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8.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9.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3" r:id="rId3"/>
    <p:sldMasterId id="2147483685" r:id="rId4"/>
  </p:sldMasterIdLst>
  <p:notesMasterIdLst>
    <p:notesMasterId r:id="rId74"/>
  </p:notesMasterIdLst>
  <p:handoutMasterIdLst>
    <p:handoutMasterId r:id="rId75"/>
  </p:handoutMasterIdLst>
  <p:sldIdLst>
    <p:sldId id="909" r:id="rId5"/>
    <p:sldId id="906" r:id="rId6"/>
    <p:sldId id="841" r:id="rId7"/>
    <p:sldId id="887" r:id="rId8"/>
    <p:sldId id="783" r:id="rId9"/>
    <p:sldId id="886" r:id="rId10"/>
    <p:sldId id="815" r:id="rId11"/>
    <p:sldId id="459" r:id="rId12"/>
    <p:sldId id="700" r:id="rId13"/>
    <p:sldId id="908" r:id="rId14"/>
    <p:sldId id="893" r:id="rId15"/>
    <p:sldId id="899" r:id="rId16"/>
    <p:sldId id="776" r:id="rId17"/>
    <p:sldId id="688" r:id="rId18"/>
    <p:sldId id="541" r:id="rId19"/>
    <p:sldId id="635" r:id="rId20"/>
    <p:sldId id="484" r:id="rId21"/>
    <p:sldId id="905" r:id="rId22"/>
    <p:sldId id="900" r:id="rId23"/>
    <p:sldId id="902" r:id="rId24"/>
    <p:sldId id="447" r:id="rId25"/>
    <p:sldId id="462" r:id="rId26"/>
    <p:sldId id="460" r:id="rId27"/>
    <p:sldId id="463" r:id="rId28"/>
    <p:sldId id="852" r:id="rId29"/>
    <p:sldId id="853" r:id="rId30"/>
    <p:sldId id="854" r:id="rId31"/>
    <p:sldId id="855" r:id="rId32"/>
    <p:sldId id="856" r:id="rId33"/>
    <p:sldId id="857" r:id="rId34"/>
    <p:sldId id="858" r:id="rId35"/>
    <p:sldId id="903" r:id="rId36"/>
    <p:sldId id="904" r:id="rId37"/>
    <p:sldId id="874" r:id="rId38"/>
    <p:sldId id="875" r:id="rId39"/>
    <p:sldId id="876" r:id="rId40"/>
    <p:sldId id="878" r:id="rId41"/>
    <p:sldId id="877" r:id="rId42"/>
    <p:sldId id="879" r:id="rId43"/>
    <p:sldId id="881" r:id="rId44"/>
    <p:sldId id="882" r:id="rId45"/>
    <p:sldId id="885" r:id="rId46"/>
    <p:sldId id="884" r:id="rId47"/>
    <p:sldId id="844" r:id="rId48"/>
    <p:sldId id="706" r:id="rId49"/>
    <p:sldId id="499" r:id="rId50"/>
    <p:sldId id="630" r:id="rId51"/>
    <p:sldId id="636" r:id="rId52"/>
    <p:sldId id="816" r:id="rId53"/>
    <p:sldId id="315" r:id="rId54"/>
    <p:sldId id="316" r:id="rId55"/>
    <p:sldId id="318" r:id="rId56"/>
    <p:sldId id="317" r:id="rId57"/>
    <p:sldId id="322" r:id="rId58"/>
    <p:sldId id="888" r:id="rId59"/>
    <p:sldId id="769" r:id="rId60"/>
    <p:sldId id="770" r:id="rId61"/>
    <p:sldId id="451" r:id="rId62"/>
    <p:sldId id="889" r:id="rId63"/>
    <p:sldId id="595" r:id="rId64"/>
    <p:sldId id="773" r:id="rId65"/>
    <p:sldId id="774" r:id="rId66"/>
    <p:sldId id="775" r:id="rId67"/>
    <p:sldId id="818" r:id="rId68"/>
    <p:sldId id="817" r:id="rId69"/>
    <p:sldId id="324" r:id="rId70"/>
    <p:sldId id="325" r:id="rId71"/>
    <p:sldId id="907" r:id="rId72"/>
    <p:sldId id="814" r:id="rId73"/>
  </p:sldIdLst>
  <p:sldSz cx="9144000" cy="6858000" type="screen4x3"/>
  <p:notesSz cx="6858000" cy="9144000"/>
  <p:defaultTextStyle>
    <a:defPPr>
      <a:defRPr lang="en-US"/>
    </a:defPPr>
    <a:lvl1pPr algn="ctr" rtl="0" eaLnBrk="0" fontAlgn="base" hangingPunct="0">
      <a:spcBef>
        <a:spcPct val="0"/>
      </a:spcBef>
      <a:spcAft>
        <a:spcPct val="0"/>
      </a:spcAft>
      <a:defRPr sz="1000" kern="1200">
        <a:solidFill>
          <a:srgbClr val="00DFCA"/>
        </a:solidFill>
        <a:effectLst>
          <a:outerShdw blurRad="38100" dist="38100" dir="2700000" algn="tl">
            <a:srgbClr val="000000">
              <a:alpha val="43137"/>
            </a:srgbClr>
          </a:outerShdw>
        </a:effectLst>
        <a:latin typeface="Comic Sans MS" charset="0"/>
        <a:ea typeface="ＭＳ Ｐゴシック" charset="0"/>
        <a:cs typeface="+mn-cs"/>
      </a:defRPr>
    </a:lvl1pPr>
    <a:lvl2pPr marL="457200" algn="ctr" rtl="0" eaLnBrk="0" fontAlgn="base" hangingPunct="0">
      <a:spcBef>
        <a:spcPct val="0"/>
      </a:spcBef>
      <a:spcAft>
        <a:spcPct val="0"/>
      </a:spcAft>
      <a:defRPr sz="1000" kern="1200">
        <a:solidFill>
          <a:srgbClr val="00DFCA"/>
        </a:solidFill>
        <a:effectLst>
          <a:outerShdw blurRad="38100" dist="38100" dir="2700000" algn="tl">
            <a:srgbClr val="000000">
              <a:alpha val="43137"/>
            </a:srgbClr>
          </a:outerShdw>
        </a:effectLst>
        <a:latin typeface="Comic Sans MS" charset="0"/>
        <a:ea typeface="ＭＳ Ｐゴシック" charset="0"/>
        <a:cs typeface="+mn-cs"/>
      </a:defRPr>
    </a:lvl2pPr>
    <a:lvl3pPr marL="914400" algn="ctr" rtl="0" eaLnBrk="0" fontAlgn="base" hangingPunct="0">
      <a:spcBef>
        <a:spcPct val="0"/>
      </a:spcBef>
      <a:spcAft>
        <a:spcPct val="0"/>
      </a:spcAft>
      <a:defRPr sz="1000" kern="1200">
        <a:solidFill>
          <a:srgbClr val="00DFCA"/>
        </a:solidFill>
        <a:effectLst>
          <a:outerShdw blurRad="38100" dist="38100" dir="2700000" algn="tl">
            <a:srgbClr val="000000">
              <a:alpha val="43137"/>
            </a:srgbClr>
          </a:outerShdw>
        </a:effectLst>
        <a:latin typeface="Comic Sans MS" charset="0"/>
        <a:ea typeface="ＭＳ Ｐゴシック" charset="0"/>
        <a:cs typeface="+mn-cs"/>
      </a:defRPr>
    </a:lvl3pPr>
    <a:lvl4pPr marL="1371600" algn="ctr" rtl="0" eaLnBrk="0" fontAlgn="base" hangingPunct="0">
      <a:spcBef>
        <a:spcPct val="0"/>
      </a:spcBef>
      <a:spcAft>
        <a:spcPct val="0"/>
      </a:spcAft>
      <a:defRPr sz="1000" kern="1200">
        <a:solidFill>
          <a:srgbClr val="00DFCA"/>
        </a:solidFill>
        <a:effectLst>
          <a:outerShdw blurRad="38100" dist="38100" dir="2700000" algn="tl">
            <a:srgbClr val="000000">
              <a:alpha val="43137"/>
            </a:srgbClr>
          </a:outerShdw>
        </a:effectLst>
        <a:latin typeface="Comic Sans MS" charset="0"/>
        <a:ea typeface="ＭＳ Ｐゴシック" charset="0"/>
        <a:cs typeface="+mn-cs"/>
      </a:defRPr>
    </a:lvl4pPr>
    <a:lvl5pPr marL="1828800" algn="ctr" rtl="0" eaLnBrk="0" fontAlgn="base" hangingPunct="0">
      <a:spcBef>
        <a:spcPct val="0"/>
      </a:spcBef>
      <a:spcAft>
        <a:spcPct val="0"/>
      </a:spcAft>
      <a:defRPr sz="1000" kern="1200">
        <a:solidFill>
          <a:srgbClr val="00DFCA"/>
        </a:solidFill>
        <a:effectLst>
          <a:outerShdw blurRad="38100" dist="38100" dir="2700000" algn="tl">
            <a:srgbClr val="000000">
              <a:alpha val="43137"/>
            </a:srgbClr>
          </a:outerShdw>
        </a:effectLst>
        <a:latin typeface="Comic Sans MS" charset="0"/>
        <a:ea typeface="ＭＳ Ｐゴシック" charset="0"/>
        <a:cs typeface="+mn-cs"/>
      </a:defRPr>
    </a:lvl5pPr>
    <a:lvl6pPr marL="2286000" algn="l" defTabSz="457200" rtl="0" eaLnBrk="1" latinLnBrk="0" hangingPunct="1">
      <a:defRPr sz="1000" kern="1200">
        <a:solidFill>
          <a:srgbClr val="00DFCA"/>
        </a:solidFill>
        <a:effectLst>
          <a:outerShdw blurRad="38100" dist="38100" dir="2700000" algn="tl">
            <a:srgbClr val="000000">
              <a:alpha val="43137"/>
            </a:srgbClr>
          </a:outerShdw>
        </a:effectLst>
        <a:latin typeface="Comic Sans MS" charset="0"/>
        <a:ea typeface="ＭＳ Ｐゴシック" charset="0"/>
        <a:cs typeface="+mn-cs"/>
      </a:defRPr>
    </a:lvl6pPr>
    <a:lvl7pPr marL="2743200" algn="l" defTabSz="457200" rtl="0" eaLnBrk="1" latinLnBrk="0" hangingPunct="1">
      <a:defRPr sz="1000" kern="1200">
        <a:solidFill>
          <a:srgbClr val="00DFCA"/>
        </a:solidFill>
        <a:effectLst>
          <a:outerShdw blurRad="38100" dist="38100" dir="2700000" algn="tl">
            <a:srgbClr val="000000">
              <a:alpha val="43137"/>
            </a:srgbClr>
          </a:outerShdw>
        </a:effectLst>
        <a:latin typeface="Comic Sans MS" charset="0"/>
        <a:ea typeface="ＭＳ Ｐゴシック" charset="0"/>
        <a:cs typeface="+mn-cs"/>
      </a:defRPr>
    </a:lvl7pPr>
    <a:lvl8pPr marL="3200400" algn="l" defTabSz="457200" rtl="0" eaLnBrk="1" latinLnBrk="0" hangingPunct="1">
      <a:defRPr sz="1000" kern="1200">
        <a:solidFill>
          <a:srgbClr val="00DFCA"/>
        </a:solidFill>
        <a:effectLst>
          <a:outerShdw blurRad="38100" dist="38100" dir="2700000" algn="tl">
            <a:srgbClr val="000000">
              <a:alpha val="43137"/>
            </a:srgbClr>
          </a:outerShdw>
        </a:effectLst>
        <a:latin typeface="Comic Sans MS" charset="0"/>
        <a:ea typeface="ＭＳ Ｐゴシック" charset="0"/>
        <a:cs typeface="+mn-cs"/>
      </a:defRPr>
    </a:lvl8pPr>
    <a:lvl9pPr marL="3657600" algn="l" defTabSz="457200" rtl="0" eaLnBrk="1" latinLnBrk="0" hangingPunct="1">
      <a:defRPr sz="1000" kern="1200">
        <a:solidFill>
          <a:srgbClr val="00DFCA"/>
        </a:solidFill>
        <a:effectLst>
          <a:outerShdw blurRad="38100" dist="38100" dir="2700000" algn="tl">
            <a:srgbClr val="000000">
              <a:alpha val="43137"/>
            </a:srgbClr>
          </a:outerShdw>
        </a:effectLst>
        <a:latin typeface="Comic Sans MS" charset="0"/>
        <a:ea typeface="ＭＳ Ｐゴシック" charset="0"/>
        <a:cs typeface="+mn-cs"/>
      </a:defRPr>
    </a:lvl9pPr>
  </p:defaultTextStyle>
  <p:extLst>
    <p:ext uri="{EFAFB233-063F-42B5-8137-9DF3F51BA10A}">
      <p15:sldGuideLst xmlns:p15="http://schemas.microsoft.com/office/powerpoint/2012/main">
        <p15:guide id="1" orient="horz" pos="2010">
          <p15:clr>
            <a:srgbClr val="A4A3A4"/>
          </p15:clr>
        </p15:guide>
        <p15:guide id="2" orient="horz" pos="3691">
          <p15:clr>
            <a:srgbClr val="A4A3A4"/>
          </p15:clr>
        </p15:guide>
        <p15:guide id="3" pos="5299">
          <p15:clr>
            <a:srgbClr val="A4A3A4"/>
          </p15:clr>
        </p15:guide>
        <p15:guide id="4" pos="288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2278E"/>
    <a:srgbClr val="FF0000"/>
    <a:srgbClr val="040404"/>
    <a:srgbClr val="030303"/>
    <a:srgbClr val="2B186F"/>
    <a:srgbClr val="2A186E"/>
    <a:srgbClr val="0A051A"/>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94692" autoAdjust="0"/>
  </p:normalViewPr>
  <p:slideViewPr>
    <p:cSldViewPr snapToGrid="0">
      <p:cViewPr varScale="1">
        <p:scale>
          <a:sx n="56" d="100"/>
          <a:sy n="56" d="100"/>
        </p:scale>
        <p:origin x="930" y="66"/>
      </p:cViewPr>
      <p:guideLst>
        <p:guide orient="horz" pos="2010"/>
        <p:guide orient="horz" pos="3691"/>
        <p:guide pos="5299"/>
        <p:guide pos="2885"/>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71" d="100"/>
          <a:sy n="71" d="100"/>
        </p:scale>
        <p:origin x="-296"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400800" y="8750300"/>
            <a:ext cx="387350" cy="301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nchor="ctr">
            <a:spAutoFit/>
          </a:bodyPr>
          <a:lstStyle/>
          <a:p>
            <a:pPr algn="r"/>
            <a:fld id="{879DB064-990F-A14B-9B6C-EE9F458EDD3F}" type="slidenum">
              <a:rPr lang="en-US" sz="1400">
                <a:solidFill>
                  <a:schemeClr val="tx1"/>
                </a:solidFill>
                <a:effectLst/>
                <a:latin typeface="Times" charset="0"/>
              </a:rPr>
              <a:pPr algn="r"/>
              <a:t>‹#›</a:t>
            </a:fld>
            <a:endParaRPr lang="en-US" sz="1400">
              <a:solidFill>
                <a:schemeClr val="tx1"/>
              </a:solidFill>
              <a:effectLst/>
              <a:latin typeface="Times" charset="0"/>
            </a:endParaRPr>
          </a:p>
        </p:txBody>
      </p:sp>
    </p:spTree>
    <p:extLst>
      <p:ext uri="{BB962C8B-B14F-4D97-AF65-F5344CB8AC3E}">
        <p14:creationId xmlns:p14="http://schemas.microsoft.com/office/powerpoint/2010/main" val="1817496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ChangeArrowheads="1"/>
          </p:cNvSpPr>
          <p:nvPr/>
        </p:nvSpPr>
        <p:spPr bwMode="auto">
          <a:xfrm>
            <a:off x="6400800" y="8750300"/>
            <a:ext cx="387350" cy="301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nchor="ctr">
            <a:spAutoFit/>
          </a:bodyPr>
          <a:lstStyle/>
          <a:p>
            <a:pPr algn="r"/>
            <a:fld id="{083210A7-5BAE-9C44-AF44-9FD61AA14290}" type="slidenum">
              <a:rPr lang="en-US" sz="1400">
                <a:solidFill>
                  <a:schemeClr val="tx1"/>
                </a:solidFill>
                <a:effectLst/>
                <a:latin typeface="Times" charset="0"/>
              </a:rPr>
              <a:pPr algn="r"/>
              <a:t>‹#›</a:t>
            </a:fld>
            <a:endParaRPr lang="en-US" sz="1400">
              <a:solidFill>
                <a:schemeClr val="tx1"/>
              </a:solidFill>
              <a:effectLst/>
              <a:latin typeface="Times" charset="0"/>
            </a:endParaRPr>
          </a:p>
        </p:txBody>
      </p:sp>
    </p:spTree>
    <p:extLst>
      <p:ext uri="{BB962C8B-B14F-4D97-AF65-F5344CB8AC3E}">
        <p14:creationId xmlns:p14="http://schemas.microsoft.com/office/powerpoint/2010/main" val="23349878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838F4-F593-3D11-865B-C2D10E7C219B}"/>
            </a:ext>
          </a:extLst>
        </p:cNvPr>
        <p:cNvGrpSpPr/>
        <p:nvPr/>
      </p:nvGrpSpPr>
      <p:grpSpPr>
        <a:xfrm>
          <a:off x="0" y="0"/>
          <a:ext cx="0" cy="0"/>
          <a:chOff x="0" y="0"/>
          <a:chExt cx="0" cy="0"/>
        </a:xfrm>
      </p:grpSpPr>
      <p:sp>
        <p:nvSpPr>
          <p:cNvPr id="771074" name="Rectangle 2">
            <a:extLst>
              <a:ext uri="{FF2B5EF4-FFF2-40B4-BE49-F238E27FC236}">
                <a16:creationId xmlns:a16="http://schemas.microsoft.com/office/drawing/2014/main" id="{64E99EBE-AFCB-02A4-E5BB-4D9BD2394E68}"/>
              </a:ext>
            </a:extLst>
          </p:cNvPr>
          <p:cNvSpPr>
            <a:spLocks noGrp="1" noRot="1" noChangeAspect="1" noChangeArrowheads="1"/>
          </p:cNvSpPr>
          <p:nvPr>
            <p:ph type="sldImg"/>
          </p:nvPr>
        </p:nvSpPr>
        <p:spPr bwMode="auto">
          <a:xfrm>
            <a:off x="1150938" y="692150"/>
            <a:ext cx="4556125" cy="34163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771075" name="Rectangle 3">
            <a:extLst>
              <a:ext uri="{FF2B5EF4-FFF2-40B4-BE49-F238E27FC236}">
                <a16:creationId xmlns:a16="http://schemas.microsoft.com/office/drawing/2014/main" id="{B80B9DD6-F54F-B7BE-A5D8-A4BF185D173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33340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1150938" y="692150"/>
            <a:ext cx="4556125" cy="3416300"/>
          </a:xfrm>
          <a:ln/>
        </p:spPr>
      </p:sp>
      <p:sp>
        <p:nvSpPr>
          <p:cNvPr id="20482" name="Rectangle 3"/>
          <p:cNvSpPr>
            <a:spLocks noGrp="1" noChangeArrowheads="1"/>
          </p:cNvSpPr>
          <p:nvPr>
            <p:ph type="body" idx="1"/>
          </p:nvPr>
        </p:nvSpPr>
        <p:spPr>
          <a:noFill/>
        </p:spPr>
        <p:txBody>
          <a:bodyPr/>
          <a:lstStyle/>
          <a:p>
            <a:pPr lvl="1"/>
            <a:r>
              <a:rPr lang="en-US" b="1" dirty="0">
                <a:latin typeface="Times" charset="0"/>
                <a:ea typeface="ＭＳ Ｐゴシック" charset="0"/>
              </a:rPr>
              <a:t>Here in this Middle Eastern land – bordering the Persian Gulf --</a:t>
            </a:r>
          </a:p>
          <a:p>
            <a:pPr lvl="1"/>
            <a:r>
              <a:rPr lang="en-US" b="1" dirty="0">
                <a:latin typeface="Times" charset="0"/>
                <a:ea typeface="ＭＳ Ｐゴシック" charset="0"/>
              </a:rPr>
              <a:t>were some of the earliest beginnings of mankind</a:t>
            </a:r>
            <a:r>
              <a:rPr lang="fr-FR" altLang="ja-JP" b="1" dirty="0">
                <a:latin typeface="Times" charset="0"/>
                <a:ea typeface="ＭＳ Ｐゴシック" charset="0"/>
              </a:rPr>
              <a:t>'</a:t>
            </a:r>
            <a:r>
              <a:rPr lang="en-US" b="1" dirty="0">
                <a:latin typeface="Times" charset="0"/>
                <a:ea typeface="ＭＳ Ｐゴシック" charset="0"/>
              </a:rPr>
              <a:t>s discovery of an intellectual life.  </a:t>
            </a:r>
          </a:p>
          <a:p>
            <a:pPr lvl="1"/>
            <a:r>
              <a:rPr lang="en-US" b="1" dirty="0">
                <a:latin typeface="Times" charset="0"/>
                <a:ea typeface="ＭＳ Ｐゴシック" charset="0"/>
              </a:rPr>
              <a:t>////	In this triangular shaped valley, </a:t>
            </a:r>
          </a:p>
          <a:p>
            <a:pPr lvl="1"/>
            <a:r>
              <a:rPr lang="en-US" b="1" dirty="0">
                <a:latin typeface="Times" charset="0"/>
                <a:ea typeface="ＭＳ Ｐゴシック" charset="0"/>
              </a:rPr>
              <a:t>////	called the Mesopotamian Basin,  </a:t>
            </a:r>
          </a:p>
          <a:p>
            <a:pPr lvl="1"/>
            <a:r>
              <a:rPr lang="en-US" b="1" dirty="0">
                <a:latin typeface="Times" charset="0"/>
                <a:ea typeface="ＭＳ Ｐゴシック" charset="0"/>
              </a:rPr>
              <a:t>////	the ancient Sumerians presented us the gifts of writing and the wheel.  And here we see </a:t>
            </a:r>
          </a:p>
          <a:p>
            <a:pPr lvl="1"/>
            <a:r>
              <a:rPr lang="en-US" b="1" dirty="0">
                <a:latin typeface="Times" charset="0"/>
                <a:ea typeface="ＭＳ Ｐゴシック" charset="0"/>
              </a:rPr>
              <a:t>////	the beginnings of basic concepts of civilization…of law…of medicine… of astronomy and architecture.  </a:t>
            </a:r>
          </a:p>
          <a:p>
            <a:r>
              <a:rPr lang="en-US" dirty="0">
                <a:latin typeface="Times" charset="0"/>
              </a:rPr>
              <a:t>////	Archaeologists have also found evidence of some of the very earliest urban centers…</a:t>
            </a:r>
          </a:p>
          <a:p>
            <a:r>
              <a:rPr lang="en-US" dirty="0">
                <a:latin typeface="Times" charset="0"/>
              </a:rPr>
              <a:t>the communities and the cities that, through time, have led directly to the civilization and cultures we know today.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799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00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01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02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03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04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05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59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07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050"/>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0211" name="Rectangle 2051"/>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08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09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1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12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13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14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15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16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1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1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792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19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20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5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21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22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2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24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25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26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27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2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793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29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30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31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32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33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34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35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36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37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38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794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39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40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41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42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43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604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44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45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Rectangle 2"/>
          <p:cNvSpPr>
            <a:spLocks noGrp="1" noRot="1" noChangeAspect="1" noChangeArrowheads="1"/>
          </p:cNvSpPr>
          <p:nvPr>
            <p:ph type="sldImg"/>
          </p:nvPr>
        </p:nvSpPr>
        <p:spPr bwMode="auto">
          <a:xfrm>
            <a:off x="1150938" y="692150"/>
            <a:ext cx="4556125" cy="34163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7710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46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795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47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48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49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50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1026"/>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5197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5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54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855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796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797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79872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61058434"/>
      </p:ext>
    </p:extLst>
  </p:cSld>
  <p:clrMapOvr>
    <a:masterClrMapping/>
  </p:clrMapOvr>
  <p:transition>
    <p:cu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958542"/>
      </p:ext>
    </p:extLst>
  </p:cSld>
  <p:clrMapOvr>
    <a:masterClrMapping/>
  </p:clrMapOvr>
  <p:transition>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9915952"/>
      </p:ext>
    </p:extLst>
  </p:cSld>
  <p:clrMapOvr>
    <a:masterClrMapping/>
  </p:clrMapOvr>
  <p:transition>
    <p:cu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73233123"/>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6586694"/>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791472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721493"/>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955751"/>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654759304"/>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604095"/>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7622763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078789"/>
      </p:ext>
    </p:extLst>
  </p:cSld>
  <p:clrMapOvr>
    <a:masterClrMapping/>
  </p:clrMapOvr>
  <p:transition>
    <p:cu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88408434"/>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4836126"/>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8782706"/>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2572408"/>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75554504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72718097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69398266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7303705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05097724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59531968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24061563"/>
      </p:ext>
    </p:extLst>
  </p:cSld>
  <p:clrMapOvr>
    <a:masterClrMapping/>
  </p:clrMapOvr>
  <p:transition>
    <p:cu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14187286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50655480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77387387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26684261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6184011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4888719"/>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8240911"/>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75867833"/>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01522"/>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1260895"/>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4393805"/>
      </p:ext>
    </p:extLst>
  </p:cSld>
  <p:clrMapOvr>
    <a:masterClrMapping/>
  </p:clrMapOvr>
  <p:transition>
    <p:cu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618687038"/>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039633"/>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15744190"/>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60623848"/>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0110916"/>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3417817"/>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0581828"/>
      </p:ext>
    </p:extLst>
  </p:cSld>
  <p:clrMapOvr>
    <a:masterClrMapping/>
  </p:clrMapOvr>
  <p:transition>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918569206"/>
      </p:ext>
    </p:extLst>
  </p:cSld>
  <p:clrMapOvr>
    <a:masterClrMapping/>
  </p:clrMapOvr>
  <p:transition>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026619"/>
      </p:ext>
    </p:extLst>
  </p:cSld>
  <p:clrMapOvr>
    <a:masterClrMapping/>
  </p:clrMapOvr>
  <p:transition>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9125465"/>
      </p:ext>
    </p:extLst>
  </p:cSld>
  <p:clrMapOvr>
    <a:masterClrMapping/>
  </p:clrMapOvr>
  <p:transition>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6558276"/>
      </p:ext>
    </p:extLst>
  </p:cSld>
  <p:clrMapOvr>
    <a:masterClrMapping/>
  </p:clrMapOvr>
  <p:transition>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55" name="Group 31"/>
          <p:cNvGrpSpPr>
            <a:grpSpLocks/>
          </p:cNvGrpSpPr>
          <p:nvPr/>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050"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054"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1400" b="1">
              <a:solidFill>
                <a:srgbClr val="FFFFFF"/>
              </a:solidFill>
              <a:effectLst/>
              <a:latin typeface="Arial" charset="0"/>
            </a:endParaRPr>
          </a:p>
        </p:txBody>
      </p:sp>
      <p:sp>
        <p:nvSpPr>
          <p:cNvPr id="1065" name="Text Box 41"/>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900" b="1">
                <a:solidFill>
                  <a:srgbClr val="FFFFFF"/>
                </a:solidFill>
                <a:effectLst/>
                <a:latin typeface="Arial" charset="0"/>
              </a:rPr>
              <a:t>© </a:t>
            </a:r>
            <a:r>
              <a:rPr lang="en-US" b="1">
                <a:solidFill>
                  <a:srgbClr val="FFFFFF"/>
                </a:solidFill>
                <a:effectLst/>
                <a:latin typeface="Arial" charset="0"/>
              </a:rPr>
              <a:t>2004</a:t>
            </a:r>
            <a:r>
              <a:rPr lang="en-US" sz="900" b="1">
                <a:solidFill>
                  <a:srgbClr val="FFFFFF"/>
                </a:solidFill>
                <a:effectLst/>
                <a:latin typeface="Arial" charset="0"/>
              </a:rPr>
              <a:t> TBBMI</a:t>
            </a:r>
          </a:p>
        </p:txBody>
      </p:sp>
      <p:sp>
        <p:nvSpPr>
          <p:cNvPr id="1066" name="Rectangle 42"/>
          <p:cNvSpPr>
            <a:spLocks noChangeArrowheads="1"/>
          </p:cNvSpPr>
          <p:nvPr/>
        </p:nvSpPr>
        <p:spPr bwMode="auto">
          <a:xfrm>
            <a:off x="7542213" y="6526213"/>
            <a:ext cx="7366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8.0.03b.</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55" name="Group 31"/>
          <p:cNvGrpSpPr>
            <a:grpSpLocks/>
          </p:cNvGrpSpPr>
          <p:nvPr/>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u="sng">
                <a:solidFill>
                  <a:srgbClr val="FFA27C"/>
                </a:solidFill>
                <a:effectLst/>
                <a:latin typeface="Arial" charset="0"/>
              </a:endParaRPr>
            </a:p>
          </p:txBody>
        </p:sp>
        <p:grpSp>
          <p:nvGrpSpPr>
            <p:cNvPr id="1050"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u="sng">
                  <a:solidFill>
                    <a:srgbClr val="FFA27C"/>
                  </a:solidFill>
                  <a:effectLst/>
                  <a:latin typeface="Arial" charset="0"/>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u="sng">
                  <a:solidFill>
                    <a:srgbClr val="FFA27C"/>
                  </a:solidFill>
                  <a:effectLst/>
                  <a:latin typeface="Arial" charset="0"/>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u="sng">
                  <a:solidFill>
                    <a:srgbClr val="FFA27C"/>
                  </a:solidFill>
                  <a:effectLst/>
                  <a:latin typeface="Arial" charset="0"/>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u="sng">
                  <a:solidFill>
                    <a:srgbClr val="FFA27C"/>
                  </a:solidFill>
                  <a:effectLst/>
                  <a:latin typeface="Arial" charset="0"/>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u="sng">
                  <a:solidFill>
                    <a:srgbClr val="FFA27C"/>
                  </a:solidFill>
                  <a:effectLst/>
                  <a:latin typeface="Arial" charset="0"/>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u="sng">
                  <a:solidFill>
                    <a:srgbClr val="FFA27C"/>
                  </a:solidFill>
                  <a:effectLst/>
                  <a:latin typeface="Arial" charset="0"/>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u="sng">
                  <a:solidFill>
                    <a:srgbClr val="FFA27C"/>
                  </a:solidFill>
                  <a:effectLst/>
                  <a:latin typeface="Arial" charset="0"/>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u="sng">
                  <a:solidFill>
                    <a:srgbClr val="FFA27C"/>
                  </a:solidFill>
                  <a:effectLst/>
                  <a:latin typeface="Arial" charset="0"/>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u="sng">
                  <a:solidFill>
                    <a:srgbClr val="FFA27C"/>
                  </a:solidFill>
                  <a:effectLst/>
                  <a:latin typeface="Arial" charset="0"/>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u="sng">
                  <a:solidFill>
                    <a:srgbClr val="FFA27C"/>
                  </a:solidFill>
                  <a:effectLst/>
                  <a:latin typeface="Arial" charset="0"/>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u="sng">
                  <a:solidFill>
                    <a:srgbClr val="FFA27C"/>
                  </a:solidFill>
                  <a:effectLst/>
                  <a:latin typeface="Arial" charset="0"/>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u="sng">
                  <a:solidFill>
                    <a:srgbClr val="FFA27C"/>
                  </a:solidFill>
                  <a:effectLst/>
                  <a:latin typeface="Arial" charset="0"/>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u="sng">
                  <a:solidFill>
                    <a:srgbClr val="FFA27C"/>
                  </a:solidFill>
                  <a:effectLst/>
                  <a:latin typeface="Arial" charset="0"/>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u="sng">
                  <a:solidFill>
                    <a:srgbClr val="FFA27C"/>
                  </a:solidFill>
                  <a:effectLst/>
                  <a:latin typeface="Arial" charset="0"/>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u="sng">
                  <a:solidFill>
                    <a:srgbClr val="FFA27C"/>
                  </a:solidFill>
                  <a:effectLst/>
                  <a:latin typeface="Arial" charset="0"/>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u="sng">
                  <a:solidFill>
                    <a:srgbClr val="FFA27C"/>
                  </a:solidFill>
                  <a:effectLst/>
                  <a:latin typeface="Arial" charset="0"/>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u="sng">
                  <a:solidFill>
                    <a:srgbClr val="FFA27C"/>
                  </a:solidFill>
                  <a:effectLst/>
                  <a:latin typeface="Arial" charset="0"/>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u="sng">
                  <a:solidFill>
                    <a:srgbClr val="FFA27C"/>
                  </a:solidFill>
                  <a:effectLst/>
                  <a:latin typeface="Arial" charset="0"/>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u="sng">
                  <a:solidFill>
                    <a:srgbClr val="FFA27C"/>
                  </a:solidFill>
                  <a:effectLst/>
                  <a:latin typeface="Arial" charset="0"/>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u="sng">
                  <a:solidFill>
                    <a:srgbClr val="FFA27C"/>
                  </a:solidFill>
                  <a:effectLst/>
                  <a:latin typeface="Arial" charset="0"/>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u="sng">
                  <a:solidFill>
                    <a:srgbClr val="FFA27C"/>
                  </a:solidFill>
                  <a:effectLst/>
                  <a:latin typeface="Arial" charset="0"/>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u="sng">
                  <a:solidFill>
                    <a:srgbClr val="FFA27C"/>
                  </a:solidFill>
                  <a:effectLst/>
                  <a:latin typeface="Arial" charset="0"/>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u="sng">
                  <a:solidFill>
                    <a:srgbClr val="FFA27C"/>
                  </a:solidFill>
                  <a:effectLst/>
                  <a:latin typeface="Arial" charset="0"/>
                </a:endParaRPr>
              </a:p>
            </p:txBody>
          </p:sp>
        </p:grpSp>
        <p:grpSp>
          <p:nvGrpSpPr>
            <p:cNvPr id="1054"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u="sng">
                  <a:solidFill>
                    <a:srgbClr val="FFA27C"/>
                  </a:solidFill>
                  <a:effectLst/>
                  <a:latin typeface="Arial"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u="sng">
                  <a:solidFill>
                    <a:srgbClr val="FFA27C"/>
                  </a:solidFill>
                  <a:effectLst/>
                  <a:latin typeface="Arial"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u="sng">
                  <a:solidFill>
                    <a:srgbClr val="FFA27C"/>
                  </a:solidFill>
                  <a:effectLst/>
                  <a:latin typeface="Arial" charset="0"/>
                </a:endParaRPr>
              </a:p>
            </p:txBody>
          </p:sp>
        </p:grpSp>
      </p:grpSp>
      <p:sp>
        <p:nvSpPr>
          <p:cNvPr id="1058" name="Text Box 34"/>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b="1">
                <a:solidFill>
                  <a:srgbClr val="FFFFFF"/>
                </a:solidFill>
                <a:effectLst/>
                <a:latin typeface="Arial" charset="0"/>
              </a:rPr>
              <a:t>©2006 TBBMI</a:t>
            </a:r>
          </a:p>
        </p:txBody>
      </p:sp>
      <p:sp>
        <p:nvSpPr>
          <p:cNvPr id="1059" name="Rectangle 35"/>
          <p:cNvSpPr>
            <a:spLocks noChangeArrowheads="1"/>
          </p:cNvSpPr>
          <p:nvPr/>
        </p:nvSpPr>
        <p:spPr bwMode="auto">
          <a:xfrm>
            <a:off x="7616825" y="6529388"/>
            <a:ext cx="66198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rgbClr val="FFFFFF"/>
                </a:solidFill>
                <a:effectLst>
                  <a:outerShdw blurRad="38100" dist="38100" dir="2700000" algn="tl">
                    <a:srgbClr val="000000"/>
                  </a:outerShdw>
                </a:effectLst>
              </a:rPr>
              <a:t>9.6.01.</a:t>
            </a:r>
          </a:p>
        </p:txBody>
      </p:sp>
    </p:spTree>
    <p:extLst>
      <p:ext uri="{BB962C8B-B14F-4D97-AF65-F5344CB8AC3E}">
        <p14:creationId xmlns:p14="http://schemas.microsoft.com/office/powerpoint/2010/main" val="985264480"/>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1" hangingPunct="1">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endParaRPr lang="en-US" sz="2400">
                <a:solidFill>
                  <a:srgbClr val="FFFFFF"/>
                </a:solidFill>
                <a:effectLst/>
                <a:latin typeface="Times New Roman"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endParaRPr lang="en-US" sz="2400">
                <a:solidFill>
                  <a:srgbClr val="FFFFFF"/>
                </a:solidFill>
                <a:effectLst/>
                <a:latin typeface="Times New Roman"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endParaRPr lang="en-US" sz="2400">
                <a:solidFill>
                  <a:srgbClr val="FFFFFF"/>
                </a:solidFill>
                <a:effectLst/>
                <a:latin typeface="Times New Roman"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224431051"/>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a:latin typeface="Comic Sans MS" pitchFamily="-107" charset="0"/>
                <a:cs typeface="ＭＳ Ｐゴシック" charset="0"/>
              </a:endParaRPr>
            </a:p>
          </p:txBody>
        </p:sp>
        <p:grpSp>
          <p:nvGrpSpPr>
            <p:cNvPr id="1031" name="Group 26"/>
            <p:cNvGrpSpPr>
              <a:grpSpLocks/>
            </p:cNvGrpSpPr>
            <p:nvPr/>
          </p:nvGrpSpPr>
          <p:grpSpPr bwMode="auto">
            <a:xfrm>
              <a:off x="246" y="204"/>
              <a:ext cx="5271" cy="3889"/>
              <a:chOff x="246" y="204"/>
              <a:chExt cx="5271" cy="3889"/>
            </a:xfrm>
          </p:grpSpPr>
          <p:sp>
            <p:nvSpPr>
              <p:cNvPr id="5"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2800">
                  <a:latin typeface="Comic Sans MS" pitchFamily="-107" charset="0"/>
                  <a:cs typeface="ＭＳ Ｐゴシック" charset="0"/>
                </a:endParaRPr>
              </a:p>
            </p:txBody>
          </p:sp>
          <p:sp>
            <p:nvSpPr>
              <p:cNvPr id="6"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a:latin typeface="Comic Sans MS" pitchFamily="-107" charset="0"/>
                  <a:cs typeface="ＭＳ Ｐゴシック" charset="0"/>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a:latin typeface="Comic Sans MS" pitchFamily="-107" charset="0"/>
                  <a:cs typeface="ＭＳ Ｐゴシック" charset="0"/>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a:latin typeface="Comic Sans MS" pitchFamily="-107" charset="0"/>
                  <a:cs typeface="ＭＳ Ｐゴシック" charset="0"/>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a:latin typeface="Comic Sans MS" pitchFamily="-107" charset="0"/>
                  <a:cs typeface="ＭＳ Ｐゴシック" charset="0"/>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sz="2800">
                  <a:latin typeface="Comic Sans MS" pitchFamily="-107" charset="0"/>
                  <a:cs typeface="ＭＳ Ｐゴシック" charset="0"/>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a:latin typeface="Comic Sans MS" pitchFamily="-107" charset="0"/>
                  <a:cs typeface="ＭＳ Ｐゴシック" charset="0"/>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a:latin typeface="Comic Sans MS" pitchFamily="-107" charset="0"/>
                  <a:cs typeface="ＭＳ Ｐゴシック" charset="0"/>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a:latin typeface="Comic Sans MS" pitchFamily="-107" charset="0"/>
                  <a:cs typeface="ＭＳ Ｐゴシック" charset="0"/>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a:latin typeface="Comic Sans MS" pitchFamily="-107" charset="0"/>
                  <a:cs typeface="ＭＳ Ｐゴシック" charset="0"/>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a:latin typeface="Comic Sans MS" pitchFamily="-107" charset="0"/>
                  <a:cs typeface="ＭＳ Ｐゴシック" charset="0"/>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a:latin typeface="Comic Sans MS" pitchFamily="-107" charset="0"/>
                  <a:cs typeface="ＭＳ Ｐゴシック" charset="0"/>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a:latin typeface="Comic Sans MS" pitchFamily="-107" charset="0"/>
                  <a:cs typeface="ＭＳ Ｐゴシック" charset="0"/>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a:latin typeface="Comic Sans MS" pitchFamily="-107" charset="0"/>
                  <a:cs typeface="ＭＳ Ｐゴシック" charset="0"/>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a:latin typeface="Comic Sans MS" pitchFamily="-107" charset="0"/>
                  <a:cs typeface="ＭＳ Ｐゴシック" charset="0"/>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a:latin typeface="Comic Sans MS" pitchFamily="-107" charset="0"/>
                  <a:cs typeface="ＭＳ Ｐゴシック" charset="0"/>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sz="2800">
                  <a:latin typeface="Comic Sans MS" pitchFamily="-107" charset="0"/>
                  <a:cs typeface="ＭＳ Ｐゴシック" charset="0"/>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sz="2800">
                  <a:latin typeface="Comic Sans MS" pitchFamily="-107" charset="0"/>
                  <a:cs typeface="ＭＳ Ｐゴシック" charset="0"/>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a:latin typeface="Comic Sans MS" pitchFamily="-107" charset="0"/>
                  <a:cs typeface="ＭＳ Ｐゴシック" charset="0"/>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a:latin typeface="Comic Sans MS" pitchFamily="-107" charset="0"/>
                  <a:cs typeface="ＭＳ Ｐゴシック" charset="0"/>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a:latin typeface="Comic Sans MS" pitchFamily="-107" charset="0"/>
                  <a:cs typeface="ＭＳ Ｐゴシック" charset="0"/>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sz="2800">
                  <a:latin typeface="Comic Sans MS" pitchFamily="-107" charset="0"/>
                  <a:cs typeface="ＭＳ Ｐゴシック" charset="0"/>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a:latin typeface="Comic Sans MS" pitchFamily="-107" charset="0"/>
                  <a:cs typeface="ＭＳ Ｐゴシック" charset="0"/>
                </a:endParaRPr>
              </a:p>
            </p:txBody>
          </p:sp>
        </p:grpSp>
        <p:grpSp>
          <p:nvGrpSpPr>
            <p:cNvPr id="1032"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sz="2800">
                  <a:latin typeface="Comic Sans MS" pitchFamily="-107"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sz="2800">
                  <a:latin typeface="Comic Sans MS" pitchFamily="-107"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a:latin typeface="Comic Sans MS" pitchFamily="-107" charset="0"/>
                  <a:cs typeface="ＭＳ Ｐゴシック" charset="0"/>
                </a:endParaRPr>
              </a:p>
            </p:txBody>
          </p:sp>
        </p:grpSp>
      </p:grpSp>
      <p:sp>
        <p:nvSpPr>
          <p:cNvPr id="1027" name="Text Box 39"/>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defRPr/>
            </a:pPr>
            <a:endParaRPr lang="en-US" sz="1400" b="1">
              <a:solidFill>
                <a:srgbClr val="FFFFFF"/>
              </a:solidFill>
              <a:effectLst/>
              <a:latin typeface="Arial" charset="0"/>
            </a:endParaRPr>
          </a:p>
        </p:txBody>
      </p:sp>
      <p:sp>
        <p:nvSpPr>
          <p:cNvPr id="1028" name="Text Box 4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defRPr/>
            </a:pPr>
            <a:r>
              <a:rPr lang="en-US" sz="900" b="1">
                <a:solidFill>
                  <a:srgbClr val="FFFFFF"/>
                </a:solidFill>
                <a:effectLst/>
                <a:latin typeface="Arial" charset="0"/>
              </a:rPr>
              <a:t>© </a:t>
            </a:r>
            <a:r>
              <a:rPr lang="en-US" sz="1000" b="1">
                <a:solidFill>
                  <a:srgbClr val="FFFFFF"/>
                </a:solidFill>
                <a:effectLst/>
                <a:latin typeface="Arial" charset="0"/>
              </a:rPr>
              <a:t>2006</a:t>
            </a:r>
            <a:r>
              <a:rPr lang="en-US" sz="900" b="1">
                <a:solidFill>
                  <a:srgbClr val="FFFFFF"/>
                </a:solidFill>
                <a:effectLst/>
                <a:latin typeface="Arial" charset="0"/>
              </a:rPr>
              <a:t> TBBMI</a:t>
            </a:r>
          </a:p>
        </p:txBody>
      </p:sp>
      <p:sp>
        <p:nvSpPr>
          <p:cNvPr id="1066" name="Rectangle 42"/>
          <p:cNvSpPr>
            <a:spLocks noChangeArrowheads="1"/>
          </p:cNvSpPr>
          <p:nvPr userDrawn="1"/>
        </p:nvSpPr>
        <p:spPr bwMode="auto">
          <a:xfrm>
            <a:off x="7485785" y="6526213"/>
            <a:ext cx="812800" cy="244475"/>
          </a:xfrm>
          <a:prstGeom prst="rect">
            <a:avLst/>
          </a:prstGeom>
          <a:noFill/>
          <a:ln w="12700">
            <a:noFill/>
            <a:miter lim="800000"/>
            <a:headEnd/>
            <a:tailEnd/>
          </a:ln>
          <a:effectLst/>
        </p:spPr>
        <p:txBody>
          <a:bodyPr wrap="none" anchor="ctr">
            <a:spAutoFit/>
          </a:bodyPr>
          <a:lstStyle/>
          <a:p>
            <a:pPr>
              <a:defRPr/>
            </a:pPr>
            <a:r>
              <a:rPr lang="en-US" b="1" dirty="0">
                <a:solidFill>
                  <a:srgbClr val="FFFFFF"/>
                </a:solidFill>
                <a:effectLst>
                  <a:outerShdw blurRad="38100" dist="38100" dir="2700000" algn="tl">
                    <a:srgbClr val="000000"/>
                  </a:outerShdw>
                </a:effectLst>
                <a:cs typeface="ＭＳ Ｐゴシック" charset="0"/>
              </a:rPr>
              <a:t>9.65.03b.</a:t>
            </a:r>
          </a:p>
        </p:txBody>
      </p:sp>
    </p:spTree>
    <p:extLst>
      <p:ext uri="{BB962C8B-B14F-4D97-AF65-F5344CB8AC3E}">
        <p14:creationId xmlns:p14="http://schemas.microsoft.com/office/powerpoint/2010/main" val="1434344219"/>
      </p:ext>
    </p:extLst>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slow">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30.jpeg"/><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30.jpeg"/><Relationship Id="rId4" Type="http://schemas.openxmlformats.org/officeDocument/2006/relationships/image" Target="../media/image16.jpeg"/></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tags" Target="../tags/tag5.xml"/><Relationship Id="rId7" Type="http://schemas.openxmlformats.org/officeDocument/2006/relationships/image" Target="../media/image27.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6.png"/><Relationship Id="rId5" Type="http://schemas.openxmlformats.org/officeDocument/2006/relationships/notesSlide" Target="../notesSlides/notesSlide44.xml"/><Relationship Id="rId10" Type="http://schemas.openxmlformats.org/officeDocument/2006/relationships/image" Target="../media/image29.jpeg"/><Relationship Id="rId4" Type="http://schemas.openxmlformats.org/officeDocument/2006/relationships/slideLayout" Target="../slideLayouts/slideLayout7.xml"/><Relationship Id="rId9" Type="http://schemas.openxmlformats.org/officeDocument/2006/relationships/image" Target="../media/image28.jpeg"/></Relationships>
</file>

<file path=ppt/slides/_rels/slide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2.jpe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30.jpeg"/><Relationship Id="rId5" Type="http://schemas.openxmlformats.org/officeDocument/2006/relationships/image" Target="../media/image31.jpeg"/><Relationship Id="rId4"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30.jpeg"/><Relationship Id="rId4" Type="http://schemas.openxmlformats.org/officeDocument/2006/relationships/image" Target="../media/image39.jpeg"/></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notesSlide" Target="../notesSlides/notesSlide62.xml"/><Relationship Id="rId7" Type="http://schemas.openxmlformats.org/officeDocument/2006/relationships/image" Target="../media/image43.jpe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42.jpeg"/><Relationship Id="rId5" Type="http://schemas.openxmlformats.org/officeDocument/2006/relationships/image" Target="../media/image130.jpeg"/><Relationship Id="rId4" Type="http://schemas.openxmlformats.org/officeDocument/2006/relationships/image" Target="../media/image41.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7.xml"/><Relationship Id="rId1" Type="http://schemas.openxmlformats.org/officeDocument/2006/relationships/slideLayout" Target="../slideLayouts/slideLayout34.xml"/><Relationship Id="rId4" Type="http://schemas.openxmlformats.org/officeDocument/2006/relationships/image" Target="../media/image46.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DD9C6-D747-8FC5-67C3-FF62BC18ACE9}"/>
            </a:ext>
          </a:extLst>
        </p:cNvPr>
        <p:cNvGrpSpPr/>
        <p:nvPr/>
      </p:nvGrpSpPr>
      <p:grpSpPr>
        <a:xfrm>
          <a:off x="0" y="0"/>
          <a:ext cx="0" cy="0"/>
          <a:chOff x="0" y="0"/>
          <a:chExt cx="0" cy="0"/>
        </a:xfrm>
      </p:grpSpPr>
      <p:sp>
        <p:nvSpPr>
          <p:cNvPr id="770050" name="Rectangle 2">
            <a:extLst>
              <a:ext uri="{FF2B5EF4-FFF2-40B4-BE49-F238E27FC236}">
                <a16:creationId xmlns:a16="http://schemas.microsoft.com/office/drawing/2014/main" id="{6FA51821-2EA7-E715-17F0-5C38EAB6D503}"/>
              </a:ext>
            </a:extLst>
          </p:cNvPr>
          <p:cNvSpPr>
            <a:spLocks noChangeArrowheads="1"/>
          </p:cNvSpPr>
          <p:nvPr/>
        </p:nvSpPr>
        <p:spPr bwMode="auto">
          <a:xfrm>
            <a:off x="822325" y="2452688"/>
            <a:ext cx="2070100" cy="5191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770051" name="Rectangle 3">
            <a:extLst>
              <a:ext uri="{FF2B5EF4-FFF2-40B4-BE49-F238E27FC236}">
                <a16:creationId xmlns:a16="http://schemas.microsoft.com/office/drawing/2014/main" id="{48135391-0259-D8F2-B642-A3A9AF4C36CC}"/>
              </a:ext>
            </a:extLst>
          </p:cNvPr>
          <p:cNvSpPr>
            <a:spLocks noChangeArrowheads="1"/>
          </p:cNvSpPr>
          <p:nvPr/>
        </p:nvSpPr>
        <p:spPr bwMode="auto">
          <a:xfrm>
            <a:off x="822325" y="2452688"/>
            <a:ext cx="2070100"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770052" name="Line 4">
            <a:extLst>
              <a:ext uri="{FF2B5EF4-FFF2-40B4-BE49-F238E27FC236}">
                <a16:creationId xmlns:a16="http://schemas.microsoft.com/office/drawing/2014/main" id="{5E0C2D6F-DA38-2F71-04AD-99845C6EA39D}"/>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70053" name="Text Box 5">
            <a:extLst>
              <a:ext uri="{FF2B5EF4-FFF2-40B4-BE49-F238E27FC236}">
                <a16:creationId xmlns:a16="http://schemas.microsoft.com/office/drawing/2014/main" id="{0AD64FA9-1F0F-6A82-CEF7-BE39FA2BD42F}"/>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endParaRPr lang="en-US" sz="1600">
              <a:solidFill>
                <a:schemeClr val="tx1"/>
              </a:solidFill>
              <a:effectLst/>
            </a:endParaRPr>
          </a:p>
        </p:txBody>
      </p:sp>
      <p:sp>
        <p:nvSpPr>
          <p:cNvPr id="770055" name="Text Box 7">
            <a:extLst>
              <a:ext uri="{FF2B5EF4-FFF2-40B4-BE49-F238E27FC236}">
                <a16:creationId xmlns:a16="http://schemas.microsoft.com/office/drawing/2014/main" id="{A64D3A70-9C8E-F544-86FC-3302AA84386E}"/>
              </a:ext>
            </a:extLst>
          </p:cNvPr>
          <p:cNvSpPr txBox="1">
            <a:spLocks noChangeArrowheads="1"/>
          </p:cNvSpPr>
          <p:nvPr/>
        </p:nvSpPr>
        <p:spPr bwMode="auto">
          <a:xfrm>
            <a:off x="1487488" y="5081588"/>
            <a:ext cx="6157912" cy="80010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en-US" sz="4000">
                <a:solidFill>
                  <a:schemeClr val="tx2"/>
                </a:solidFill>
                <a:effectLst/>
              </a:rPr>
              <a:t>Joseph and His Brothers</a:t>
            </a:r>
          </a:p>
        </p:txBody>
      </p:sp>
      <p:sp>
        <p:nvSpPr>
          <p:cNvPr id="770056" name="Text Box 8">
            <a:extLst>
              <a:ext uri="{FF2B5EF4-FFF2-40B4-BE49-F238E27FC236}">
                <a16:creationId xmlns:a16="http://schemas.microsoft.com/office/drawing/2014/main" id="{D34F2BB1-8A85-6701-6B28-D2B3457F20BE}"/>
              </a:ext>
            </a:extLst>
          </p:cNvPr>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pic>
        <p:nvPicPr>
          <p:cNvPr id="770057" name="Picture 9">
            <a:extLst>
              <a:ext uri="{FF2B5EF4-FFF2-40B4-BE49-F238E27FC236}">
                <a16:creationId xmlns:a16="http://schemas.microsoft.com/office/drawing/2014/main" id="{CCAB5352-72EE-3EEF-C18C-A413412CBD3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4850" y="584200"/>
            <a:ext cx="7808913" cy="5605463"/>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70058" name="Freeform 10">
            <a:extLst>
              <a:ext uri="{FF2B5EF4-FFF2-40B4-BE49-F238E27FC236}">
                <a16:creationId xmlns:a16="http://schemas.microsoft.com/office/drawing/2014/main" id="{851AB2B5-0E1E-1A39-4BAD-7ED69E549455}"/>
              </a:ext>
            </a:extLst>
          </p:cNvPr>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70060" name="Freeform 12">
            <a:extLst>
              <a:ext uri="{FF2B5EF4-FFF2-40B4-BE49-F238E27FC236}">
                <a16:creationId xmlns:a16="http://schemas.microsoft.com/office/drawing/2014/main" id="{0E23E86C-4816-F418-2CA3-5320E20E9062}"/>
              </a:ext>
            </a:extLst>
          </p:cNvPr>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70071" name="Text Box 23">
            <a:extLst>
              <a:ext uri="{FF2B5EF4-FFF2-40B4-BE49-F238E27FC236}">
                <a16:creationId xmlns:a16="http://schemas.microsoft.com/office/drawing/2014/main" id="{6E15BBE9-86DE-3110-CF4F-318C59E05040}"/>
              </a:ext>
            </a:extLst>
          </p:cNvPr>
          <p:cNvSpPr txBox="1">
            <a:spLocks noChangeArrowheads="1"/>
          </p:cNvSpPr>
          <p:nvPr/>
        </p:nvSpPr>
        <p:spPr bwMode="auto">
          <a:xfrm>
            <a:off x="2090738" y="1290638"/>
            <a:ext cx="5283200" cy="646331"/>
          </a:xfrm>
          <a:prstGeom prst="rect">
            <a:avLst/>
          </a:prstGeom>
          <a:solidFill>
            <a:srgbClr val="CC99FF"/>
          </a:solidFill>
          <a:ln>
            <a:noFill/>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91240B29-F687-4f45-9708-019B960494DF}">
              <a14:hiddenLine xmlns:a14="http://schemas.microsoft.com/office/drawing/2010/main" xmlns="" w="9525">
                <a:no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a:spAutoFit/>
            <a:flatTx/>
          </a:bodyPr>
          <a:lstStyle/>
          <a:p>
            <a:pPr>
              <a:spcBef>
                <a:spcPct val="50000"/>
              </a:spcBef>
            </a:pPr>
            <a:r>
              <a:rPr lang="en-US" sz="3600">
                <a:solidFill>
                  <a:srgbClr val="FFFF00"/>
                </a:solidFill>
                <a:effectLst>
                  <a:outerShdw blurRad="38100" dist="38100" dir="2700000" algn="tl">
                    <a:srgbClr val="000000"/>
                  </a:outerShdw>
                </a:effectLst>
              </a:rPr>
              <a:t>Abraham-Joseph</a:t>
            </a:r>
          </a:p>
        </p:txBody>
      </p:sp>
    </p:spTree>
    <p:extLst>
      <p:ext uri="{BB962C8B-B14F-4D97-AF65-F5344CB8AC3E}">
        <p14:creationId xmlns:p14="http://schemas.microsoft.com/office/powerpoint/2010/main" val="803875149"/>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3602" name="Rectangle 2"/>
          <p:cNvSpPr>
            <a:spLocks noChangeArrowheads="1"/>
          </p:cNvSpPr>
          <p:nvPr/>
        </p:nvSpPr>
        <p:spPr bwMode="auto">
          <a:xfrm>
            <a:off x="1295400" y="40211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a:latin typeface="Comic Sans MS" pitchFamily="-107" charset="0"/>
              <a:cs typeface="ＭＳ Ｐゴシック" charset="0"/>
            </a:endParaRPr>
          </a:p>
        </p:txBody>
      </p:sp>
      <p:sp>
        <p:nvSpPr>
          <p:cNvPr id="19458" name="Text Box 5"/>
          <p:cNvSpPr txBox="1">
            <a:spLocks noChangeArrowheads="1"/>
          </p:cNvSpPr>
          <p:nvPr/>
        </p:nvSpPr>
        <p:spPr bwMode="auto">
          <a:xfrm>
            <a:off x="-523875" y="2127250"/>
            <a:ext cx="1841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endParaRPr lang="en-US">
              <a:effectLst/>
            </a:endParaRPr>
          </a:p>
        </p:txBody>
      </p:sp>
      <p:pic>
        <p:nvPicPr>
          <p:cNvPr id="19459"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30375" y="1108075"/>
            <a:ext cx="6781800" cy="4935538"/>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793635" name="Rectangle 35"/>
          <p:cNvSpPr>
            <a:spLocks noChangeArrowheads="1"/>
          </p:cNvSpPr>
          <p:nvPr/>
        </p:nvSpPr>
        <p:spPr bwMode="auto">
          <a:xfrm>
            <a:off x="1714500" y="1092200"/>
            <a:ext cx="6819900" cy="4965700"/>
          </a:xfrm>
          <a:prstGeom prst="rect">
            <a:avLst/>
          </a:prstGeom>
          <a:noFill/>
          <a:ln w="9525">
            <a:noFill/>
            <a:miter lim="800000"/>
            <a:headEnd/>
            <a:tailEnd/>
          </a:ln>
          <a:effectLst/>
        </p:spPr>
        <p:txBody>
          <a:bodyPr wrap="none" anchor="ctr"/>
          <a:lstStyle/>
          <a:p>
            <a:pPr>
              <a:defRPr/>
            </a:pPr>
            <a:endParaRPr lang="en-US" sz="2800">
              <a:latin typeface="Comic Sans MS" pitchFamily="-107" charset="0"/>
              <a:cs typeface="ＭＳ Ｐゴシック" charset="0"/>
            </a:endParaRPr>
          </a:p>
        </p:txBody>
      </p:sp>
      <p:sp>
        <p:nvSpPr>
          <p:cNvPr id="19461" name="Text Box 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93608" name="Rectangle 8"/>
          <p:cNvSpPr>
            <a:spLocks noChangeArrowheads="1"/>
          </p:cNvSpPr>
          <p:nvPr/>
        </p:nvSpPr>
        <p:spPr bwMode="auto">
          <a:xfrm>
            <a:off x="8056563" y="6524625"/>
            <a:ext cx="409575" cy="244475"/>
          </a:xfrm>
          <a:prstGeom prst="rect">
            <a:avLst/>
          </a:prstGeom>
          <a:noFill/>
          <a:ln w="12700">
            <a:noFill/>
            <a:miter lim="800000"/>
            <a:headEnd/>
            <a:tailEnd/>
          </a:ln>
          <a:effectLst/>
        </p:spPr>
        <p:txBody>
          <a:bodyPr wrap="none" anchor="ctr">
            <a:spAutoFit/>
          </a:bodyPr>
          <a:lstStyle/>
          <a:p>
            <a:pPr>
              <a:defRPr/>
            </a:pPr>
            <a:r>
              <a:rPr lang="en-US" b="1">
                <a:solidFill>
                  <a:srgbClr val="FFFFFF"/>
                </a:solidFill>
                <a:effectLst>
                  <a:outerShdw blurRad="38100" dist="38100" dir="2700000" algn="tl">
                    <a:srgbClr val="000000"/>
                  </a:outerShdw>
                </a:effectLst>
                <a:cs typeface="ＭＳ Ｐゴシック" charset="0"/>
              </a:rPr>
              <a:t>07a</a:t>
            </a:r>
          </a:p>
        </p:txBody>
      </p:sp>
      <p:sp>
        <p:nvSpPr>
          <p:cNvPr id="19463" name="Text Box 9"/>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rgbClr val="FFFFFF"/>
                </a:solidFill>
                <a:effectLst/>
                <a:latin typeface="Arial" charset="0"/>
              </a:rPr>
              <a:t>Handbook pg. 19-24</a:t>
            </a:r>
          </a:p>
        </p:txBody>
      </p:sp>
      <p:sp>
        <p:nvSpPr>
          <p:cNvPr id="19464" name="Text Box 10"/>
          <p:cNvSpPr txBox="1">
            <a:spLocks noChangeArrowheads="1"/>
          </p:cNvSpPr>
          <p:nvPr/>
        </p:nvSpPr>
        <p:spPr bwMode="auto">
          <a:xfrm>
            <a:off x="8621713" y="64690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FFFF"/>
                </a:solidFill>
                <a:effectLst/>
              </a:rPr>
              <a:t>4</a:t>
            </a:r>
          </a:p>
        </p:txBody>
      </p:sp>
      <p:sp>
        <p:nvSpPr>
          <p:cNvPr id="793636" name="Rectangle 36"/>
          <p:cNvSpPr>
            <a:spLocks noChangeArrowheads="1"/>
          </p:cNvSpPr>
          <p:nvPr/>
        </p:nvSpPr>
        <p:spPr bwMode="auto">
          <a:xfrm>
            <a:off x="1676400" y="1041400"/>
            <a:ext cx="6858000" cy="5003800"/>
          </a:xfrm>
          <a:prstGeom prst="rect">
            <a:avLst/>
          </a:prstGeom>
          <a:solidFill>
            <a:srgbClr val="0A051A">
              <a:alpha val="50000"/>
            </a:srgbClr>
          </a:solidFill>
          <a:ln w="9525">
            <a:noFill/>
            <a:miter lim="800000"/>
            <a:headEnd/>
            <a:tailEnd/>
          </a:ln>
          <a:effectLst/>
        </p:spPr>
        <p:txBody>
          <a:bodyPr wrap="none" anchor="ctr"/>
          <a:lstStyle/>
          <a:p>
            <a:pPr>
              <a:defRPr/>
            </a:pPr>
            <a:endParaRPr lang="en-US" sz="2800">
              <a:latin typeface="Comic Sans MS" pitchFamily="-107" charset="0"/>
              <a:cs typeface="ＭＳ Ｐゴシック" charset="0"/>
            </a:endParaRPr>
          </a:p>
        </p:txBody>
      </p:sp>
      <p:sp>
        <p:nvSpPr>
          <p:cNvPr id="793617" name="AutoShape 17"/>
          <p:cNvSpPr>
            <a:spLocks noChangeArrowheads="1"/>
          </p:cNvSpPr>
          <p:nvPr/>
        </p:nvSpPr>
        <p:spPr bwMode="auto">
          <a:xfrm rot="18394341" flipV="1">
            <a:off x="4266407" y="658018"/>
            <a:ext cx="2921000" cy="5370513"/>
          </a:xfrm>
          <a:prstGeom prst="triangle">
            <a:avLst>
              <a:gd name="adj" fmla="val 55000"/>
            </a:avLst>
          </a:prstGeom>
          <a:noFill/>
          <a:ln w="76200">
            <a:solidFill>
              <a:schemeClr val="tx1"/>
            </a:solidFill>
            <a:miter lim="800000"/>
            <a:headEnd/>
            <a:tailEnd/>
          </a:ln>
          <a:effectLst>
            <a:outerShdw blurRad="63500" dist="71842" dir="2700000" algn="ctr" rotWithShape="0">
              <a:srgbClr val="000000">
                <a:alpha val="74998"/>
              </a:srgbClr>
            </a:outerShdw>
          </a:effectLst>
        </p:spPr>
        <p:txBody>
          <a:bodyPr rot="10800000" vert="eaVert" wrap="none" anchor="ctr"/>
          <a:lstStyle/>
          <a:p>
            <a:pPr>
              <a:defRPr/>
            </a:pPr>
            <a:endParaRPr lang="en-US" sz="2800">
              <a:effectLst>
                <a:outerShdw blurRad="38100" dist="38100" dir="2700000" algn="tl">
                  <a:srgbClr val="000000"/>
                </a:outerShdw>
              </a:effectLst>
              <a:latin typeface="Comic Sans MS" pitchFamily="-107" charset="0"/>
              <a:cs typeface="ＭＳ Ｐゴシック" charset="0"/>
            </a:endParaRPr>
          </a:p>
        </p:txBody>
      </p:sp>
      <p:sp>
        <p:nvSpPr>
          <p:cNvPr id="793620" name="Text Box 20"/>
          <p:cNvSpPr txBox="1">
            <a:spLocks noChangeArrowheads="1"/>
          </p:cNvSpPr>
          <p:nvPr/>
        </p:nvSpPr>
        <p:spPr bwMode="auto">
          <a:xfrm>
            <a:off x="1498600" y="1308100"/>
            <a:ext cx="52959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defRPr/>
            </a:pPr>
            <a:r>
              <a:rPr lang="en-US" b="1">
                <a:solidFill>
                  <a:srgbClr val="1FFFFF"/>
                </a:solidFill>
                <a:effectLst>
                  <a:outerShdw blurRad="38100" dist="38100" dir="2700000" algn="tl">
                    <a:srgbClr val="000000"/>
                  </a:outerShdw>
                </a:effectLst>
                <a:latin typeface="Arial" charset="0"/>
              </a:rPr>
              <a:t>SUMERIAN INVENTIONS…</a:t>
            </a:r>
          </a:p>
        </p:txBody>
      </p:sp>
      <p:sp>
        <p:nvSpPr>
          <p:cNvPr id="793626" name="Text Box 26"/>
          <p:cNvSpPr txBox="1">
            <a:spLocks noChangeArrowheads="1"/>
          </p:cNvSpPr>
          <p:nvPr/>
        </p:nvSpPr>
        <p:spPr bwMode="auto">
          <a:xfrm>
            <a:off x="2489200" y="1854200"/>
            <a:ext cx="53467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defRPr/>
            </a:pPr>
            <a:r>
              <a:rPr lang="en-US" b="1">
                <a:solidFill>
                  <a:srgbClr val="EEFF4B"/>
                </a:solidFill>
                <a:effectLst>
                  <a:outerShdw blurRad="38100" dist="38100" dir="2700000" algn="tl">
                    <a:srgbClr val="000000"/>
                  </a:outerShdw>
                </a:effectLst>
                <a:latin typeface="Arial" charset="0"/>
              </a:rPr>
              <a:t>WRITING AND THE WHEEL</a:t>
            </a:r>
          </a:p>
        </p:txBody>
      </p:sp>
      <p:sp>
        <p:nvSpPr>
          <p:cNvPr id="793627" name="Text Box 27"/>
          <p:cNvSpPr txBox="1">
            <a:spLocks noChangeArrowheads="1"/>
          </p:cNvSpPr>
          <p:nvPr/>
        </p:nvSpPr>
        <p:spPr bwMode="auto">
          <a:xfrm>
            <a:off x="1282700" y="2641600"/>
            <a:ext cx="38100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defRPr/>
            </a:pPr>
            <a:r>
              <a:rPr lang="en-US" b="1">
                <a:solidFill>
                  <a:srgbClr val="1FFFFF"/>
                </a:solidFill>
                <a:effectLst>
                  <a:outerShdw blurRad="38100" dist="38100" dir="2700000" algn="tl">
                    <a:srgbClr val="000000"/>
                  </a:outerShdw>
                </a:effectLst>
                <a:latin typeface="Arial" charset="0"/>
              </a:rPr>
              <a:t>BEGINNINGS…</a:t>
            </a:r>
          </a:p>
        </p:txBody>
      </p:sp>
      <p:sp>
        <p:nvSpPr>
          <p:cNvPr id="793628" name="Text Box 28"/>
          <p:cNvSpPr txBox="1">
            <a:spLocks noChangeArrowheads="1"/>
          </p:cNvSpPr>
          <p:nvPr/>
        </p:nvSpPr>
        <p:spPr bwMode="auto">
          <a:xfrm>
            <a:off x="2438400" y="3606800"/>
            <a:ext cx="27305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defRPr/>
            </a:pPr>
            <a:r>
              <a:rPr lang="en-US" b="1">
                <a:solidFill>
                  <a:srgbClr val="EEFF4B"/>
                </a:solidFill>
                <a:effectLst>
                  <a:outerShdw blurRad="38100" dist="38100" dir="2700000" algn="tl">
                    <a:srgbClr val="000000"/>
                  </a:outerShdw>
                </a:effectLst>
                <a:latin typeface="Arial" charset="0"/>
              </a:rPr>
              <a:t>MEDICINE</a:t>
            </a:r>
          </a:p>
        </p:txBody>
      </p:sp>
      <p:sp>
        <p:nvSpPr>
          <p:cNvPr id="793629" name="Text Box 29"/>
          <p:cNvSpPr txBox="1">
            <a:spLocks noChangeArrowheads="1"/>
          </p:cNvSpPr>
          <p:nvPr/>
        </p:nvSpPr>
        <p:spPr bwMode="auto">
          <a:xfrm>
            <a:off x="3111500" y="4114800"/>
            <a:ext cx="28702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defRPr/>
            </a:pPr>
            <a:r>
              <a:rPr lang="en-US" b="1">
                <a:solidFill>
                  <a:srgbClr val="EEFF4B"/>
                </a:solidFill>
                <a:effectLst>
                  <a:outerShdw blurRad="38100" dist="38100" dir="2700000" algn="tl">
                    <a:srgbClr val="000000"/>
                  </a:outerShdw>
                </a:effectLst>
                <a:latin typeface="Arial" charset="0"/>
              </a:rPr>
              <a:t>ASTRONOMY</a:t>
            </a:r>
          </a:p>
        </p:txBody>
      </p:sp>
      <p:sp>
        <p:nvSpPr>
          <p:cNvPr id="793630" name="Text Box 30"/>
          <p:cNvSpPr txBox="1">
            <a:spLocks noChangeArrowheads="1"/>
          </p:cNvSpPr>
          <p:nvPr/>
        </p:nvSpPr>
        <p:spPr bwMode="auto">
          <a:xfrm>
            <a:off x="3416300" y="4610100"/>
            <a:ext cx="35814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defRPr/>
            </a:pPr>
            <a:r>
              <a:rPr lang="en-US" b="1">
                <a:solidFill>
                  <a:srgbClr val="EEFF4B"/>
                </a:solidFill>
                <a:effectLst>
                  <a:outerShdw blurRad="38100" dist="38100" dir="2700000" algn="tl">
                    <a:srgbClr val="000000"/>
                  </a:outerShdw>
                </a:effectLst>
                <a:latin typeface="Arial" charset="0"/>
              </a:rPr>
              <a:t>ARCHITECTURE</a:t>
            </a:r>
          </a:p>
        </p:txBody>
      </p:sp>
      <p:sp>
        <p:nvSpPr>
          <p:cNvPr id="793631" name="Text Box 31"/>
          <p:cNvSpPr txBox="1">
            <a:spLocks noChangeArrowheads="1"/>
          </p:cNvSpPr>
          <p:nvPr/>
        </p:nvSpPr>
        <p:spPr bwMode="auto">
          <a:xfrm>
            <a:off x="1689100" y="5334000"/>
            <a:ext cx="53467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defRPr/>
            </a:pPr>
            <a:r>
              <a:rPr lang="en-US" b="1">
                <a:solidFill>
                  <a:srgbClr val="1FFFFF"/>
                </a:solidFill>
                <a:effectLst>
                  <a:outerShdw blurRad="38100" dist="38100" dir="2700000" algn="tl">
                    <a:srgbClr val="000000"/>
                  </a:outerShdw>
                </a:effectLst>
                <a:latin typeface="Arial" charset="0"/>
              </a:rPr>
              <a:t>EARLIEST URBAN CENTERS</a:t>
            </a:r>
          </a:p>
        </p:txBody>
      </p:sp>
      <p:sp>
        <p:nvSpPr>
          <p:cNvPr id="793632" name="Text Box 32"/>
          <p:cNvSpPr txBox="1">
            <a:spLocks noChangeArrowheads="1"/>
          </p:cNvSpPr>
          <p:nvPr/>
        </p:nvSpPr>
        <p:spPr bwMode="auto">
          <a:xfrm>
            <a:off x="2171700" y="3136900"/>
            <a:ext cx="16002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defRPr/>
            </a:pPr>
            <a:r>
              <a:rPr lang="en-US" b="1">
                <a:solidFill>
                  <a:srgbClr val="EEFF4B"/>
                </a:solidFill>
                <a:effectLst>
                  <a:outerShdw blurRad="38100" dist="38100" dir="2700000" algn="tl">
                    <a:srgbClr val="000000"/>
                  </a:outerShdw>
                </a:effectLst>
                <a:latin typeface="Arial" charset="0"/>
              </a:rPr>
              <a:t>LAW</a:t>
            </a:r>
          </a:p>
        </p:txBody>
      </p:sp>
      <p:sp>
        <p:nvSpPr>
          <p:cNvPr id="793619" name="Text Box 19"/>
          <p:cNvSpPr txBox="1">
            <a:spLocks noChangeArrowheads="1"/>
          </p:cNvSpPr>
          <p:nvPr/>
        </p:nvSpPr>
        <p:spPr bwMode="auto">
          <a:xfrm>
            <a:off x="1765300" y="393700"/>
            <a:ext cx="6756400" cy="701675"/>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defRPr/>
            </a:pPr>
            <a:r>
              <a:rPr lang="en-US" sz="4000" b="1" i="1">
                <a:solidFill>
                  <a:srgbClr val="EEFF4B"/>
                </a:solidFill>
                <a:effectLst>
                  <a:outerShdw blurRad="38100" dist="38100" dir="2700000" algn="tl">
                    <a:srgbClr val="000000"/>
                  </a:outerShdw>
                </a:effectLst>
                <a:latin typeface="Arial" charset="0"/>
              </a:rPr>
              <a:t>The Mesopotamian Basin</a:t>
            </a:r>
          </a:p>
        </p:txBody>
      </p:sp>
      <p:grpSp>
        <p:nvGrpSpPr>
          <p:cNvPr id="19476" name="Group 43"/>
          <p:cNvGrpSpPr>
            <a:grpSpLocks/>
          </p:cNvGrpSpPr>
          <p:nvPr/>
        </p:nvGrpSpPr>
        <p:grpSpPr bwMode="auto">
          <a:xfrm>
            <a:off x="519113" y="7938"/>
            <a:ext cx="854075" cy="1704975"/>
            <a:chOff x="327" y="5"/>
            <a:chExt cx="538" cy="1074"/>
          </a:xfrm>
        </p:grpSpPr>
        <p:sp>
          <p:nvSpPr>
            <p:cNvPr id="793644" name="Rectangle 4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effectLst/>
                  <a:latin typeface="Times" charset="0"/>
                  <a:cs typeface="ＭＳ Ｐゴシック" charset="0"/>
                </a:rPr>
                <a:t>7</a:t>
              </a:r>
              <a:endParaRPr lang="en-US" sz="2800">
                <a:effectLst>
                  <a:outerShdw blurRad="38100" dist="38100" dir="2700000" algn="tl">
                    <a:srgbClr val="000000"/>
                  </a:outerShdw>
                </a:effectLst>
                <a:cs typeface="ＭＳ Ｐゴシック" charset="0"/>
              </a:endParaRPr>
            </a:p>
          </p:txBody>
        </p:sp>
        <p:sp>
          <p:nvSpPr>
            <p:cNvPr id="793645" name="Line 4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2800">
                <a:latin typeface="Comic Sans MS" pitchFamily="-107" charset="0"/>
                <a:cs typeface="ＭＳ Ｐゴシック" charset="0"/>
              </a:endParaRPr>
            </a:p>
          </p:txBody>
        </p:sp>
      </p:grpSp>
    </p:spTree>
    <p:extLst>
      <p:ext uri="{BB962C8B-B14F-4D97-AF65-F5344CB8AC3E}">
        <p14:creationId xmlns:p14="http://schemas.microsoft.com/office/powerpoint/2010/main" val="3589130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93636"/>
                                        </p:tgtEl>
                                        <p:attrNameLst>
                                          <p:attrName>style.visibility</p:attrName>
                                        </p:attrNameLst>
                                      </p:cBhvr>
                                      <p:to>
                                        <p:strVal val="visible"/>
                                      </p:to>
                                    </p:set>
                                    <p:animEffect transition="in" filter="wipe(up)">
                                      <p:cBhvr>
                                        <p:cTn id="7" dur="500"/>
                                        <p:tgtEl>
                                          <p:spTgt spid="793636"/>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93617"/>
                                        </p:tgtEl>
                                        <p:attrNameLst>
                                          <p:attrName>style.visibility</p:attrName>
                                        </p:attrNameLst>
                                      </p:cBhvr>
                                      <p:to>
                                        <p:strVal val="visible"/>
                                      </p:to>
                                    </p:set>
                                    <p:animEffect transition="in" filter="wipe(right)">
                                      <p:cBhvr>
                                        <p:cTn id="11" dur="500"/>
                                        <p:tgtEl>
                                          <p:spTgt spid="793617"/>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93619"/>
                                        </p:tgtEl>
                                        <p:attrNameLst>
                                          <p:attrName>style.visibility</p:attrName>
                                        </p:attrNameLst>
                                      </p:cBhvr>
                                      <p:to>
                                        <p:strVal val="visible"/>
                                      </p:to>
                                    </p:set>
                                    <p:animEffect transition="in" filter="wipe(left)">
                                      <p:cBhvr>
                                        <p:cTn id="15" dur="500"/>
                                        <p:tgtEl>
                                          <p:spTgt spid="79361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93620"/>
                                        </p:tgtEl>
                                        <p:attrNameLst>
                                          <p:attrName>style.visibility</p:attrName>
                                        </p:attrNameLst>
                                      </p:cBhvr>
                                      <p:to>
                                        <p:strVal val="visible"/>
                                      </p:to>
                                    </p:set>
                                    <p:animEffect transition="in" filter="wipe(left)">
                                      <p:cBhvr>
                                        <p:cTn id="20" dur="500"/>
                                        <p:tgtEl>
                                          <p:spTgt spid="793620"/>
                                        </p:tgtEl>
                                      </p:cBhvr>
                                    </p:animEffect>
                                  </p:childTnLst>
                                </p:cTn>
                              </p:par>
                            </p:childTnLst>
                          </p:cTn>
                        </p:par>
                        <p:par>
                          <p:cTn id="21" fill="hold" nodeType="afterGroup">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93626"/>
                                        </p:tgtEl>
                                        <p:attrNameLst>
                                          <p:attrName>style.visibility</p:attrName>
                                        </p:attrNameLst>
                                      </p:cBhvr>
                                      <p:to>
                                        <p:strVal val="visible"/>
                                      </p:to>
                                    </p:set>
                                    <p:animEffect transition="in" filter="wipe(left)">
                                      <p:cBhvr>
                                        <p:cTn id="24" dur="500"/>
                                        <p:tgtEl>
                                          <p:spTgt spid="79362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93627"/>
                                        </p:tgtEl>
                                        <p:attrNameLst>
                                          <p:attrName>style.visibility</p:attrName>
                                        </p:attrNameLst>
                                      </p:cBhvr>
                                      <p:to>
                                        <p:strVal val="visible"/>
                                      </p:to>
                                    </p:set>
                                    <p:animEffect transition="in" filter="wipe(left)">
                                      <p:cBhvr>
                                        <p:cTn id="29" dur="500"/>
                                        <p:tgtEl>
                                          <p:spTgt spid="793627"/>
                                        </p:tgtEl>
                                      </p:cBhvr>
                                    </p:animEffect>
                                  </p:childTnLst>
                                </p:cTn>
                              </p:par>
                            </p:childTnLst>
                          </p:cTn>
                        </p:par>
                        <p:par>
                          <p:cTn id="30" fill="hold" nodeType="afterGroup">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793632"/>
                                        </p:tgtEl>
                                        <p:attrNameLst>
                                          <p:attrName>style.visibility</p:attrName>
                                        </p:attrNameLst>
                                      </p:cBhvr>
                                      <p:to>
                                        <p:strVal val="visible"/>
                                      </p:to>
                                    </p:set>
                                    <p:animEffect transition="in" filter="wipe(left)">
                                      <p:cBhvr>
                                        <p:cTn id="33" dur="500"/>
                                        <p:tgtEl>
                                          <p:spTgt spid="793632"/>
                                        </p:tgtEl>
                                      </p:cBhvr>
                                    </p:animEffect>
                                  </p:childTnLst>
                                </p:cTn>
                              </p:par>
                            </p:childTnLst>
                          </p:cTn>
                        </p:par>
                        <p:par>
                          <p:cTn id="34" fill="hold" nodeType="afterGroup">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793628"/>
                                        </p:tgtEl>
                                        <p:attrNameLst>
                                          <p:attrName>style.visibility</p:attrName>
                                        </p:attrNameLst>
                                      </p:cBhvr>
                                      <p:to>
                                        <p:strVal val="visible"/>
                                      </p:to>
                                    </p:set>
                                    <p:animEffect transition="in" filter="wipe(left)">
                                      <p:cBhvr>
                                        <p:cTn id="37" dur="500"/>
                                        <p:tgtEl>
                                          <p:spTgt spid="793628"/>
                                        </p:tgtEl>
                                      </p:cBhvr>
                                    </p:animEffect>
                                  </p:childTnLst>
                                </p:cTn>
                              </p:par>
                            </p:childTnLst>
                          </p:cTn>
                        </p:par>
                        <p:par>
                          <p:cTn id="38" fill="hold" nodeType="afterGroup">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793629"/>
                                        </p:tgtEl>
                                        <p:attrNameLst>
                                          <p:attrName>style.visibility</p:attrName>
                                        </p:attrNameLst>
                                      </p:cBhvr>
                                      <p:to>
                                        <p:strVal val="visible"/>
                                      </p:to>
                                    </p:set>
                                    <p:animEffect transition="in" filter="wipe(left)">
                                      <p:cBhvr>
                                        <p:cTn id="41" dur="500"/>
                                        <p:tgtEl>
                                          <p:spTgt spid="793629"/>
                                        </p:tgtEl>
                                      </p:cBhvr>
                                    </p:animEffect>
                                  </p:childTnLst>
                                </p:cTn>
                              </p:par>
                            </p:childTnLst>
                          </p:cTn>
                        </p:par>
                        <p:par>
                          <p:cTn id="42" fill="hold" nodeType="afterGroup">
                            <p:stCondLst>
                              <p:cond delay="2000"/>
                            </p:stCondLst>
                            <p:childTnLst>
                              <p:par>
                                <p:cTn id="43" presetID="22" presetClass="entr" presetSubtype="8" fill="hold" grpId="0" nodeType="afterEffect">
                                  <p:stCondLst>
                                    <p:cond delay="0"/>
                                  </p:stCondLst>
                                  <p:childTnLst>
                                    <p:set>
                                      <p:cBhvr>
                                        <p:cTn id="44" dur="1" fill="hold">
                                          <p:stCondLst>
                                            <p:cond delay="0"/>
                                          </p:stCondLst>
                                        </p:cTn>
                                        <p:tgtEl>
                                          <p:spTgt spid="793630"/>
                                        </p:tgtEl>
                                        <p:attrNameLst>
                                          <p:attrName>style.visibility</p:attrName>
                                        </p:attrNameLst>
                                      </p:cBhvr>
                                      <p:to>
                                        <p:strVal val="visible"/>
                                      </p:to>
                                    </p:set>
                                    <p:animEffect transition="in" filter="wipe(left)">
                                      <p:cBhvr>
                                        <p:cTn id="45" dur="500"/>
                                        <p:tgtEl>
                                          <p:spTgt spid="7936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93631"/>
                                        </p:tgtEl>
                                        <p:attrNameLst>
                                          <p:attrName>style.visibility</p:attrName>
                                        </p:attrNameLst>
                                      </p:cBhvr>
                                      <p:to>
                                        <p:strVal val="visible"/>
                                      </p:to>
                                    </p:set>
                                    <p:animEffect transition="in" filter="wipe(left)">
                                      <p:cBhvr>
                                        <p:cTn id="50" dur="500"/>
                                        <p:tgtEl>
                                          <p:spTgt spid="793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3636" grpId="0" animBg="1"/>
      <p:bldP spid="793617" grpId="0" animBg="1" autoUpdateAnimBg="0"/>
      <p:bldP spid="793620" grpId="0" autoUpdateAnimBg="0"/>
      <p:bldP spid="793626" grpId="0" autoUpdateAnimBg="0"/>
      <p:bldP spid="793627" grpId="0" autoUpdateAnimBg="0"/>
      <p:bldP spid="793628" grpId="0" autoUpdateAnimBg="0"/>
      <p:bldP spid="793629" grpId="0" autoUpdateAnimBg="0"/>
      <p:bldP spid="793630" grpId="0" autoUpdateAnimBg="0"/>
      <p:bldP spid="793631" grpId="0" autoUpdateAnimBg="0"/>
      <p:bldP spid="793632" grpId="0" autoUpdateAnimBg="0"/>
      <p:bldP spid="793619"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1" name="Text Box 3"/>
          <p:cNvSpPr txBox="1">
            <a:spLocks noChangeArrowheads="1"/>
          </p:cNvSpPr>
          <p:nvPr/>
        </p:nvSpPr>
        <p:spPr bwMode="auto">
          <a:xfrm>
            <a:off x="-523875" y="2127250"/>
            <a:ext cx="184150" cy="587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endParaRPr lang="en-US" sz="2800">
              <a:effectLst/>
            </a:endParaRPr>
          </a:p>
        </p:txBody>
      </p:sp>
      <p:sp>
        <p:nvSpPr>
          <p:cNvPr id="780292" name="Text Box 4"/>
          <p:cNvSpPr txBox="1">
            <a:spLocks noChangeArrowheads="1"/>
          </p:cNvSpPr>
          <p:nvPr/>
        </p:nvSpPr>
        <p:spPr bwMode="auto">
          <a:xfrm>
            <a:off x="1778000" y="0"/>
            <a:ext cx="2298700"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1200" b="1">
                <a:solidFill>
                  <a:schemeClr val="tx1"/>
                </a:solidFill>
                <a:effectLst/>
              </a:rPr>
              <a:t>Hr 10:10; 11:28, 31</a:t>
            </a:r>
          </a:p>
        </p:txBody>
      </p:sp>
      <p:sp>
        <p:nvSpPr>
          <p:cNvPr id="780293" name="Text Box 5"/>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780294" name="Rectangle 6"/>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08</a:t>
            </a:r>
          </a:p>
        </p:txBody>
      </p:sp>
      <p:sp>
        <p:nvSpPr>
          <p:cNvPr id="780295" name="Text Box 7"/>
          <p:cNvSpPr txBox="1">
            <a:spLocks noChangeArrowheads="1"/>
          </p:cNvSpPr>
          <p:nvPr/>
        </p:nvSpPr>
        <p:spPr bwMode="auto">
          <a:xfrm>
            <a:off x="6992938" y="6242050"/>
            <a:ext cx="16335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
        <p:nvSpPr>
          <p:cNvPr id="780296" name="Text Box 8"/>
          <p:cNvSpPr txBox="1">
            <a:spLocks noChangeArrowheads="1"/>
          </p:cNvSpPr>
          <p:nvPr/>
        </p:nvSpPr>
        <p:spPr bwMode="auto">
          <a:xfrm>
            <a:off x="-338138" y="1798638"/>
            <a:ext cx="184150" cy="587375"/>
          </a:xfrm>
          <a:prstGeom prst="rect">
            <a:avLst/>
          </a:prstGeom>
          <a:noFill/>
          <a:ln>
            <a:noFill/>
          </a:ln>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spAutoFit/>
            <a:flatTx/>
          </a:bodyPr>
          <a:lstStyle/>
          <a:p>
            <a:endParaRPr lang="en-US" sz="2800">
              <a:effectLst>
                <a:outerShdw blurRad="38100" dist="38100" dir="2700000" algn="tl">
                  <a:srgbClr val="000000"/>
                </a:outerShdw>
              </a:effectLst>
            </a:endParaRPr>
          </a:p>
        </p:txBody>
      </p:sp>
      <p:pic>
        <p:nvPicPr>
          <p:cNvPr id="780299" name="Picture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2138" y="625475"/>
            <a:ext cx="7854950" cy="5614988"/>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780300" name="Rectangle 12"/>
          <p:cNvSpPr>
            <a:spLocks noChangeArrowheads="1"/>
          </p:cNvSpPr>
          <p:nvPr/>
        </p:nvSpPr>
        <p:spPr bwMode="auto">
          <a:xfrm>
            <a:off x="1628775" y="5045075"/>
            <a:ext cx="6172200" cy="1450975"/>
          </a:xfrm>
          <a:prstGeom prst="rect">
            <a:avLst/>
          </a:prstGeom>
          <a:solidFill>
            <a:schemeClr val="folHlink"/>
          </a:solidFill>
          <a:ln w="50800">
            <a:solidFill>
              <a:schemeClr val="accent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0301" name="Rectangle 13"/>
          <p:cNvSpPr>
            <a:spLocks noChangeArrowheads="1"/>
          </p:cNvSpPr>
          <p:nvPr/>
        </p:nvSpPr>
        <p:spPr bwMode="auto">
          <a:xfrm>
            <a:off x="1484313" y="5116513"/>
            <a:ext cx="6265862" cy="11160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80000"/>
              </a:lnSpc>
            </a:pPr>
            <a:r>
              <a:rPr lang="en-US" sz="2800" b="1">
                <a:solidFill>
                  <a:schemeClr val="accent2"/>
                </a:solidFill>
                <a:effectLst>
                  <a:outerShdw blurRad="38100" dist="38100" dir="2700000" algn="tl">
                    <a:srgbClr val="000000"/>
                  </a:outerShdw>
                </a:effectLst>
              </a:rPr>
              <a:t> Hihino </a:t>
            </a:r>
            <a:r>
              <a:rPr lang="ja-JP" altLang="en-US" sz="2800" b="1">
                <a:solidFill>
                  <a:schemeClr val="accent2"/>
                </a:solidFill>
                <a:effectLst>
                  <a:outerShdw blurRad="38100" dist="38100" dir="2700000" algn="tl">
                    <a:srgbClr val="000000"/>
                  </a:outerShdw>
                </a:effectLst>
                <a:latin typeface="Arial"/>
              </a:rPr>
              <a:t>“</a:t>
            </a:r>
            <a:r>
              <a:rPr lang="en-US" sz="2800" b="1">
                <a:solidFill>
                  <a:schemeClr val="accent2"/>
                </a:solidFill>
                <a:effectLst>
                  <a:outerShdw blurRad="38100" dist="38100" dir="2700000" algn="tl">
                    <a:srgbClr val="000000"/>
                  </a:outerShdw>
                </a:effectLst>
              </a:rPr>
              <a:t>Ziggurat</a:t>
            </a:r>
            <a:r>
              <a:rPr lang="ja-JP" altLang="en-US" sz="2800" b="1">
                <a:solidFill>
                  <a:schemeClr val="accent2"/>
                </a:solidFill>
                <a:effectLst>
                  <a:outerShdw blurRad="38100" dist="38100" dir="2700000" algn="tl">
                    <a:srgbClr val="000000"/>
                  </a:outerShdw>
                </a:effectLst>
                <a:latin typeface="Arial"/>
              </a:rPr>
              <a:t>”</a:t>
            </a:r>
            <a:r>
              <a:rPr lang="en-US" sz="2800" b="1">
                <a:solidFill>
                  <a:schemeClr val="accent2"/>
                </a:solidFill>
                <a:effectLst>
                  <a:outerShdw blurRad="38100" dist="38100" dir="2700000" algn="tl">
                    <a:srgbClr val="000000"/>
                  </a:outerShdw>
                </a:effectLst>
              </a:rPr>
              <a:t> tiwe deni Chaldees tamei zhii Ur no Ezho  de zhii Iraq             </a:t>
            </a:r>
          </a:p>
        </p:txBody>
      </p:sp>
    </p:spTree>
  </p:cSld>
  <p:clrMapOvr>
    <a:masterClrMapping/>
  </p:clrMapOvr>
  <p:transition>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Text Box 2"/>
          <p:cNvSpPr txBox="1">
            <a:spLocks noChangeArrowheads="1"/>
          </p:cNvSpPr>
          <p:nvPr/>
        </p:nvSpPr>
        <p:spPr bwMode="auto">
          <a:xfrm>
            <a:off x="-523875" y="2127250"/>
            <a:ext cx="184150" cy="587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endParaRPr lang="en-US" sz="2800">
              <a:effectLst/>
            </a:endParaRPr>
          </a:p>
        </p:txBody>
      </p:sp>
      <p:sp>
        <p:nvSpPr>
          <p:cNvPr id="786435" name="Text Box 3"/>
          <p:cNvSpPr txBox="1">
            <a:spLocks noChangeArrowheads="1"/>
          </p:cNvSpPr>
          <p:nvPr/>
        </p:nvSpPr>
        <p:spPr bwMode="auto">
          <a:xfrm>
            <a:off x="1778000" y="0"/>
            <a:ext cx="2298700"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endParaRPr lang="en-US" sz="1200" b="1">
              <a:solidFill>
                <a:schemeClr val="tx1"/>
              </a:solidFill>
              <a:effectLst/>
            </a:endParaRPr>
          </a:p>
        </p:txBody>
      </p:sp>
      <p:sp>
        <p:nvSpPr>
          <p:cNvPr id="786436" name="Text Box 4"/>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786437" name="Rectangle 5"/>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09</a:t>
            </a:r>
          </a:p>
        </p:txBody>
      </p:sp>
      <p:sp>
        <p:nvSpPr>
          <p:cNvPr id="786438" name="Text Box 6"/>
          <p:cNvSpPr txBox="1">
            <a:spLocks noChangeArrowheads="1"/>
          </p:cNvSpPr>
          <p:nvPr/>
        </p:nvSpPr>
        <p:spPr bwMode="auto">
          <a:xfrm>
            <a:off x="6992938" y="6242050"/>
            <a:ext cx="16335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
        <p:nvSpPr>
          <p:cNvPr id="786439" name="Text Box 7"/>
          <p:cNvSpPr txBox="1">
            <a:spLocks noChangeArrowheads="1"/>
          </p:cNvSpPr>
          <p:nvPr/>
        </p:nvSpPr>
        <p:spPr bwMode="auto">
          <a:xfrm>
            <a:off x="-338138" y="1798638"/>
            <a:ext cx="184150" cy="587375"/>
          </a:xfrm>
          <a:prstGeom prst="rect">
            <a:avLst/>
          </a:prstGeom>
          <a:noFill/>
          <a:ln>
            <a:noFill/>
          </a:ln>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spAutoFit/>
            <a:flatTx/>
          </a:bodyPr>
          <a:lstStyle/>
          <a:p>
            <a:endParaRPr lang="en-US" sz="2800">
              <a:effectLst>
                <a:outerShdw blurRad="38100" dist="38100" dir="2700000" algn="tl">
                  <a:srgbClr val="000000"/>
                </a:outerShdw>
              </a:effectLst>
            </a:endParaRPr>
          </a:p>
        </p:txBody>
      </p:sp>
      <p:pic>
        <p:nvPicPr>
          <p:cNvPr id="786440"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2138" y="625475"/>
            <a:ext cx="7854950" cy="5614988"/>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786444" name="Rectangle 12"/>
          <p:cNvSpPr>
            <a:spLocks noChangeArrowheads="1"/>
          </p:cNvSpPr>
          <p:nvPr/>
        </p:nvSpPr>
        <p:spPr bwMode="auto">
          <a:xfrm>
            <a:off x="585788" y="628650"/>
            <a:ext cx="7870825" cy="5637213"/>
          </a:xfrm>
          <a:prstGeom prst="rect">
            <a:avLst/>
          </a:prstGeom>
          <a:solidFill>
            <a:schemeClr val="bg2">
              <a:alpha val="50000"/>
            </a:schemeClr>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endParaRPr lang="en-US"/>
          </a:p>
        </p:txBody>
      </p:sp>
      <p:sp>
        <p:nvSpPr>
          <p:cNvPr id="786443" name="Rectangle 11"/>
          <p:cNvSpPr>
            <a:spLocks noChangeArrowheads="1"/>
          </p:cNvSpPr>
          <p:nvPr/>
        </p:nvSpPr>
        <p:spPr bwMode="auto">
          <a:xfrm>
            <a:off x="596900" y="835025"/>
            <a:ext cx="7904163" cy="515302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r>
              <a:rPr lang="en-US" sz="3600" b="1">
                <a:solidFill>
                  <a:srgbClr val="FAFD00"/>
                </a:solidFill>
                <a:effectLst/>
                <a:latin typeface="Helvetica" charset="0"/>
              </a:rPr>
              <a:t>      </a:t>
            </a:r>
            <a:r>
              <a:rPr lang="en-US" sz="4400" b="1">
                <a:solidFill>
                  <a:srgbClr val="FAFD00"/>
                </a:solidFill>
                <a:effectLst/>
                <a:latin typeface="Helvetica" charset="0"/>
              </a:rPr>
              <a:t>ABRAHAM CHIIHI LEMEI</a:t>
            </a:r>
            <a:r>
              <a:rPr lang="en-US" sz="3600" b="1">
                <a:solidFill>
                  <a:srgbClr val="FAFD00"/>
                </a:solidFill>
                <a:effectLst/>
                <a:latin typeface="Helvetica" charset="0"/>
              </a:rPr>
              <a:t>:</a:t>
            </a:r>
          </a:p>
          <a:p>
            <a:pPr algn="l"/>
            <a:endParaRPr lang="en-US" sz="3600" b="1">
              <a:solidFill>
                <a:srgbClr val="FAFD00"/>
              </a:solidFill>
              <a:effectLst/>
              <a:latin typeface="Helvetica" charset="0"/>
            </a:endParaRPr>
          </a:p>
          <a:p>
            <a:pPr algn="l"/>
            <a:r>
              <a:rPr lang="en-US" sz="3600" b="1">
                <a:solidFill>
                  <a:srgbClr val="FAFD00"/>
                </a:solidFill>
                <a:effectLst/>
                <a:latin typeface="Helvetica" charset="0"/>
              </a:rPr>
              <a:t>• TERAH </a:t>
            </a:r>
            <a:r>
              <a:rPr lang="en-US" sz="3200" b="1" i="1">
                <a:solidFill>
                  <a:schemeClr val="tx1"/>
                </a:solidFill>
                <a:effectLst/>
                <a:latin typeface="Helvetica" charset="0"/>
              </a:rPr>
              <a:t>(OPFO)</a:t>
            </a:r>
            <a:r>
              <a:rPr lang="en-US" sz="3600" b="1">
                <a:solidFill>
                  <a:schemeClr val="tx1"/>
                </a:solidFill>
                <a:effectLst/>
                <a:latin typeface="Helvetica" charset="0"/>
              </a:rPr>
              <a:t> </a:t>
            </a:r>
          </a:p>
          <a:p>
            <a:pPr algn="l"/>
            <a:endParaRPr lang="en-US" sz="3600" b="1">
              <a:solidFill>
                <a:schemeClr val="tx1"/>
              </a:solidFill>
              <a:effectLst/>
              <a:latin typeface="Helvetica" charset="0"/>
            </a:endParaRPr>
          </a:p>
          <a:p>
            <a:pPr algn="l"/>
            <a:r>
              <a:rPr lang="en-US" sz="3600" b="1">
                <a:solidFill>
                  <a:srgbClr val="FAFD00"/>
                </a:solidFill>
                <a:effectLst/>
                <a:latin typeface="Helvetica" charset="0"/>
              </a:rPr>
              <a:t>   •ABRAHAM </a:t>
            </a:r>
            <a:r>
              <a:rPr lang="en-US" sz="3200" b="1" i="1">
                <a:solidFill>
                  <a:schemeClr val="tx1"/>
                </a:solidFill>
                <a:effectLst/>
                <a:latin typeface="Helvetica" charset="0"/>
              </a:rPr>
              <a:t>(ABRAM)</a:t>
            </a:r>
          </a:p>
          <a:p>
            <a:pPr algn="l"/>
            <a:endParaRPr lang="en-US" sz="3600" b="1">
              <a:solidFill>
                <a:schemeClr val="tx1"/>
              </a:solidFill>
              <a:effectLst/>
              <a:latin typeface="Helvetica" charset="0"/>
            </a:endParaRPr>
          </a:p>
          <a:p>
            <a:pPr algn="l"/>
            <a:r>
              <a:rPr lang="en-US" sz="3600" b="1">
                <a:solidFill>
                  <a:srgbClr val="FAFD00"/>
                </a:solidFill>
                <a:effectLst/>
                <a:latin typeface="Helvetica" charset="0"/>
              </a:rPr>
              <a:t>      • SARAI </a:t>
            </a:r>
            <a:r>
              <a:rPr lang="en-US" sz="3200" b="1" i="1">
                <a:solidFill>
                  <a:schemeClr val="tx1"/>
                </a:solidFill>
                <a:effectLst/>
                <a:latin typeface="Helvetica" charset="0"/>
              </a:rPr>
              <a:t>(HIPFO CHI, SARAI)</a:t>
            </a:r>
            <a:endParaRPr lang="en-US" sz="3600" b="1">
              <a:solidFill>
                <a:schemeClr val="tx1"/>
              </a:solidFill>
              <a:effectLst/>
              <a:latin typeface="Helvetica" charset="0"/>
            </a:endParaRPr>
          </a:p>
          <a:p>
            <a:pPr algn="l"/>
            <a:endParaRPr lang="en-US" sz="3600" b="1">
              <a:solidFill>
                <a:schemeClr val="tx1"/>
              </a:solidFill>
              <a:effectLst/>
              <a:latin typeface="Helvetica" charset="0"/>
            </a:endParaRPr>
          </a:p>
          <a:p>
            <a:pPr algn="l"/>
            <a:r>
              <a:rPr lang="en-US" sz="3600" b="1">
                <a:solidFill>
                  <a:srgbClr val="FAFD00"/>
                </a:solidFill>
                <a:effectLst/>
                <a:latin typeface="Helvetica" charset="0"/>
              </a:rPr>
              <a:t>         • LOT </a:t>
            </a:r>
            <a:r>
              <a:rPr lang="en-US" sz="3200" b="1" i="1">
                <a:solidFill>
                  <a:schemeClr val="tx1"/>
                </a:solidFill>
                <a:effectLst/>
                <a:latin typeface="Helvetica" charset="0"/>
              </a:rPr>
              <a:t>(ABRAHAM TE)</a:t>
            </a:r>
            <a:endParaRPr lang="en-US" sz="3200" b="1" i="1">
              <a:solidFill>
                <a:srgbClr val="FAFD00"/>
              </a:solidFill>
              <a:effectLst/>
              <a:latin typeface="Helvetica" charset="0"/>
            </a:endParaRPr>
          </a:p>
        </p:txBody>
      </p:sp>
      <p:sp>
        <p:nvSpPr>
          <p:cNvPr id="786445" name="Text Box 13"/>
          <p:cNvSpPr txBox="1">
            <a:spLocks noChangeArrowheads="1"/>
          </p:cNvSpPr>
          <p:nvPr/>
        </p:nvSpPr>
        <p:spPr bwMode="auto">
          <a:xfrm>
            <a:off x="1776413" y="0"/>
            <a:ext cx="1752600"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1200" b="1">
                <a:solidFill>
                  <a:schemeClr val="tx1"/>
                </a:solidFill>
                <a:effectLst/>
              </a:rPr>
              <a:t>Hr. 11:31</a:t>
            </a:r>
          </a:p>
        </p:txBody>
      </p:sp>
      <p:sp>
        <p:nvSpPr>
          <p:cNvPr id="786446" name="Text Box 14"/>
          <p:cNvSpPr txBox="1">
            <a:spLocks noChangeArrowheads="1"/>
          </p:cNvSpPr>
          <p:nvPr/>
        </p:nvSpPr>
        <p:spPr bwMode="auto">
          <a:xfrm>
            <a:off x="8586788" y="6418263"/>
            <a:ext cx="325437"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a:solidFill>
                  <a:srgbClr val="FFFFFF"/>
                </a:solidFill>
                <a:effectLst/>
                <a:latin typeface="Arial" charset="0"/>
              </a:rPr>
              <a:t>5</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86443">
                                            <p:txEl>
                                              <p:pRg st="0" end="0"/>
                                            </p:txEl>
                                          </p:spTgt>
                                        </p:tgtEl>
                                        <p:attrNameLst>
                                          <p:attrName>style.visibility</p:attrName>
                                        </p:attrNameLst>
                                      </p:cBhvr>
                                      <p:to>
                                        <p:strVal val="visible"/>
                                      </p:to>
                                    </p:set>
                                    <p:animEffect transition="in" filter="box(out)">
                                      <p:cBhvr>
                                        <p:cTn id="7" dur="500"/>
                                        <p:tgtEl>
                                          <p:spTgt spid="786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86443">
                                            <p:txEl>
                                              <p:pRg st="2" end="2"/>
                                            </p:txEl>
                                          </p:spTgt>
                                        </p:tgtEl>
                                        <p:attrNameLst>
                                          <p:attrName>style.visibility</p:attrName>
                                        </p:attrNameLst>
                                      </p:cBhvr>
                                      <p:to>
                                        <p:strVal val="visible"/>
                                      </p:to>
                                    </p:set>
                                    <p:animEffect transition="in" filter="box(out)">
                                      <p:cBhvr>
                                        <p:cTn id="12" dur="500"/>
                                        <p:tgtEl>
                                          <p:spTgt spid="78644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86443">
                                            <p:txEl>
                                              <p:pRg st="4" end="4"/>
                                            </p:txEl>
                                          </p:spTgt>
                                        </p:tgtEl>
                                        <p:attrNameLst>
                                          <p:attrName>style.visibility</p:attrName>
                                        </p:attrNameLst>
                                      </p:cBhvr>
                                      <p:to>
                                        <p:strVal val="visible"/>
                                      </p:to>
                                    </p:set>
                                    <p:animEffect transition="in" filter="box(out)">
                                      <p:cBhvr>
                                        <p:cTn id="17" dur="500"/>
                                        <p:tgtEl>
                                          <p:spTgt spid="78644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86443">
                                            <p:txEl>
                                              <p:pRg st="6" end="6"/>
                                            </p:txEl>
                                          </p:spTgt>
                                        </p:tgtEl>
                                        <p:attrNameLst>
                                          <p:attrName>style.visibility</p:attrName>
                                        </p:attrNameLst>
                                      </p:cBhvr>
                                      <p:to>
                                        <p:strVal val="visible"/>
                                      </p:to>
                                    </p:set>
                                    <p:animEffect transition="in" filter="box(out)">
                                      <p:cBhvr>
                                        <p:cTn id="22" dur="500"/>
                                        <p:tgtEl>
                                          <p:spTgt spid="786443">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786443">
                                            <p:txEl>
                                              <p:pRg st="8" end="8"/>
                                            </p:txEl>
                                          </p:spTgt>
                                        </p:tgtEl>
                                        <p:attrNameLst>
                                          <p:attrName>style.visibility</p:attrName>
                                        </p:attrNameLst>
                                      </p:cBhvr>
                                      <p:to>
                                        <p:strVal val="visible"/>
                                      </p:to>
                                    </p:set>
                                    <p:animEffect transition="in" filter="box(out)">
                                      <p:cBhvr>
                                        <p:cTn id="27" dur="500"/>
                                        <p:tgtEl>
                                          <p:spTgt spid="7864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6443"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ChangeArrowheads="1"/>
          </p:cNvSpPr>
          <p:nvPr/>
        </p:nvSpPr>
        <p:spPr bwMode="auto">
          <a:xfrm>
            <a:off x="447675" y="1765300"/>
            <a:ext cx="2903538" cy="31369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en-US" sz="4000" i="1">
                <a:solidFill>
                  <a:schemeClr val="tx1"/>
                </a:solidFill>
                <a:effectLst/>
                <a:latin typeface="Times" charset="0"/>
              </a:rPr>
              <a:t>4 OMEI  </a:t>
            </a:r>
            <a:endParaRPr lang="en-US" sz="4000">
              <a:solidFill>
                <a:schemeClr val="tx2"/>
              </a:solidFill>
              <a:effectLst/>
              <a:latin typeface="Times" charset="0"/>
            </a:endParaRPr>
          </a:p>
          <a:p>
            <a:r>
              <a:rPr lang="en-US" sz="4000">
                <a:solidFill>
                  <a:srgbClr val="FAFD00"/>
                </a:solidFill>
                <a:effectLst/>
                <a:latin typeface="Times" charset="0"/>
              </a:rPr>
              <a:t>le</a:t>
            </a:r>
          </a:p>
          <a:p>
            <a:r>
              <a:rPr lang="en-US" sz="4000" b="1">
                <a:solidFill>
                  <a:schemeClr val="tx1"/>
                </a:solidFill>
                <a:effectLst/>
                <a:latin typeface="Times" charset="0"/>
              </a:rPr>
              <a:t>KARIRILI</a:t>
            </a:r>
            <a:endParaRPr lang="en-US" sz="4000">
              <a:solidFill>
                <a:schemeClr val="tx2"/>
              </a:solidFill>
              <a:effectLst/>
              <a:latin typeface="Times" charset="0"/>
            </a:endParaRPr>
          </a:p>
          <a:p>
            <a:r>
              <a:rPr lang="en-US" sz="4000">
                <a:solidFill>
                  <a:srgbClr val="FAFD00"/>
                </a:solidFill>
                <a:effectLst/>
                <a:latin typeface="Times" charset="0"/>
              </a:rPr>
              <a:t>sii:</a:t>
            </a:r>
          </a:p>
          <a:p>
            <a:endParaRPr lang="en-US" sz="4000">
              <a:solidFill>
                <a:srgbClr val="FAFD00"/>
              </a:solidFill>
              <a:effectLst/>
              <a:latin typeface="Times" charset="0"/>
            </a:endParaRPr>
          </a:p>
        </p:txBody>
      </p:sp>
      <p:sp>
        <p:nvSpPr>
          <p:cNvPr id="590851"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0852" name="Rectangle 4"/>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590853" name="Rectangle 5"/>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590854"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0855" name="Rectangle 7"/>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0857" name="Rectangle 9"/>
          <p:cNvSpPr>
            <a:spLocks noChangeArrowheads="1"/>
          </p:cNvSpPr>
          <p:nvPr/>
        </p:nvSpPr>
        <p:spPr bwMode="auto">
          <a:xfrm>
            <a:off x="6324600" y="1524000"/>
            <a:ext cx="1219200" cy="5191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590858" name="Rectangle 10"/>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590859" name="Rectangle 11"/>
          <p:cNvSpPr>
            <a:spLocks noChangeArrowheads="1"/>
          </p:cNvSpPr>
          <p:nvPr/>
        </p:nvSpPr>
        <p:spPr bwMode="auto">
          <a:xfrm>
            <a:off x="898525" y="2605088"/>
            <a:ext cx="1747838" cy="5191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590860" name="Rectangle 12"/>
          <p:cNvSpPr>
            <a:spLocks noChangeArrowheads="1"/>
          </p:cNvSpPr>
          <p:nvPr/>
        </p:nvSpPr>
        <p:spPr bwMode="auto">
          <a:xfrm>
            <a:off x="987425" y="4327525"/>
            <a:ext cx="1717675" cy="1095375"/>
          </a:xfrm>
          <a:prstGeom prst="rect">
            <a:avLst/>
          </a:prstGeom>
          <a:noFill/>
          <a:ln>
            <a:noFill/>
          </a:ln>
          <a:effectLst>
            <a:outerShdw blurRad="63500" dist="99190" dir="238833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sz="6600">
                <a:solidFill>
                  <a:srgbClr val="D83104"/>
                </a:solidFill>
                <a:effectLst/>
                <a:latin typeface="Times" charset="0"/>
              </a:rPr>
              <a:t>A</a:t>
            </a:r>
            <a:r>
              <a:rPr lang="en-US" sz="4400">
                <a:solidFill>
                  <a:schemeClr val="tx2"/>
                </a:solidFill>
                <a:effectLst/>
                <a:latin typeface="Times" charset="0"/>
              </a:rPr>
              <a:t>JMJ</a:t>
            </a:r>
          </a:p>
        </p:txBody>
      </p:sp>
      <p:sp>
        <p:nvSpPr>
          <p:cNvPr id="590861" name="Rectangle 13"/>
          <p:cNvSpPr>
            <a:spLocks noChangeArrowheads="1"/>
          </p:cNvSpPr>
          <p:nvPr/>
        </p:nvSpPr>
        <p:spPr bwMode="auto">
          <a:xfrm>
            <a:off x="3084513" y="938213"/>
            <a:ext cx="1790700"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400" b="1">
                <a:solidFill>
                  <a:schemeClr val="bg2"/>
                </a:solidFill>
                <a:effectLst/>
                <a:latin typeface="Times" charset="0"/>
              </a:rPr>
              <a:t>ABRAHAM</a:t>
            </a:r>
          </a:p>
        </p:txBody>
      </p:sp>
      <p:sp>
        <p:nvSpPr>
          <p:cNvPr id="590862" name="Rectangle 14"/>
          <p:cNvSpPr>
            <a:spLocks noChangeArrowheads="1"/>
          </p:cNvSpPr>
          <p:nvPr/>
        </p:nvSpPr>
        <p:spPr bwMode="auto">
          <a:xfrm>
            <a:off x="7883525" y="5584825"/>
            <a:ext cx="481013"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0863" name="Line 15"/>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0864" name="Line 16"/>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0865" name="Line 17"/>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0866" name="Line 18"/>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0867" name="Line 19"/>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0868" name="Rectangle 20"/>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590869" name="Line 21"/>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590874" name="Rectangle 26"/>
          <p:cNvSpPr>
            <a:spLocks noChangeArrowheads="1"/>
          </p:cNvSpPr>
          <p:nvPr/>
        </p:nvSpPr>
        <p:spPr bwMode="auto">
          <a:xfrm>
            <a:off x="4802188" y="979488"/>
            <a:ext cx="207962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tx2"/>
                </a:solidFill>
                <a:effectLst/>
                <a:latin typeface="Times" charset="0"/>
              </a:rPr>
              <a:t>ca. 2000 B.C.</a:t>
            </a:r>
            <a:endParaRPr lang="en-US" sz="1800" b="1">
              <a:solidFill>
                <a:schemeClr val="tx2"/>
              </a:solidFill>
              <a:effectLst/>
              <a:latin typeface="Times" charset="0"/>
            </a:endParaRPr>
          </a:p>
        </p:txBody>
      </p:sp>
      <p:sp>
        <p:nvSpPr>
          <p:cNvPr id="590888" name="AutoShape 40"/>
          <p:cNvSpPr>
            <a:spLocks noChangeArrowheads="1"/>
          </p:cNvSpPr>
          <p:nvPr/>
        </p:nvSpPr>
        <p:spPr bwMode="auto">
          <a:xfrm>
            <a:off x="7953375" y="3321050"/>
            <a:ext cx="1143000" cy="1447800"/>
          </a:xfrm>
          <a:prstGeom prst="roundRect">
            <a:avLst>
              <a:gd name="adj" fmla="val 16667"/>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590895" name="Text Box 47"/>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endParaRPr lang="en-US" sz="1600">
              <a:solidFill>
                <a:schemeClr val="tx1"/>
              </a:solidFill>
              <a:effectLst/>
            </a:endParaRPr>
          </a:p>
        </p:txBody>
      </p:sp>
      <p:grpSp>
        <p:nvGrpSpPr>
          <p:cNvPr id="590897" name="Group 49"/>
          <p:cNvGrpSpPr>
            <a:grpSpLocks/>
          </p:cNvGrpSpPr>
          <p:nvPr/>
        </p:nvGrpSpPr>
        <p:grpSpPr bwMode="auto">
          <a:xfrm>
            <a:off x="1524000" y="5257800"/>
            <a:ext cx="6553200" cy="838200"/>
            <a:chOff x="960" y="3312"/>
            <a:chExt cx="4128" cy="528"/>
          </a:xfrm>
        </p:grpSpPr>
        <p:sp>
          <p:nvSpPr>
            <p:cNvPr id="590898" name="Rectangle 50"/>
            <p:cNvSpPr>
              <a:spLocks noChangeArrowheads="1"/>
            </p:cNvSpPr>
            <p:nvPr/>
          </p:nvSpPr>
          <p:spPr bwMode="auto">
            <a:xfrm>
              <a:off x="1631" y="3354"/>
              <a:ext cx="2754" cy="402"/>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sz="3600" i="1">
                  <a:solidFill>
                    <a:srgbClr val="FAFD00"/>
                  </a:solidFill>
                  <a:effectLst/>
                  <a:latin typeface="Times" charset="0"/>
                </a:rPr>
                <a:t>Hr 12 and Moshu khru</a:t>
              </a:r>
            </a:p>
          </p:txBody>
        </p:sp>
        <p:sp>
          <p:nvSpPr>
            <p:cNvPr id="590899" name="Oval 51"/>
            <p:cNvSpPr>
              <a:spLocks noChangeArrowheads="1"/>
            </p:cNvSpPr>
            <p:nvPr/>
          </p:nvSpPr>
          <p:spPr bwMode="auto">
            <a:xfrm>
              <a:off x="960" y="3312"/>
              <a:ext cx="4128" cy="528"/>
            </a:xfrm>
            <a:prstGeom prst="ellipse">
              <a:avLst/>
            </a:prstGeom>
            <a:noFill/>
            <a:ln w="76200">
              <a:solidFill>
                <a:srgbClr val="D83104"/>
              </a:solidFill>
              <a:round/>
              <a:headEnd/>
              <a:tailEnd/>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grpSp>
      <p:sp>
        <p:nvSpPr>
          <p:cNvPr id="590900" name="Oval 52"/>
          <p:cNvSpPr>
            <a:spLocks noChangeArrowheads="1"/>
          </p:cNvSpPr>
          <p:nvPr/>
        </p:nvSpPr>
        <p:spPr bwMode="auto">
          <a:xfrm>
            <a:off x="4473575" y="820738"/>
            <a:ext cx="2454275" cy="709612"/>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590901" name="Freeform 53"/>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0902" name="AutoShape 5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0903" name="Rectangle 5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0904" name="AutoShape 56"/>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0905" name="Line 57"/>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0906" name="Line 58"/>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0907" name="Rectangle 59"/>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0908" name="Rectangle 60"/>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590909" name="Line 61"/>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0910" name="Line 62"/>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0911" name="Line 63"/>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0912" name="Text Box 64"/>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590915" name="Text Box 67"/>
          <p:cNvSpPr txBox="1">
            <a:spLocks noChangeArrowheads="1"/>
          </p:cNvSpPr>
          <p:nvPr/>
        </p:nvSpPr>
        <p:spPr bwMode="auto">
          <a:xfrm>
            <a:off x="8586788" y="6418263"/>
            <a:ext cx="325437"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a:solidFill>
                  <a:srgbClr val="FFFFFF"/>
                </a:solidFill>
                <a:effectLst/>
                <a:latin typeface="Arial" charset="0"/>
              </a:rPr>
              <a:t>3</a:t>
            </a:r>
          </a:p>
        </p:txBody>
      </p:sp>
      <p:sp>
        <p:nvSpPr>
          <p:cNvPr id="590917" name="Rectangle 69"/>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10</a:t>
            </a:r>
          </a:p>
        </p:txBody>
      </p:sp>
      <p:sp>
        <p:nvSpPr>
          <p:cNvPr id="590918" name="Text Box 70"/>
          <p:cNvSpPr txBox="1">
            <a:spLocks noChangeArrowheads="1"/>
          </p:cNvSpPr>
          <p:nvPr/>
        </p:nvSpPr>
        <p:spPr bwMode="auto">
          <a:xfrm>
            <a:off x="6992938" y="6242050"/>
            <a:ext cx="16335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grpSp>
        <p:nvGrpSpPr>
          <p:cNvPr id="590919" name="Group 71"/>
          <p:cNvGrpSpPr>
            <a:grpSpLocks/>
          </p:cNvGrpSpPr>
          <p:nvPr/>
        </p:nvGrpSpPr>
        <p:grpSpPr bwMode="auto">
          <a:xfrm>
            <a:off x="6266608" y="1491863"/>
            <a:ext cx="900557" cy="948659"/>
            <a:chOff x="1557" y="1007"/>
            <a:chExt cx="2105" cy="1949"/>
          </a:xfrm>
        </p:grpSpPr>
        <p:grpSp>
          <p:nvGrpSpPr>
            <p:cNvPr id="590921" name="Group 73"/>
            <p:cNvGrpSpPr>
              <a:grpSpLocks/>
            </p:cNvGrpSpPr>
            <p:nvPr/>
          </p:nvGrpSpPr>
          <p:grpSpPr bwMode="auto">
            <a:xfrm>
              <a:off x="1557" y="1209"/>
              <a:ext cx="2105" cy="1421"/>
              <a:chOff x="578" y="2316"/>
              <a:chExt cx="2105" cy="1421"/>
            </a:xfrm>
          </p:grpSpPr>
          <p:sp>
            <p:nvSpPr>
              <p:cNvPr id="590922" name="Freeform 74" descr="Cork"/>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0923" name="Freeform 75" descr="Cork"/>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90925" name="Freeform 77"/>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0926" name="Freeform 78"/>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0927" name="Freeform 79"/>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0928" name="Freeform 80"/>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0929" name="Freeform 81"/>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90888"/>
                                        </p:tgtEl>
                                        <p:attrNameLst>
                                          <p:attrName>style.visibility</p:attrName>
                                        </p:attrNameLst>
                                      </p:cBhvr>
                                      <p:to>
                                        <p:strVal val="visible"/>
                                      </p:to>
                                    </p:set>
                                    <p:anim calcmode="lin" valueType="num">
                                      <p:cBhvr>
                                        <p:cTn id="7" dur="500" fill="hold"/>
                                        <p:tgtEl>
                                          <p:spTgt spid="590888"/>
                                        </p:tgtEl>
                                        <p:attrNameLst>
                                          <p:attrName>ppt_w</p:attrName>
                                        </p:attrNameLst>
                                      </p:cBhvr>
                                      <p:tavLst>
                                        <p:tav tm="0">
                                          <p:val>
                                            <p:strVal val="(6*min(max(#ppt_w*#ppt_h,.3),1)-7.4)/-.7*#ppt_w"/>
                                          </p:val>
                                        </p:tav>
                                        <p:tav tm="100000">
                                          <p:val>
                                            <p:strVal val="#ppt_w"/>
                                          </p:val>
                                        </p:tav>
                                      </p:tavLst>
                                    </p:anim>
                                    <p:anim calcmode="lin" valueType="num">
                                      <p:cBhvr>
                                        <p:cTn id="8" dur="500" fill="hold"/>
                                        <p:tgtEl>
                                          <p:spTgt spid="590888"/>
                                        </p:tgtEl>
                                        <p:attrNameLst>
                                          <p:attrName>ppt_h</p:attrName>
                                        </p:attrNameLst>
                                      </p:cBhvr>
                                      <p:tavLst>
                                        <p:tav tm="0">
                                          <p:val>
                                            <p:strVal val="(6*min(max(#ppt_w*#ppt_h,.3),1)-7.4)/-.7*#ppt_h"/>
                                          </p:val>
                                        </p:tav>
                                        <p:tav tm="100000">
                                          <p:val>
                                            <p:strVal val="#ppt_h"/>
                                          </p:val>
                                        </p:tav>
                                      </p:tavLst>
                                    </p:anim>
                                    <p:anim calcmode="lin" valueType="num">
                                      <p:cBhvr>
                                        <p:cTn id="9" dur="500" fill="hold"/>
                                        <p:tgtEl>
                                          <p:spTgt spid="590888"/>
                                        </p:tgtEl>
                                        <p:attrNameLst>
                                          <p:attrName>ppt_x</p:attrName>
                                        </p:attrNameLst>
                                      </p:cBhvr>
                                      <p:tavLst>
                                        <p:tav tm="0">
                                          <p:val>
                                            <p:fltVal val="0.5"/>
                                          </p:val>
                                        </p:tav>
                                        <p:tav tm="100000">
                                          <p:val>
                                            <p:strVal val="#ppt_x"/>
                                          </p:val>
                                        </p:tav>
                                      </p:tavLst>
                                    </p:anim>
                                    <p:anim calcmode="lin" valueType="num">
                                      <p:cBhvr>
                                        <p:cTn id="10" dur="500" fill="hold"/>
                                        <p:tgtEl>
                                          <p:spTgt spid="590888"/>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590897"/>
                                        </p:tgtEl>
                                        <p:attrNameLst>
                                          <p:attrName>style.visibility</p:attrName>
                                        </p:attrNameLst>
                                      </p:cBhvr>
                                      <p:to>
                                        <p:strVal val="visible"/>
                                      </p:to>
                                    </p:set>
                                    <p:anim calcmode="lin" valueType="num">
                                      <p:cBhvr>
                                        <p:cTn id="15" dur="500" fill="hold"/>
                                        <p:tgtEl>
                                          <p:spTgt spid="590897"/>
                                        </p:tgtEl>
                                        <p:attrNameLst>
                                          <p:attrName>ppt_w</p:attrName>
                                        </p:attrNameLst>
                                      </p:cBhvr>
                                      <p:tavLst>
                                        <p:tav tm="0">
                                          <p:val>
                                            <p:fltVal val="0"/>
                                          </p:val>
                                        </p:tav>
                                        <p:tav tm="100000">
                                          <p:val>
                                            <p:strVal val="#ppt_w"/>
                                          </p:val>
                                        </p:tav>
                                      </p:tavLst>
                                    </p:anim>
                                    <p:anim calcmode="lin" valueType="num">
                                      <p:cBhvr>
                                        <p:cTn id="16" dur="500" fill="hold"/>
                                        <p:tgtEl>
                                          <p:spTgt spid="590897"/>
                                        </p:tgtEl>
                                        <p:attrNameLst>
                                          <p:attrName>ppt_h</p:attrName>
                                        </p:attrNameLst>
                                      </p:cBhvr>
                                      <p:tavLst>
                                        <p:tav tm="0">
                                          <p:val>
                                            <p:fltVal val="0"/>
                                          </p:val>
                                        </p:tav>
                                        <p:tav tm="100000">
                                          <p:val>
                                            <p:strVal val="#ppt_h"/>
                                          </p:val>
                                        </p:tav>
                                      </p:tavLst>
                                    </p:anim>
                                    <p:anim calcmode="lin" valueType="num">
                                      <p:cBhvr>
                                        <p:cTn id="17" dur="500" fill="hold"/>
                                        <p:tgtEl>
                                          <p:spTgt spid="590897"/>
                                        </p:tgtEl>
                                        <p:attrNameLst>
                                          <p:attrName>ppt_x</p:attrName>
                                        </p:attrNameLst>
                                      </p:cBhvr>
                                      <p:tavLst>
                                        <p:tav tm="0">
                                          <p:val>
                                            <p:fltVal val="0.5"/>
                                          </p:val>
                                        </p:tav>
                                        <p:tav tm="100000">
                                          <p:val>
                                            <p:strVal val="#ppt_x"/>
                                          </p:val>
                                        </p:tav>
                                      </p:tavLst>
                                    </p:anim>
                                    <p:anim calcmode="lin" valueType="num">
                                      <p:cBhvr>
                                        <p:cTn id="18" dur="500" fill="hold"/>
                                        <p:tgtEl>
                                          <p:spTgt spid="590897"/>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90900"/>
                                        </p:tgtEl>
                                        <p:attrNameLst>
                                          <p:attrName>style.visibility</p:attrName>
                                        </p:attrNameLst>
                                      </p:cBhvr>
                                      <p:to>
                                        <p:strVal val="visible"/>
                                      </p:to>
                                    </p:set>
                                    <p:animEffect transition="in" filter="dissolve">
                                      <p:cBhvr>
                                        <p:cTn id="23" dur="500"/>
                                        <p:tgtEl>
                                          <p:spTgt spid="590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88" grpId="0" animBg="1"/>
      <p:bldP spid="59090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ChangeArrowheads="1"/>
          </p:cNvSpPr>
          <p:nvPr/>
        </p:nvSpPr>
        <p:spPr bwMode="auto">
          <a:xfrm>
            <a:off x="447675" y="1765300"/>
            <a:ext cx="2903538" cy="31369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en-US" sz="4000">
                <a:solidFill>
                  <a:srgbClr val="FAFD00"/>
                </a:solidFill>
                <a:effectLst/>
                <a:latin typeface="Times" charset="0"/>
              </a:rPr>
              <a:t> </a:t>
            </a:r>
            <a:r>
              <a:rPr lang="en-US" sz="2800" b="1">
                <a:solidFill>
                  <a:schemeClr val="tx1"/>
                </a:solidFill>
                <a:effectLst/>
              </a:rPr>
              <a:t>OMEI</a:t>
            </a:r>
            <a:r>
              <a:rPr lang="en-US" sz="4000">
                <a:solidFill>
                  <a:schemeClr val="tx2"/>
                </a:solidFill>
                <a:effectLst/>
                <a:latin typeface="Times" charset="0"/>
              </a:rPr>
              <a:t>  4</a:t>
            </a:r>
          </a:p>
          <a:p>
            <a:r>
              <a:rPr lang="en-US" sz="4000">
                <a:solidFill>
                  <a:srgbClr val="FAFD00"/>
                </a:solidFill>
                <a:effectLst/>
                <a:latin typeface="Times" charset="0"/>
              </a:rPr>
              <a:t>le</a:t>
            </a:r>
          </a:p>
          <a:p>
            <a:r>
              <a:rPr lang="en-US" sz="4000" b="1">
                <a:solidFill>
                  <a:schemeClr val="tx1"/>
                </a:solidFill>
                <a:effectLst/>
                <a:latin typeface="Times" charset="0"/>
              </a:rPr>
              <a:t> </a:t>
            </a:r>
            <a:r>
              <a:rPr lang="en-US" sz="2800" i="1">
                <a:solidFill>
                  <a:schemeClr val="tx1"/>
                </a:solidFill>
                <a:effectLst/>
              </a:rPr>
              <a:t>KARIRILI </a:t>
            </a:r>
            <a:endParaRPr lang="en-US" sz="4000">
              <a:solidFill>
                <a:schemeClr val="tx2"/>
              </a:solidFill>
              <a:effectLst/>
              <a:latin typeface="Times" charset="0"/>
            </a:endParaRPr>
          </a:p>
          <a:p>
            <a:r>
              <a:rPr lang="en-US" sz="4000">
                <a:solidFill>
                  <a:srgbClr val="FAFD00"/>
                </a:solidFill>
                <a:effectLst/>
                <a:latin typeface="Times" charset="0"/>
              </a:rPr>
              <a:t>sii:</a:t>
            </a:r>
          </a:p>
          <a:p>
            <a:endParaRPr lang="en-US" sz="4000">
              <a:solidFill>
                <a:srgbClr val="FAFD00"/>
              </a:solidFill>
              <a:effectLst/>
              <a:latin typeface="Times" charset="0"/>
            </a:endParaRPr>
          </a:p>
        </p:txBody>
      </p:sp>
      <p:sp>
        <p:nvSpPr>
          <p:cNvPr id="493571"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3572" name="Rectangle 4"/>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493573" name="Rectangle 5"/>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493574"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3575" name="Rectangle 7"/>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3578" name="Rectangle 10"/>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493579" name="Rectangle 11"/>
          <p:cNvSpPr>
            <a:spLocks noChangeArrowheads="1"/>
          </p:cNvSpPr>
          <p:nvPr/>
        </p:nvSpPr>
        <p:spPr bwMode="auto">
          <a:xfrm>
            <a:off x="898525" y="2605088"/>
            <a:ext cx="1747838" cy="5191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493580" name="Rectangle 12"/>
          <p:cNvSpPr>
            <a:spLocks noChangeArrowheads="1"/>
          </p:cNvSpPr>
          <p:nvPr/>
        </p:nvSpPr>
        <p:spPr bwMode="auto">
          <a:xfrm>
            <a:off x="987425" y="4327525"/>
            <a:ext cx="1717675" cy="10953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sz="6600">
                <a:solidFill>
                  <a:srgbClr val="D83104"/>
                </a:solidFill>
                <a:effectLst/>
                <a:latin typeface="Times" charset="0"/>
              </a:rPr>
              <a:t>A</a:t>
            </a:r>
            <a:r>
              <a:rPr lang="en-US" sz="4400">
                <a:solidFill>
                  <a:schemeClr val="tx2"/>
                </a:solidFill>
                <a:effectLst/>
                <a:latin typeface="Times" charset="0"/>
              </a:rPr>
              <a:t>JMJ</a:t>
            </a:r>
          </a:p>
        </p:txBody>
      </p:sp>
      <p:sp>
        <p:nvSpPr>
          <p:cNvPr id="493581" name="Rectangle 13"/>
          <p:cNvSpPr>
            <a:spLocks noChangeArrowheads="1"/>
          </p:cNvSpPr>
          <p:nvPr/>
        </p:nvSpPr>
        <p:spPr bwMode="auto">
          <a:xfrm>
            <a:off x="3084513" y="938213"/>
            <a:ext cx="1790700"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400" b="1">
                <a:solidFill>
                  <a:schemeClr val="bg2"/>
                </a:solidFill>
                <a:effectLst/>
                <a:latin typeface="Times" charset="0"/>
              </a:rPr>
              <a:t>ABRAHAM</a:t>
            </a:r>
          </a:p>
        </p:txBody>
      </p:sp>
      <p:sp>
        <p:nvSpPr>
          <p:cNvPr id="493582" name="Rectangle 14"/>
          <p:cNvSpPr>
            <a:spLocks noChangeArrowheads="1"/>
          </p:cNvSpPr>
          <p:nvPr/>
        </p:nvSpPr>
        <p:spPr bwMode="auto">
          <a:xfrm>
            <a:off x="7883525" y="5584825"/>
            <a:ext cx="481013"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3583" name="Line 15"/>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3584" name="Line 16"/>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3585" name="Line 17"/>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3586" name="Line 18"/>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3587" name="Line 19"/>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3588" name="Rectangle 20"/>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493589" name="Line 21"/>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493592" name="Rectangle 24"/>
          <p:cNvSpPr>
            <a:spLocks noChangeArrowheads="1"/>
          </p:cNvSpPr>
          <p:nvPr/>
        </p:nvSpPr>
        <p:spPr bwMode="auto">
          <a:xfrm>
            <a:off x="1782763" y="5324475"/>
            <a:ext cx="5984875" cy="638175"/>
          </a:xfrm>
          <a:prstGeom prst="rect">
            <a:avLst/>
          </a:prstGeom>
          <a:noFill/>
          <a:ln>
            <a:noFill/>
          </a:ln>
          <a:effectLst>
            <a:outerShdw blurRad="63500" dist="74053" dir="1857825"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sz="3600" i="1">
                <a:solidFill>
                  <a:srgbClr val="FAFD00"/>
                </a:solidFill>
                <a:effectLst/>
                <a:latin typeface="Times" charset="0"/>
              </a:rPr>
              <a:t>Hriithoachrei 12 ye Moshukhru</a:t>
            </a:r>
          </a:p>
        </p:txBody>
      </p:sp>
      <p:sp>
        <p:nvSpPr>
          <p:cNvPr id="493594" name="Rectangle 26"/>
          <p:cNvSpPr>
            <a:spLocks noChangeArrowheads="1"/>
          </p:cNvSpPr>
          <p:nvPr/>
        </p:nvSpPr>
        <p:spPr bwMode="auto">
          <a:xfrm>
            <a:off x="4802188" y="979488"/>
            <a:ext cx="20796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tx2"/>
                </a:solidFill>
                <a:effectLst/>
                <a:latin typeface="Times" charset="0"/>
              </a:rPr>
              <a:t>ca. 2000 B.C.</a:t>
            </a:r>
            <a:endParaRPr lang="en-US" sz="1800" b="1">
              <a:solidFill>
                <a:schemeClr val="tx2"/>
              </a:solidFill>
              <a:effectLst/>
              <a:latin typeface="Times" charset="0"/>
            </a:endParaRPr>
          </a:p>
        </p:txBody>
      </p:sp>
      <p:sp>
        <p:nvSpPr>
          <p:cNvPr id="493595" name="Rectangle 27"/>
          <p:cNvSpPr>
            <a:spLocks noChangeArrowheads="1"/>
          </p:cNvSpPr>
          <p:nvPr/>
        </p:nvSpPr>
        <p:spPr bwMode="auto">
          <a:xfrm>
            <a:off x="3709988" y="1603375"/>
            <a:ext cx="1798637" cy="5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800" b="1">
                <a:solidFill>
                  <a:schemeClr val="accent2"/>
                </a:solidFill>
                <a:effectLst/>
                <a:latin typeface="Times" charset="0"/>
              </a:rPr>
              <a:t>KOKOLO</a:t>
            </a:r>
            <a:endParaRPr lang="en-US" sz="2800" b="1">
              <a:solidFill>
                <a:schemeClr val="bg2"/>
              </a:solidFill>
              <a:effectLst/>
              <a:latin typeface="Times" charset="0"/>
            </a:endParaRPr>
          </a:p>
        </p:txBody>
      </p:sp>
      <p:sp>
        <p:nvSpPr>
          <p:cNvPr id="493630" name="Text Box 62"/>
          <p:cNvSpPr txBox="1">
            <a:spLocks noChangeArrowheads="1"/>
          </p:cNvSpPr>
          <p:nvPr/>
        </p:nvSpPr>
        <p:spPr bwMode="auto">
          <a:xfrm>
            <a:off x="1781175" y="0"/>
            <a:ext cx="1820863"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1200" b="1">
                <a:solidFill>
                  <a:schemeClr val="tx1"/>
                </a:solidFill>
                <a:effectLst/>
              </a:rPr>
              <a:t>Hr. 12: 1-3</a:t>
            </a:r>
          </a:p>
        </p:txBody>
      </p:sp>
      <p:sp>
        <p:nvSpPr>
          <p:cNvPr id="493631" name="Freeform 63"/>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93632" name="AutoShape 6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3633" name="Rectangle 6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3634" name="AutoShape 66"/>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3635" name="Line 67"/>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3636" name="Line 68"/>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3637" name="Rectangle 69"/>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3638" name="Rectangle 70"/>
          <p:cNvSpPr>
            <a:spLocks noChangeArrowheads="1"/>
          </p:cNvSpPr>
          <p:nvPr/>
        </p:nvSpPr>
        <p:spPr bwMode="auto">
          <a:xfrm>
            <a:off x="8175625" y="3654425"/>
            <a:ext cx="68262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KOKOLO</a:t>
            </a:r>
          </a:p>
        </p:txBody>
      </p:sp>
      <p:sp>
        <p:nvSpPr>
          <p:cNvPr id="493639" name="Rectangle 71"/>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493640" name="Line 72"/>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3641" name="Line 73"/>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3642" name="Line 74"/>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3643" name="Text Box 75"/>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493648" name="Rectangle 80"/>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11</a:t>
            </a:r>
          </a:p>
        </p:txBody>
      </p:sp>
      <p:sp>
        <p:nvSpPr>
          <p:cNvPr id="493649" name="Text Box 81"/>
          <p:cNvSpPr txBox="1">
            <a:spLocks noChangeArrowheads="1"/>
          </p:cNvSpPr>
          <p:nvPr/>
        </p:nvSpPr>
        <p:spPr bwMode="auto">
          <a:xfrm>
            <a:off x="6992938" y="6242050"/>
            <a:ext cx="16335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grpSp>
        <p:nvGrpSpPr>
          <p:cNvPr id="493650" name="Group 82"/>
          <p:cNvGrpSpPr>
            <a:grpSpLocks/>
          </p:cNvGrpSpPr>
          <p:nvPr/>
        </p:nvGrpSpPr>
        <p:grpSpPr bwMode="auto">
          <a:xfrm>
            <a:off x="6266608" y="1491863"/>
            <a:ext cx="900557" cy="948659"/>
            <a:chOff x="1557" y="1007"/>
            <a:chExt cx="2105" cy="1949"/>
          </a:xfrm>
        </p:grpSpPr>
        <p:grpSp>
          <p:nvGrpSpPr>
            <p:cNvPr id="493652" name="Group 84"/>
            <p:cNvGrpSpPr>
              <a:grpSpLocks/>
            </p:cNvGrpSpPr>
            <p:nvPr/>
          </p:nvGrpSpPr>
          <p:grpSpPr bwMode="auto">
            <a:xfrm>
              <a:off x="1557" y="1209"/>
              <a:ext cx="2105" cy="1421"/>
              <a:chOff x="578" y="2316"/>
              <a:chExt cx="2105" cy="1421"/>
            </a:xfrm>
          </p:grpSpPr>
          <p:sp>
            <p:nvSpPr>
              <p:cNvPr id="493653" name="Freeform 85" descr="Cork"/>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3654" name="Freeform 86" descr="Cork"/>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93656" name="Freeform 88"/>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3657" name="Freeform 89"/>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3658" name="Freeform 90"/>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3659" name="Freeform 91"/>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3660" name="Freeform 92"/>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93595"/>
                                        </p:tgtEl>
                                        <p:attrNameLst>
                                          <p:attrName>style.visibility</p:attrName>
                                        </p:attrNameLst>
                                      </p:cBhvr>
                                      <p:to>
                                        <p:strVal val="visible"/>
                                      </p:to>
                                    </p:set>
                                    <p:anim calcmode="lin" valueType="num">
                                      <p:cBhvr>
                                        <p:cTn id="7" dur="500" fill="hold"/>
                                        <p:tgtEl>
                                          <p:spTgt spid="493595"/>
                                        </p:tgtEl>
                                        <p:attrNameLst>
                                          <p:attrName>ppt_x</p:attrName>
                                        </p:attrNameLst>
                                      </p:cBhvr>
                                      <p:tavLst>
                                        <p:tav tm="0">
                                          <p:val>
                                            <p:strVal val="#ppt_x-#ppt_w/2"/>
                                          </p:val>
                                        </p:tav>
                                        <p:tav tm="100000">
                                          <p:val>
                                            <p:strVal val="#ppt_x"/>
                                          </p:val>
                                        </p:tav>
                                      </p:tavLst>
                                    </p:anim>
                                    <p:anim calcmode="lin" valueType="num">
                                      <p:cBhvr>
                                        <p:cTn id="8" dur="500" fill="hold"/>
                                        <p:tgtEl>
                                          <p:spTgt spid="493595"/>
                                        </p:tgtEl>
                                        <p:attrNameLst>
                                          <p:attrName>ppt_y</p:attrName>
                                        </p:attrNameLst>
                                      </p:cBhvr>
                                      <p:tavLst>
                                        <p:tav tm="0">
                                          <p:val>
                                            <p:strVal val="#ppt_y"/>
                                          </p:val>
                                        </p:tav>
                                        <p:tav tm="100000">
                                          <p:val>
                                            <p:strVal val="#ppt_y"/>
                                          </p:val>
                                        </p:tav>
                                      </p:tavLst>
                                    </p:anim>
                                    <p:anim calcmode="lin" valueType="num">
                                      <p:cBhvr>
                                        <p:cTn id="9" dur="500" fill="hold"/>
                                        <p:tgtEl>
                                          <p:spTgt spid="493595"/>
                                        </p:tgtEl>
                                        <p:attrNameLst>
                                          <p:attrName>ppt_w</p:attrName>
                                        </p:attrNameLst>
                                      </p:cBhvr>
                                      <p:tavLst>
                                        <p:tav tm="0">
                                          <p:val>
                                            <p:fltVal val="0"/>
                                          </p:val>
                                        </p:tav>
                                        <p:tav tm="100000">
                                          <p:val>
                                            <p:strVal val="#ppt_w"/>
                                          </p:val>
                                        </p:tav>
                                      </p:tavLst>
                                    </p:anim>
                                    <p:anim calcmode="lin" valueType="num">
                                      <p:cBhvr>
                                        <p:cTn id="10" dur="500" fill="hold"/>
                                        <p:tgtEl>
                                          <p:spTgt spid="4935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95"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1299" name="Rectangle 3"/>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311300"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311301"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1302"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1303" name="Rectangle 7"/>
          <p:cNvSpPr>
            <a:spLocks noChangeArrowheads="1"/>
          </p:cNvSpPr>
          <p:nvPr/>
        </p:nvSpPr>
        <p:spPr bwMode="auto">
          <a:xfrm>
            <a:off x="3084513" y="938213"/>
            <a:ext cx="1790700"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400" b="1">
                <a:solidFill>
                  <a:schemeClr val="bg2"/>
                </a:solidFill>
                <a:effectLst/>
                <a:latin typeface="Times" charset="0"/>
              </a:rPr>
              <a:t>ABRAHAM</a:t>
            </a:r>
          </a:p>
        </p:txBody>
      </p:sp>
      <p:sp>
        <p:nvSpPr>
          <p:cNvPr id="311304" name="Line 8"/>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1305" name="Line 9"/>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1308" name="Rectangle 12"/>
          <p:cNvSpPr>
            <a:spLocks noChangeArrowheads="1"/>
          </p:cNvSpPr>
          <p:nvPr/>
        </p:nvSpPr>
        <p:spPr bwMode="auto">
          <a:xfrm>
            <a:off x="3709988" y="1603375"/>
            <a:ext cx="1798637" cy="5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800" b="1">
                <a:solidFill>
                  <a:schemeClr val="bg2"/>
                </a:solidFill>
                <a:effectLst/>
                <a:latin typeface="Times" charset="0"/>
              </a:rPr>
              <a:t>KOKOLO</a:t>
            </a:r>
          </a:p>
        </p:txBody>
      </p:sp>
      <p:sp>
        <p:nvSpPr>
          <p:cNvPr id="311314" name="Rectangle 18"/>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grpSp>
        <p:nvGrpSpPr>
          <p:cNvPr id="311315" name="Group 19"/>
          <p:cNvGrpSpPr>
            <a:grpSpLocks/>
          </p:cNvGrpSpPr>
          <p:nvPr/>
        </p:nvGrpSpPr>
        <p:grpSpPr bwMode="auto">
          <a:xfrm>
            <a:off x="598488" y="2378075"/>
            <a:ext cx="2259012" cy="1446213"/>
            <a:chOff x="377" y="1498"/>
            <a:chExt cx="1423" cy="911"/>
          </a:xfrm>
        </p:grpSpPr>
        <p:sp>
          <p:nvSpPr>
            <p:cNvPr id="311316" name="Rectangle 20"/>
            <p:cNvSpPr>
              <a:spLocks noChangeArrowheads="1"/>
            </p:cNvSpPr>
            <p:nvPr/>
          </p:nvSpPr>
          <p:spPr bwMode="auto">
            <a:xfrm>
              <a:off x="519" y="1546"/>
              <a:ext cx="562" cy="86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endParaRPr lang="en-US" sz="2800">
                <a:solidFill>
                  <a:schemeClr val="tx2"/>
                </a:solidFill>
                <a:effectLst/>
                <a:latin typeface="Times" charset="0"/>
              </a:endParaRPr>
            </a:p>
            <a:p>
              <a:pPr algn="l"/>
              <a:endParaRPr lang="en-US" sz="2800">
                <a:solidFill>
                  <a:schemeClr val="tx2"/>
                </a:solidFill>
                <a:effectLst/>
                <a:latin typeface="Times" charset="0"/>
              </a:endParaRPr>
            </a:p>
            <a:p>
              <a:pPr algn="l"/>
              <a:r>
                <a:rPr lang="en-US" sz="2800">
                  <a:solidFill>
                    <a:schemeClr val="tx2"/>
                  </a:solidFill>
                  <a:effectLst/>
                  <a:latin typeface="Times" charset="0"/>
                </a:rPr>
                <a:t>        </a:t>
              </a:r>
            </a:p>
          </p:txBody>
        </p:sp>
        <p:sp>
          <p:nvSpPr>
            <p:cNvPr id="311317" name="Rectangle 21"/>
            <p:cNvSpPr>
              <a:spLocks noChangeArrowheads="1"/>
            </p:cNvSpPr>
            <p:nvPr/>
          </p:nvSpPr>
          <p:spPr bwMode="auto">
            <a:xfrm>
              <a:off x="377" y="1498"/>
              <a:ext cx="1423"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sz="8800">
                  <a:solidFill>
                    <a:srgbClr val="51DC00"/>
                  </a:solidFill>
                  <a:effectLst/>
                  <a:latin typeface="Times" charset="0"/>
                </a:rPr>
                <a:t>A</a:t>
              </a:r>
              <a:r>
                <a:rPr lang="en-US" sz="6000">
                  <a:solidFill>
                    <a:schemeClr val="tx2"/>
                  </a:solidFill>
                  <a:effectLst/>
                  <a:latin typeface="Times" charset="0"/>
                </a:rPr>
                <a:t>JMJ</a:t>
              </a:r>
            </a:p>
          </p:txBody>
        </p:sp>
      </p:grpSp>
      <p:sp>
        <p:nvSpPr>
          <p:cNvPr id="311318" name="Line 22"/>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1319" name="Line 23"/>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1320" name="Line 24"/>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1321" name="Rectangle 25"/>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311322" name="Line 2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311327" name="Rectangle 31"/>
          <p:cNvSpPr>
            <a:spLocks noChangeArrowheads="1"/>
          </p:cNvSpPr>
          <p:nvPr/>
        </p:nvSpPr>
        <p:spPr bwMode="auto">
          <a:xfrm>
            <a:off x="4802188" y="979488"/>
            <a:ext cx="20796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tx2"/>
                </a:solidFill>
                <a:effectLst/>
                <a:latin typeface="Times" charset="0"/>
              </a:rPr>
              <a:t>ca. 2000 B.C.</a:t>
            </a:r>
            <a:endParaRPr lang="en-US" sz="1800" b="1">
              <a:solidFill>
                <a:schemeClr val="tx2"/>
              </a:solidFill>
              <a:effectLst/>
              <a:latin typeface="Times" charset="0"/>
            </a:endParaRPr>
          </a:p>
        </p:txBody>
      </p:sp>
      <p:sp>
        <p:nvSpPr>
          <p:cNvPr id="311341" name="Freeform 45"/>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11342" name="AutoShape 46"/>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1343" name="Rectangle 47"/>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1344" name="AutoShape 48"/>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1345" name="Line 49"/>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1346" name="Line 50"/>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1347" name="Rectangle 51"/>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1349" name="Rectangle 53"/>
          <p:cNvSpPr>
            <a:spLocks noChangeArrowheads="1"/>
          </p:cNvSpPr>
          <p:nvPr/>
        </p:nvSpPr>
        <p:spPr bwMode="auto">
          <a:xfrm>
            <a:off x="8175625" y="3654425"/>
            <a:ext cx="71437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KOKOLO </a:t>
            </a:r>
          </a:p>
        </p:txBody>
      </p:sp>
      <p:sp>
        <p:nvSpPr>
          <p:cNvPr id="311350" name="Rectangle 54"/>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311351" name="Line 55"/>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1352" name="Line 56"/>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1353" name="Line 57"/>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1354" name="Text Box 58"/>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311359" name="Rectangle 63"/>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12</a:t>
            </a:r>
          </a:p>
        </p:txBody>
      </p:sp>
      <p:sp>
        <p:nvSpPr>
          <p:cNvPr id="311360" name="Text Box 64"/>
          <p:cNvSpPr txBox="1">
            <a:spLocks noChangeArrowheads="1"/>
          </p:cNvSpPr>
          <p:nvPr/>
        </p:nvSpPr>
        <p:spPr bwMode="auto">
          <a:xfrm>
            <a:off x="6992938" y="6242050"/>
            <a:ext cx="16335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grpSp>
        <p:nvGrpSpPr>
          <p:cNvPr id="311373" name="Group 77"/>
          <p:cNvGrpSpPr>
            <a:grpSpLocks/>
          </p:cNvGrpSpPr>
          <p:nvPr/>
        </p:nvGrpSpPr>
        <p:grpSpPr bwMode="auto">
          <a:xfrm>
            <a:off x="6178549" y="1535112"/>
            <a:ext cx="900112" cy="949325"/>
            <a:chOff x="3892" y="967"/>
            <a:chExt cx="567" cy="598"/>
          </a:xfrm>
        </p:grpSpPr>
        <p:grpSp>
          <p:nvGrpSpPr>
            <p:cNvPr id="311361" name="Group 65"/>
            <p:cNvGrpSpPr>
              <a:grpSpLocks/>
            </p:cNvGrpSpPr>
            <p:nvPr/>
          </p:nvGrpSpPr>
          <p:grpSpPr bwMode="auto">
            <a:xfrm>
              <a:off x="3892" y="967"/>
              <a:ext cx="567" cy="598"/>
              <a:chOff x="1557" y="1007"/>
              <a:chExt cx="2105" cy="1949"/>
            </a:xfrm>
          </p:grpSpPr>
          <p:grpSp>
            <p:nvGrpSpPr>
              <p:cNvPr id="311363" name="Group 67"/>
              <p:cNvGrpSpPr>
                <a:grpSpLocks/>
              </p:cNvGrpSpPr>
              <p:nvPr/>
            </p:nvGrpSpPr>
            <p:grpSpPr bwMode="auto">
              <a:xfrm>
                <a:off x="1557" y="1209"/>
                <a:ext cx="2105" cy="1421"/>
                <a:chOff x="578" y="2316"/>
                <a:chExt cx="2105" cy="1421"/>
              </a:xfrm>
            </p:grpSpPr>
            <p:sp>
              <p:nvSpPr>
                <p:cNvPr id="311364" name="Freeform 68" descr="Cork"/>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1365" name="Freeform 69" descr="Cork"/>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11367" name="Freeform 71"/>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1368" name="Freeform 72"/>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1369" name="Freeform 73"/>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1370" name="Freeform 74"/>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1371" name="Freeform 75"/>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11324" name="Rectangle 28"/>
            <p:cNvSpPr>
              <a:spLocks noChangeArrowheads="1"/>
            </p:cNvSpPr>
            <p:nvPr/>
          </p:nvSpPr>
          <p:spPr bwMode="auto">
            <a:xfrm>
              <a:off x="3922" y="991"/>
              <a:ext cx="389" cy="440"/>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0487" tIns="44450" rIns="90487" bIns="44450">
              <a:spAutoFit/>
            </a:bodyPr>
            <a:lstStyle/>
            <a:p>
              <a:pPr algn="l"/>
              <a:r>
                <a:rPr lang="en-US" sz="4000" b="1" i="1">
                  <a:solidFill>
                    <a:srgbClr val="FFFFFF"/>
                  </a:solidFill>
                  <a:effectLst/>
                  <a:latin typeface="Kosher-Normal" charset="0"/>
                </a:rPr>
                <a:t>AC</a:t>
              </a:r>
              <a:endParaRPr lang="en-US" sz="2400" i="1">
                <a:solidFill>
                  <a:srgbClr val="FFFFFF"/>
                </a:solidFill>
                <a:effectLst/>
                <a:latin typeface="Helvetica" charset="0"/>
              </a:endParaRPr>
            </a:p>
          </p:txBody>
        </p:sp>
      </p:grpSp>
      <p:sp>
        <p:nvSpPr>
          <p:cNvPr id="311325" name="Rectangle 29"/>
          <p:cNvSpPr>
            <a:spLocks noChangeArrowheads="1"/>
          </p:cNvSpPr>
          <p:nvPr/>
        </p:nvSpPr>
        <p:spPr bwMode="auto">
          <a:xfrm>
            <a:off x="5983288" y="2384425"/>
            <a:ext cx="2393950" cy="641350"/>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spAutoFit/>
          </a:bodyPr>
          <a:lstStyle/>
          <a:p>
            <a:pPr algn="l"/>
            <a:r>
              <a:rPr lang="en-US" sz="3600" b="1" i="1">
                <a:solidFill>
                  <a:schemeClr val="tx1"/>
                </a:solidFill>
                <a:effectLst/>
                <a:latin typeface="Helvetica" charset="0"/>
              </a:rPr>
              <a:t>Hr. 12: 1-3</a:t>
            </a:r>
            <a:endParaRPr lang="en-US" sz="2800" b="1" i="1">
              <a:solidFill>
                <a:schemeClr val="tx1"/>
              </a:solidFill>
              <a:effectLst/>
              <a:latin typeface="Helvetica" charset="0"/>
            </a:endParaRPr>
          </a:p>
        </p:txBody>
      </p:sp>
      <p:sp>
        <p:nvSpPr>
          <p:cNvPr id="311372" name="AutoShape 76"/>
          <p:cNvSpPr>
            <a:spLocks noChangeArrowheads="1"/>
          </p:cNvSpPr>
          <p:nvPr/>
        </p:nvSpPr>
        <p:spPr bwMode="auto">
          <a:xfrm>
            <a:off x="5984875" y="1390650"/>
            <a:ext cx="2820988" cy="1617663"/>
          </a:xfrm>
          <a:prstGeom prst="roundRect">
            <a:avLst>
              <a:gd name="adj" fmla="val 16667"/>
            </a:avLst>
          </a:prstGeom>
          <a:noFill/>
          <a:ln w="57150">
            <a:solidFill>
              <a:srgbClr val="1EDE17"/>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
        <p:nvSpPr>
          <p:cNvPr id="311374" name="Text Box 78"/>
          <p:cNvSpPr txBox="1">
            <a:spLocks noChangeArrowheads="1"/>
          </p:cNvSpPr>
          <p:nvPr/>
        </p:nvSpPr>
        <p:spPr bwMode="auto">
          <a:xfrm>
            <a:off x="787400" y="4775200"/>
            <a:ext cx="7543800" cy="1190625"/>
          </a:xfrm>
          <a:prstGeom prst="rect">
            <a:avLst/>
          </a:prstGeom>
          <a:noFill/>
          <a:ln>
            <a:noFill/>
          </a:ln>
          <a:effectLst>
            <a:outerShdw blurRad="63500" dist="99190" dir="238833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en-US" sz="3600" b="1">
                <a:solidFill>
                  <a:srgbClr val="FFFF00"/>
                </a:solidFill>
                <a:effectLst/>
              </a:rPr>
              <a:t>ORAMEI NO ABRAHAM HE ICHO KOCHO!</a:t>
            </a:r>
            <a:endParaRPr lang="en-US" sz="3600" b="1">
              <a:solidFill>
                <a:srgbClr val="5DBACA"/>
              </a:solidFill>
              <a:effectLst/>
            </a:endParaRPr>
          </a:p>
        </p:txBody>
      </p:sp>
      <p:sp>
        <p:nvSpPr>
          <p:cNvPr id="311377" name="Text Box 81"/>
          <p:cNvSpPr txBox="1">
            <a:spLocks noChangeArrowheads="1"/>
          </p:cNvSpPr>
          <p:nvPr/>
        </p:nvSpPr>
        <p:spPr bwMode="auto">
          <a:xfrm>
            <a:off x="1781175" y="0"/>
            <a:ext cx="1820863"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1200" b="1">
                <a:solidFill>
                  <a:schemeClr val="tx1"/>
                </a:solidFill>
                <a:effectLst/>
              </a:rPr>
              <a:t>Hr. 12: 1-3</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311372"/>
                                        </p:tgtEl>
                                        <p:attrNameLst>
                                          <p:attrName>style.visibility</p:attrName>
                                        </p:attrNameLst>
                                      </p:cBhvr>
                                      <p:to>
                                        <p:strVal val="visible"/>
                                      </p:to>
                                    </p:set>
                                    <p:anim calcmode="lin" valueType="num">
                                      <p:cBhvr>
                                        <p:cTn id="7" dur="500" fill="hold"/>
                                        <p:tgtEl>
                                          <p:spTgt spid="311372"/>
                                        </p:tgtEl>
                                        <p:attrNameLst>
                                          <p:attrName>ppt_w</p:attrName>
                                        </p:attrNameLst>
                                      </p:cBhvr>
                                      <p:tavLst>
                                        <p:tav tm="0">
                                          <p:val>
                                            <p:strVal val="2/3*#ppt_w"/>
                                          </p:val>
                                        </p:tav>
                                        <p:tav tm="100000">
                                          <p:val>
                                            <p:strVal val="#ppt_w"/>
                                          </p:val>
                                        </p:tav>
                                      </p:tavLst>
                                    </p:anim>
                                    <p:anim calcmode="lin" valueType="num">
                                      <p:cBhvr>
                                        <p:cTn id="8" dur="500" fill="hold"/>
                                        <p:tgtEl>
                                          <p:spTgt spid="311372"/>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9" presetClass="entr" presetSubtype="0" fill="hold" grpId="0" nodeType="afterEffect">
                                  <p:stCondLst>
                                    <p:cond delay="1000"/>
                                  </p:stCondLst>
                                  <p:childTnLst>
                                    <p:set>
                                      <p:cBhvr>
                                        <p:cTn id="11" dur="1" fill="hold">
                                          <p:stCondLst>
                                            <p:cond delay="0"/>
                                          </p:stCondLst>
                                        </p:cTn>
                                        <p:tgtEl>
                                          <p:spTgt spid="311374"/>
                                        </p:tgtEl>
                                        <p:attrNameLst>
                                          <p:attrName>style.visibility</p:attrName>
                                        </p:attrNameLst>
                                      </p:cBhvr>
                                      <p:to>
                                        <p:strVal val="visible"/>
                                      </p:to>
                                    </p:set>
                                    <p:animEffect transition="in" filter="dissolve">
                                      <p:cBhvr>
                                        <p:cTn id="12" dur="500"/>
                                        <p:tgtEl>
                                          <p:spTgt spid="311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72" grpId="0" animBg="1"/>
      <p:bldP spid="311374"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7251" name="Rectangle 3"/>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437252"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437253"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7254"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7255" name="Rectangle 7"/>
          <p:cNvSpPr>
            <a:spLocks noChangeArrowheads="1"/>
          </p:cNvSpPr>
          <p:nvPr/>
        </p:nvSpPr>
        <p:spPr bwMode="auto">
          <a:xfrm>
            <a:off x="3084513" y="938213"/>
            <a:ext cx="1790700"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400" b="1">
                <a:solidFill>
                  <a:schemeClr val="bg2"/>
                </a:solidFill>
                <a:effectLst/>
                <a:latin typeface="Times" charset="0"/>
              </a:rPr>
              <a:t>ABRAHAM</a:t>
            </a:r>
          </a:p>
        </p:txBody>
      </p:sp>
      <p:sp>
        <p:nvSpPr>
          <p:cNvPr id="437256" name="Line 8"/>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7257" name="Line 9"/>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7260" name="Rectangle 12"/>
          <p:cNvSpPr>
            <a:spLocks noChangeArrowheads="1"/>
          </p:cNvSpPr>
          <p:nvPr/>
        </p:nvSpPr>
        <p:spPr bwMode="auto">
          <a:xfrm>
            <a:off x="3709988" y="1603375"/>
            <a:ext cx="1798637" cy="5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800" b="1">
                <a:solidFill>
                  <a:schemeClr val="bg2"/>
                </a:solidFill>
                <a:effectLst/>
                <a:latin typeface="Times" charset="0"/>
              </a:rPr>
              <a:t>KOKOLO</a:t>
            </a:r>
          </a:p>
        </p:txBody>
      </p:sp>
      <p:sp>
        <p:nvSpPr>
          <p:cNvPr id="437261" name="Rectangle 13"/>
          <p:cNvSpPr>
            <a:spLocks noChangeArrowheads="1"/>
          </p:cNvSpPr>
          <p:nvPr/>
        </p:nvSpPr>
        <p:spPr bwMode="auto">
          <a:xfrm>
            <a:off x="3897313" y="2060575"/>
            <a:ext cx="1525587" cy="5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800" b="1">
                <a:solidFill>
                  <a:schemeClr val="accent2"/>
                </a:solidFill>
                <a:effectLst/>
                <a:latin typeface="Times" charset="0"/>
              </a:rPr>
              <a:t>O - O - S</a:t>
            </a:r>
          </a:p>
        </p:txBody>
      </p:sp>
      <p:sp>
        <p:nvSpPr>
          <p:cNvPr id="437262" name="Rectangle 14"/>
          <p:cNvSpPr>
            <a:spLocks noChangeArrowheads="1"/>
          </p:cNvSpPr>
          <p:nvPr/>
        </p:nvSpPr>
        <p:spPr bwMode="auto">
          <a:xfrm>
            <a:off x="6324600" y="1524000"/>
            <a:ext cx="1219200" cy="5191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437263" name="Rectangle 15"/>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grpSp>
        <p:nvGrpSpPr>
          <p:cNvPr id="437264" name="Group 16"/>
          <p:cNvGrpSpPr>
            <a:grpSpLocks/>
          </p:cNvGrpSpPr>
          <p:nvPr/>
        </p:nvGrpSpPr>
        <p:grpSpPr bwMode="auto">
          <a:xfrm>
            <a:off x="598488" y="2378075"/>
            <a:ext cx="2259012" cy="1446213"/>
            <a:chOff x="377" y="1498"/>
            <a:chExt cx="1423" cy="911"/>
          </a:xfrm>
        </p:grpSpPr>
        <p:sp>
          <p:nvSpPr>
            <p:cNvPr id="437265" name="Rectangle 17"/>
            <p:cNvSpPr>
              <a:spLocks noChangeArrowheads="1"/>
            </p:cNvSpPr>
            <p:nvPr/>
          </p:nvSpPr>
          <p:spPr bwMode="auto">
            <a:xfrm>
              <a:off x="519" y="1546"/>
              <a:ext cx="562" cy="86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endParaRPr lang="en-US" sz="2800">
                <a:solidFill>
                  <a:schemeClr val="tx2"/>
                </a:solidFill>
                <a:effectLst/>
                <a:latin typeface="Times" charset="0"/>
              </a:endParaRPr>
            </a:p>
            <a:p>
              <a:pPr algn="l"/>
              <a:endParaRPr lang="en-US" sz="2800">
                <a:solidFill>
                  <a:schemeClr val="tx2"/>
                </a:solidFill>
                <a:effectLst/>
                <a:latin typeface="Times" charset="0"/>
              </a:endParaRPr>
            </a:p>
            <a:p>
              <a:pPr algn="l"/>
              <a:r>
                <a:rPr lang="en-US" sz="2800">
                  <a:solidFill>
                    <a:schemeClr val="tx2"/>
                  </a:solidFill>
                  <a:effectLst/>
                  <a:latin typeface="Times" charset="0"/>
                </a:rPr>
                <a:t>        </a:t>
              </a:r>
            </a:p>
          </p:txBody>
        </p:sp>
        <p:sp>
          <p:nvSpPr>
            <p:cNvPr id="437266" name="Rectangle 18"/>
            <p:cNvSpPr>
              <a:spLocks noChangeArrowheads="1"/>
            </p:cNvSpPr>
            <p:nvPr/>
          </p:nvSpPr>
          <p:spPr bwMode="auto">
            <a:xfrm>
              <a:off x="377" y="1498"/>
              <a:ext cx="1423"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sz="8800">
                  <a:solidFill>
                    <a:srgbClr val="51DC00"/>
                  </a:solidFill>
                  <a:effectLst/>
                  <a:latin typeface="Times" charset="0"/>
                </a:rPr>
                <a:t>A</a:t>
              </a:r>
              <a:r>
                <a:rPr lang="en-US" sz="6000">
                  <a:solidFill>
                    <a:schemeClr val="tx2"/>
                  </a:solidFill>
                  <a:effectLst/>
                  <a:latin typeface="Times" charset="0"/>
                </a:rPr>
                <a:t>JMJ</a:t>
              </a:r>
            </a:p>
          </p:txBody>
        </p:sp>
      </p:grpSp>
      <p:sp>
        <p:nvSpPr>
          <p:cNvPr id="437267" name="Line 19"/>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7268" name="Line 20"/>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7269" name="Line 21"/>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7270" name="Rectangle 22"/>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437271" name="Line 2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437275" name="Rectangle 27"/>
          <p:cNvSpPr>
            <a:spLocks noChangeArrowheads="1"/>
          </p:cNvSpPr>
          <p:nvPr/>
        </p:nvSpPr>
        <p:spPr bwMode="auto">
          <a:xfrm>
            <a:off x="4802188" y="979488"/>
            <a:ext cx="20796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tx2"/>
                </a:solidFill>
                <a:effectLst/>
                <a:latin typeface="Times" charset="0"/>
              </a:rPr>
              <a:t>ca. 2000 B.C.</a:t>
            </a:r>
            <a:endParaRPr lang="en-US" sz="1800" b="1">
              <a:solidFill>
                <a:schemeClr val="tx2"/>
              </a:solidFill>
              <a:effectLst/>
              <a:latin typeface="Times" charset="0"/>
            </a:endParaRPr>
          </a:p>
        </p:txBody>
      </p:sp>
      <p:grpSp>
        <p:nvGrpSpPr>
          <p:cNvPr id="437293" name="Group 45"/>
          <p:cNvGrpSpPr>
            <a:grpSpLocks/>
          </p:cNvGrpSpPr>
          <p:nvPr/>
        </p:nvGrpSpPr>
        <p:grpSpPr bwMode="auto">
          <a:xfrm>
            <a:off x="4784725" y="4073525"/>
            <a:ext cx="2870200" cy="625475"/>
            <a:chOff x="2488" y="3104"/>
            <a:chExt cx="1808" cy="394"/>
          </a:xfrm>
        </p:grpSpPr>
        <p:sp>
          <p:nvSpPr>
            <p:cNvPr id="437294" name="Oval 46"/>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437295" name="Rectangle 47"/>
            <p:cNvSpPr>
              <a:spLocks noChangeArrowheads="1"/>
            </p:cNvSpPr>
            <p:nvPr/>
          </p:nvSpPr>
          <p:spPr bwMode="auto">
            <a:xfrm>
              <a:off x="2689" y="3147"/>
              <a:ext cx="1248" cy="3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r>
                <a:rPr lang="en-US" sz="2800">
                  <a:solidFill>
                    <a:schemeClr val="hlink"/>
                  </a:solidFill>
                  <a:effectLst/>
                  <a:latin typeface="Times" charset="0"/>
                </a:rPr>
                <a:t>    SHIIHRA</a:t>
              </a:r>
            </a:p>
          </p:txBody>
        </p:sp>
      </p:grpSp>
      <p:grpSp>
        <p:nvGrpSpPr>
          <p:cNvPr id="437296" name="Group 48"/>
          <p:cNvGrpSpPr>
            <a:grpSpLocks/>
          </p:cNvGrpSpPr>
          <p:nvPr/>
        </p:nvGrpSpPr>
        <p:grpSpPr bwMode="auto">
          <a:xfrm>
            <a:off x="3435350" y="3411538"/>
            <a:ext cx="2166938" cy="576262"/>
            <a:chOff x="3083" y="1268"/>
            <a:chExt cx="1365" cy="363"/>
          </a:xfrm>
        </p:grpSpPr>
        <p:sp>
          <p:nvSpPr>
            <p:cNvPr id="437297" name="Oval 49"/>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437298" name="Rectangle 50"/>
            <p:cNvSpPr>
              <a:spLocks noChangeArrowheads="1"/>
            </p:cNvSpPr>
            <p:nvPr/>
          </p:nvSpPr>
          <p:spPr bwMode="auto">
            <a:xfrm>
              <a:off x="3264" y="1268"/>
              <a:ext cx="797" cy="36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r>
                <a:rPr lang="en-US" sz="3200">
                  <a:solidFill>
                    <a:schemeClr val="hlink"/>
                  </a:solidFill>
                  <a:effectLst/>
                  <a:latin typeface="Times" charset="0"/>
                </a:rPr>
                <a:t>  ONA</a:t>
              </a:r>
            </a:p>
          </p:txBody>
        </p:sp>
      </p:grpSp>
      <p:grpSp>
        <p:nvGrpSpPr>
          <p:cNvPr id="437299" name="Group 51"/>
          <p:cNvGrpSpPr>
            <a:grpSpLocks/>
          </p:cNvGrpSpPr>
          <p:nvPr/>
        </p:nvGrpSpPr>
        <p:grpSpPr bwMode="auto">
          <a:xfrm>
            <a:off x="2339975" y="2495550"/>
            <a:ext cx="2252663" cy="530225"/>
            <a:chOff x="4165" y="741"/>
            <a:chExt cx="1419" cy="334"/>
          </a:xfrm>
        </p:grpSpPr>
        <p:sp>
          <p:nvSpPr>
            <p:cNvPr id="437300" name="Oval 52"/>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437301" name="Rectangle 53"/>
            <p:cNvSpPr>
              <a:spLocks noChangeArrowheads="1"/>
            </p:cNvSpPr>
            <p:nvPr/>
          </p:nvSpPr>
          <p:spPr bwMode="auto">
            <a:xfrm>
              <a:off x="4380" y="750"/>
              <a:ext cx="681" cy="3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r>
                <a:rPr lang="en-US" sz="2800">
                  <a:solidFill>
                    <a:schemeClr val="hlink"/>
                  </a:solidFill>
                  <a:effectLst/>
                  <a:latin typeface="Times" charset="0"/>
                </a:rPr>
                <a:t>   OJII</a:t>
              </a:r>
            </a:p>
          </p:txBody>
        </p:sp>
      </p:grpSp>
      <p:sp>
        <p:nvSpPr>
          <p:cNvPr id="437302" name="Freeform 54"/>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37303" name="AutoShape 5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7304" name="Rectangle 5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7305" name="AutoShape 57"/>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7306" name="Line 58"/>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7307" name="Line 59"/>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7308" name="Rectangle 60"/>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7309" name="Rectangle 61"/>
          <p:cNvSpPr>
            <a:spLocks noChangeArrowheads="1"/>
          </p:cNvSpPr>
          <p:nvPr/>
        </p:nvSpPr>
        <p:spPr bwMode="auto">
          <a:xfrm>
            <a:off x="8186738" y="3832225"/>
            <a:ext cx="687387"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O - O - S</a:t>
            </a:r>
          </a:p>
        </p:txBody>
      </p:sp>
      <p:sp>
        <p:nvSpPr>
          <p:cNvPr id="437310" name="Rectangle 62"/>
          <p:cNvSpPr>
            <a:spLocks noChangeArrowheads="1"/>
          </p:cNvSpPr>
          <p:nvPr/>
        </p:nvSpPr>
        <p:spPr bwMode="auto">
          <a:xfrm>
            <a:off x="8175625" y="3654425"/>
            <a:ext cx="60007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 Kokolo</a:t>
            </a:r>
          </a:p>
        </p:txBody>
      </p:sp>
      <p:sp>
        <p:nvSpPr>
          <p:cNvPr id="437311" name="Rectangle 63"/>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437312" name="Line 64"/>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7313" name="Line 65"/>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7314" name="Line 66"/>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7315" name="Text Box 67"/>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437320" name="Rectangle 72"/>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13</a:t>
            </a:r>
          </a:p>
        </p:txBody>
      </p:sp>
      <p:sp>
        <p:nvSpPr>
          <p:cNvPr id="437321" name="Text Box 73"/>
          <p:cNvSpPr txBox="1">
            <a:spLocks noChangeArrowheads="1"/>
          </p:cNvSpPr>
          <p:nvPr/>
        </p:nvSpPr>
        <p:spPr bwMode="auto">
          <a:xfrm>
            <a:off x="6992938" y="6242050"/>
            <a:ext cx="16335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
        <p:nvSpPr>
          <p:cNvPr id="437336" name="Text Box 88"/>
          <p:cNvSpPr txBox="1">
            <a:spLocks noChangeArrowheads="1"/>
          </p:cNvSpPr>
          <p:nvPr/>
        </p:nvSpPr>
        <p:spPr bwMode="auto">
          <a:xfrm>
            <a:off x="774700" y="4916488"/>
            <a:ext cx="7543800" cy="1190625"/>
          </a:xfrm>
          <a:prstGeom prst="rect">
            <a:avLst/>
          </a:prstGeom>
          <a:noFill/>
          <a:ln>
            <a:noFill/>
          </a:ln>
          <a:effectLst>
            <a:outerShdw blurRad="63500" dist="99190" dir="238833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en-US" sz="3600" b="1">
                <a:solidFill>
                  <a:srgbClr val="66FFFF"/>
                </a:solidFill>
                <a:effectLst/>
              </a:rPr>
              <a:t>ICHO KO-O SII CHAPEI OZHI KALI SOKORII!</a:t>
            </a:r>
          </a:p>
        </p:txBody>
      </p:sp>
      <p:grpSp>
        <p:nvGrpSpPr>
          <p:cNvPr id="437338" name="Group 90"/>
          <p:cNvGrpSpPr>
            <a:grpSpLocks/>
          </p:cNvGrpSpPr>
          <p:nvPr/>
        </p:nvGrpSpPr>
        <p:grpSpPr bwMode="auto">
          <a:xfrm>
            <a:off x="6178549" y="1535112"/>
            <a:ext cx="900112" cy="949325"/>
            <a:chOff x="3892" y="967"/>
            <a:chExt cx="567" cy="598"/>
          </a:xfrm>
        </p:grpSpPr>
        <p:grpSp>
          <p:nvGrpSpPr>
            <p:cNvPr id="437339" name="Group 91"/>
            <p:cNvGrpSpPr>
              <a:grpSpLocks/>
            </p:cNvGrpSpPr>
            <p:nvPr/>
          </p:nvGrpSpPr>
          <p:grpSpPr bwMode="auto">
            <a:xfrm>
              <a:off x="3892" y="967"/>
              <a:ext cx="567" cy="598"/>
              <a:chOff x="1557" y="1007"/>
              <a:chExt cx="2105" cy="1949"/>
            </a:xfrm>
          </p:grpSpPr>
          <p:grpSp>
            <p:nvGrpSpPr>
              <p:cNvPr id="437341" name="Group 93"/>
              <p:cNvGrpSpPr>
                <a:grpSpLocks/>
              </p:cNvGrpSpPr>
              <p:nvPr/>
            </p:nvGrpSpPr>
            <p:grpSpPr bwMode="auto">
              <a:xfrm>
                <a:off x="1557" y="1209"/>
                <a:ext cx="2105" cy="1421"/>
                <a:chOff x="578" y="2316"/>
                <a:chExt cx="2105" cy="1421"/>
              </a:xfrm>
            </p:grpSpPr>
            <p:sp>
              <p:nvSpPr>
                <p:cNvPr id="437342" name="Freeform 94" descr="Cork"/>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7343" name="Freeform 95" descr="Cork"/>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37345" name="Freeform 97"/>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7346" name="Freeform 98"/>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7347" name="Freeform 99"/>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7348" name="Freeform 100"/>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7349" name="Freeform 101"/>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37350" name="Rectangle 102"/>
            <p:cNvSpPr>
              <a:spLocks noChangeArrowheads="1"/>
            </p:cNvSpPr>
            <p:nvPr/>
          </p:nvSpPr>
          <p:spPr bwMode="auto">
            <a:xfrm>
              <a:off x="3922" y="991"/>
              <a:ext cx="389" cy="440"/>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0487" tIns="44450" rIns="90487" bIns="44450">
              <a:spAutoFit/>
            </a:bodyPr>
            <a:lstStyle/>
            <a:p>
              <a:pPr algn="l"/>
              <a:r>
                <a:rPr lang="en-US" sz="4000" b="1" i="1">
                  <a:solidFill>
                    <a:srgbClr val="FFFFFF"/>
                  </a:solidFill>
                  <a:effectLst/>
                  <a:latin typeface="Kosher-Normal" charset="0"/>
                </a:rPr>
                <a:t>AC</a:t>
              </a:r>
              <a:endParaRPr lang="en-US" sz="2400" i="1">
                <a:solidFill>
                  <a:srgbClr val="FFFFFF"/>
                </a:solidFill>
                <a:effectLst/>
                <a:latin typeface="Helvetica" charset="0"/>
              </a:endParaRPr>
            </a:p>
          </p:txBody>
        </p:sp>
      </p:grpSp>
      <p:sp>
        <p:nvSpPr>
          <p:cNvPr id="437351" name="Rectangle 103"/>
          <p:cNvSpPr>
            <a:spLocks noChangeArrowheads="1"/>
          </p:cNvSpPr>
          <p:nvPr/>
        </p:nvSpPr>
        <p:spPr bwMode="auto">
          <a:xfrm>
            <a:off x="5983288" y="2384425"/>
            <a:ext cx="2393950" cy="641350"/>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spAutoFit/>
          </a:bodyPr>
          <a:lstStyle/>
          <a:p>
            <a:pPr algn="l"/>
            <a:r>
              <a:rPr lang="en-US" sz="3600" b="1" i="1">
                <a:solidFill>
                  <a:schemeClr val="tx1"/>
                </a:solidFill>
                <a:effectLst/>
                <a:latin typeface="Helvetica" charset="0"/>
              </a:rPr>
              <a:t>Hr. 12: 1-3</a:t>
            </a:r>
            <a:endParaRPr lang="en-US" sz="2800" b="1" i="1">
              <a:solidFill>
                <a:schemeClr val="tx1"/>
              </a:solidFill>
              <a:effectLst/>
              <a:latin typeface="Helvetica"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7261"/>
                                        </p:tgtEl>
                                        <p:attrNameLst>
                                          <p:attrName>style.visibility</p:attrName>
                                        </p:attrNameLst>
                                      </p:cBhvr>
                                      <p:to>
                                        <p:strVal val="visible"/>
                                      </p:to>
                                    </p:set>
                                    <p:animEffect transition="in" filter="wipe(left)">
                                      <p:cBhvr>
                                        <p:cTn id="7" dur="500"/>
                                        <p:tgtEl>
                                          <p:spTgt spid="437261"/>
                                        </p:tgtEl>
                                      </p:cBhvr>
                                    </p:animEffect>
                                  </p:childTnLst>
                                </p:cTn>
                              </p:par>
                            </p:childTnLst>
                          </p:cTn>
                        </p:par>
                        <p:par>
                          <p:cTn id="8" fill="hold" nodeType="afterGroup">
                            <p:stCondLst>
                              <p:cond delay="500"/>
                            </p:stCondLst>
                            <p:childTnLst>
                              <p:par>
                                <p:cTn id="9" presetID="23" presetClass="entr" presetSubtype="36" fill="hold" nodeType="afterEffect">
                                  <p:stCondLst>
                                    <p:cond delay="0"/>
                                  </p:stCondLst>
                                  <p:childTnLst>
                                    <p:set>
                                      <p:cBhvr>
                                        <p:cTn id="10" dur="1" fill="hold">
                                          <p:stCondLst>
                                            <p:cond delay="0"/>
                                          </p:stCondLst>
                                        </p:cTn>
                                        <p:tgtEl>
                                          <p:spTgt spid="437299"/>
                                        </p:tgtEl>
                                        <p:attrNameLst>
                                          <p:attrName>style.visibility</p:attrName>
                                        </p:attrNameLst>
                                      </p:cBhvr>
                                      <p:to>
                                        <p:strVal val="visible"/>
                                      </p:to>
                                    </p:set>
                                    <p:anim calcmode="lin" valueType="num">
                                      <p:cBhvr>
                                        <p:cTn id="11" dur="500" fill="hold"/>
                                        <p:tgtEl>
                                          <p:spTgt spid="437299"/>
                                        </p:tgtEl>
                                        <p:attrNameLst>
                                          <p:attrName>ppt_w</p:attrName>
                                        </p:attrNameLst>
                                      </p:cBhvr>
                                      <p:tavLst>
                                        <p:tav tm="0">
                                          <p:val>
                                            <p:strVal val="(6*min(max(#ppt_w*#ppt_h,.3),1)-7.4)/-.7*#ppt_w"/>
                                          </p:val>
                                        </p:tav>
                                        <p:tav tm="100000">
                                          <p:val>
                                            <p:strVal val="#ppt_w"/>
                                          </p:val>
                                        </p:tav>
                                      </p:tavLst>
                                    </p:anim>
                                    <p:anim calcmode="lin" valueType="num">
                                      <p:cBhvr>
                                        <p:cTn id="12" dur="500" fill="hold"/>
                                        <p:tgtEl>
                                          <p:spTgt spid="437299"/>
                                        </p:tgtEl>
                                        <p:attrNameLst>
                                          <p:attrName>ppt_h</p:attrName>
                                        </p:attrNameLst>
                                      </p:cBhvr>
                                      <p:tavLst>
                                        <p:tav tm="0">
                                          <p:val>
                                            <p:strVal val="(6*min(max(#ppt_w*#ppt_h,.3),1)-7.4)/-.7*#ppt_h"/>
                                          </p:val>
                                        </p:tav>
                                        <p:tav tm="100000">
                                          <p:val>
                                            <p:strVal val="#ppt_h"/>
                                          </p:val>
                                        </p:tav>
                                      </p:tavLst>
                                    </p:anim>
                                    <p:anim calcmode="lin" valueType="num">
                                      <p:cBhvr>
                                        <p:cTn id="13" dur="500" fill="hold"/>
                                        <p:tgtEl>
                                          <p:spTgt spid="437299"/>
                                        </p:tgtEl>
                                        <p:attrNameLst>
                                          <p:attrName>ppt_x</p:attrName>
                                        </p:attrNameLst>
                                      </p:cBhvr>
                                      <p:tavLst>
                                        <p:tav tm="0">
                                          <p:val>
                                            <p:fltVal val="0.5"/>
                                          </p:val>
                                        </p:tav>
                                        <p:tav tm="100000">
                                          <p:val>
                                            <p:strVal val="#ppt_x"/>
                                          </p:val>
                                        </p:tav>
                                      </p:tavLst>
                                    </p:anim>
                                    <p:anim calcmode="lin" valueType="num">
                                      <p:cBhvr>
                                        <p:cTn id="14" dur="500" fill="hold"/>
                                        <p:tgtEl>
                                          <p:spTgt spid="437299"/>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1000"/>
                            </p:stCondLst>
                            <p:childTnLst>
                              <p:par>
                                <p:cTn id="16" presetID="23" presetClass="entr" presetSubtype="36" fill="hold" nodeType="afterEffect">
                                  <p:stCondLst>
                                    <p:cond delay="100"/>
                                  </p:stCondLst>
                                  <p:childTnLst>
                                    <p:set>
                                      <p:cBhvr>
                                        <p:cTn id="17" dur="1" fill="hold">
                                          <p:stCondLst>
                                            <p:cond delay="0"/>
                                          </p:stCondLst>
                                        </p:cTn>
                                        <p:tgtEl>
                                          <p:spTgt spid="437296"/>
                                        </p:tgtEl>
                                        <p:attrNameLst>
                                          <p:attrName>style.visibility</p:attrName>
                                        </p:attrNameLst>
                                      </p:cBhvr>
                                      <p:to>
                                        <p:strVal val="visible"/>
                                      </p:to>
                                    </p:set>
                                    <p:anim calcmode="lin" valueType="num">
                                      <p:cBhvr>
                                        <p:cTn id="18" dur="500" fill="hold"/>
                                        <p:tgtEl>
                                          <p:spTgt spid="437296"/>
                                        </p:tgtEl>
                                        <p:attrNameLst>
                                          <p:attrName>ppt_w</p:attrName>
                                        </p:attrNameLst>
                                      </p:cBhvr>
                                      <p:tavLst>
                                        <p:tav tm="0">
                                          <p:val>
                                            <p:strVal val="(6*min(max(#ppt_w*#ppt_h,.3),1)-7.4)/-.7*#ppt_w"/>
                                          </p:val>
                                        </p:tav>
                                        <p:tav tm="100000">
                                          <p:val>
                                            <p:strVal val="#ppt_w"/>
                                          </p:val>
                                        </p:tav>
                                      </p:tavLst>
                                    </p:anim>
                                    <p:anim calcmode="lin" valueType="num">
                                      <p:cBhvr>
                                        <p:cTn id="19" dur="500" fill="hold"/>
                                        <p:tgtEl>
                                          <p:spTgt spid="437296"/>
                                        </p:tgtEl>
                                        <p:attrNameLst>
                                          <p:attrName>ppt_h</p:attrName>
                                        </p:attrNameLst>
                                      </p:cBhvr>
                                      <p:tavLst>
                                        <p:tav tm="0">
                                          <p:val>
                                            <p:strVal val="(6*min(max(#ppt_w*#ppt_h,.3),1)-7.4)/-.7*#ppt_h"/>
                                          </p:val>
                                        </p:tav>
                                        <p:tav tm="100000">
                                          <p:val>
                                            <p:strVal val="#ppt_h"/>
                                          </p:val>
                                        </p:tav>
                                      </p:tavLst>
                                    </p:anim>
                                    <p:anim calcmode="lin" valueType="num">
                                      <p:cBhvr>
                                        <p:cTn id="20" dur="500" fill="hold"/>
                                        <p:tgtEl>
                                          <p:spTgt spid="437296"/>
                                        </p:tgtEl>
                                        <p:attrNameLst>
                                          <p:attrName>ppt_x</p:attrName>
                                        </p:attrNameLst>
                                      </p:cBhvr>
                                      <p:tavLst>
                                        <p:tav tm="0">
                                          <p:val>
                                            <p:fltVal val="0.5"/>
                                          </p:val>
                                        </p:tav>
                                        <p:tav tm="100000">
                                          <p:val>
                                            <p:strVal val="#ppt_x"/>
                                          </p:val>
                                        </p:tav>
                                      </p:tavLst>
                                    </p:anim>
                                    <p:anim calcmode="lin" valueType="num">
                                      <p:cBhvr>
                                        <p:cTn id="21" dur="500" fill="hold"/>
                                        <p:tgtEl>
                                          <p:spTgt spid="437296"/>
                                        </p:tgtEl>
                                        <p:attrNameLst>
                                          <p:attrName>ppt_y</p:attrName>
                                        </p:attrNameLst>
                                      </p:cBhvr>
                                      <p:tavLst>
                                        <p:tav tm="0">
                                          <p:val>
                                            <p:strVal val="1+(6*min(max(#ppt_w*#ppt_h,.3),1)-7.4)/-.7*#ppt_h/2"/>
                                          </p:val>
                                        </p:tav>
                                        <p:tav tm="100000">
                                          <p:val>
                                            <p:strVal val="#ppt_y"/>
                                          </p:val>
                                        </p:tav>
                                      </p:tavLst>
                                    </p:anim>
                                  </p:childTnLst>
                                </p:cTn>
                              </p:par>
                            </p:childTnLst>
                          </p:cTn>
                        </p:par>
                        <p:par>
                          <p:cTn id="22" fill="hold" nodeType="afterGroup">
                            <p:stCondLst>
                              <p:cond delay="1600"/>
                            </p:stCondLst>
                            <p:childTnLst>
                              <p:par>
                                <p:cTn id="23" presetID="23" presetClass="entr" presetSubtype="36" fill="hold" nodeType="afterEffect">
                                  <p:stCondLst>
                                    <p:cond delay="100"/>
                                  </p:stCondLst>
                                  <p:childTnLst>
                                    <p:set>
                                      <p:cBhvr>
                                        <p:cTn id="24" dur="1" fill="hold">
                                          <p:stCondLst>
                                            <p:cond delay="0"/>
                                          </p:stCondLst>
                                        </p:cTn>
                                        <p:tgtEl>
                                          <p:spTgt spid="437293"/>
                                        </p:tgtEl>
                                        <p:attrNameLst>
                                          <p:attrName>style.visibility</p:attrName>
                                        </p:attrNameLst>
                                      </p:cBhvr>
                                      <p:to>
                                        <p:strVal val="visible"/>
                                      </p:to>
                                    </p:set>
                                    <p:anim calcmode="lin" valueType="num">
                                      <p:cBhvr>
                                        <p:cTn id="25" dur="500" fill="hold"/>
                                        <p:tgtEl>
                                          <p:spTgt spid="437293"/>
                                        </p:tgtEl>
                                        <p:attrNameLst>
                                          <p:attrName>ppt_w</p:attrName>
                                        </p:attrNameLst>
                                      </p:cBhvr>
                                      <p:tavLst>
                                        <p:tav tm="0">
                                          <p:val>
                                            <p:strVal val="(6*min(max(#ppt_w*#ppt_h,.3),1)-7.4)/-.7*#ppt_w"/>
                                          </p:val>
                                        </p:tav>
                                        <p:tav tm="100000">
                                          <p:val>
                                            <p:strVal val="#ppt_w"/>
                                          </p:val>
                                        </p:tav>
                                      </p:tavLst>
                                    </p:anim>
                                    <p:anim calcmode="lin" valueType="num">
                                      <p:cBhvr>
                                        <p:cTn id="26" dur="500" fill="hold"/>
                                        <p:tgtEl>
                                          <p:spTgt spid="437293"/>
                                        </p:tgtEl>
                                        <p:attrNameLst>
                                          <p:attrName>ppt_h</p:attrName>
                                        </p:attrNameLst>
                                      </p:cBhvr>
                                      <p:tavLst>
                                        <p:tav tm="0">
                                          <p:val>
                                            <p:strVal val="(6*min(max(#ppt_w*#ppt_h,.3),1)-7.4)/-.7*#ppt_h"/>
                                          </p:val>
                                        </p:tav>
                                        <p:tav tm="100000">
                                          <p:val>
                                            <p:strVal val="#ppt_h"/>
                                          </p:val>
                                        </p:tav>
                                      </p:tavLst>
                                    </p:anim>
                                    <p:anim calcmode="lin" valueType="num">
                                      <p:cBhvr>
                                        <p:cTn id="27" dur="500" fill="hold"/>
                                        <p:tgtEl>
                                          <p:spTgt spid="437293"/>
                                        </p:tgtEl>
                                        <p:attrNameLst>
                                          <p:attrName>ppt_x</p:attrName>
                                        </p:attrNameLst>
                                      </p:cBhvr>
                                      <p:tavLst>
                                        <p:tav tm="0">
                                          <p:val>
                                            <p:fltVal val="0.5"/>
                                          </p:val>
                                        </p:tav>
                                        <p:tav tm="100000">
                                          <p:val>
                                            <p:strVal val="#ppt_x"/>
                                          </p:val>
                                        </p:tav>
                                      </p:tavLst>
                                    </p:anim>
                                    <p:anim calcmode="lin" valueType="num">
                                      <p:cBhvr>
                                        <p:cTn id="28" dur="500" fill="hold"/>
                                        <p:tgtEl>
                                          <p:spTgt spid="437293"/>
                                        </p:tgtEl>
                                        <p:attrNameLst>
                                          <p:attrName>ppt_y</p:attrName>
                                        </p:attrNameLst>
                                      </p:cBhvr>
                                      <p:tavLst>
                                        <p:tav tm="0">
                                          <p:val>
                                            <p:strVal val="1+(6*min(max(#ppt_w*#ppt_h,.3),1)-7.4)/-.7*#ppt_h/2"/>
                                          </p:val>
                                        </p:tav>
                                        <p:tav tm="100000">
                                          <p:val>
                                            <p:strVal val="#ppt_y"/>
                                          </p:val>
                                        </p:tav>
                                      </p:tavLst>
                                    </p:anim>
                                  </p:childTnLst>
                                </p:cTn>
                              </p:par>
                            </p:childTnLst>
                          </p:cTn>
                        </p:par>
                        <p:par>
                          <p:cTn id="29" fill="hold" nodeType="afterGroup">
                            <p:stCondLst>
                              <p:cond delay="2200"/>
                            </p:stCondLst>
                            <p:childTnLst>
                              <p:par>
                                <p:cTn id="30" presetID="9" presetClass="entr" presetSubtype="0" fill="hold" grpId="0" nodeType="afterEffect">
                                  <p:stCondLst>
                                    <p:cond delay="0"/>
                                  </p:stCondLst>
                                  <p:childTnLst>
                                    <p:set>
                                      <p:cBhvr>
                                        <p:cTn id="31" dur="1" fill="hold">
                                          <p:stCondLst>
                                            <p:cond delay="0"/>
                                          </p:stCondLst>
                                        </p:cTn>
                                        <p:tgtEl>
                                          <p:spTgt spid="437336"/>
                                        </p:tgtEl>
                                        <p:attrNameLst>
                                          <p:attrName>style.visibility</p:attrName>
                                        </p:attrNameLst>
                                      </p:cBhvr>
                                      <p:to>
                                        <p:strVal val="visible"/>
                                      </p:to>
                                    </p:set>
                                    <p:animEffect transition="in" filter="dissolve">
                                      <p:cBhvr>
                                        <p:cTn id="32" dur="500"/>
                                        <p:tgtEl>
                                          <p:spTgt spid="437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61" grpId="0" autoUpdateAnimBg="0"/>
      <p:bldP spid="437336"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6826" name="Group 42"/>
          <p:cNvGrpSpPr>
            <a:grpSpLocks/>
          </p:cNvGrpSpPr>
          <p:nvPr/>
        </p:nvGrpSpPr>
        <p:grpSpPr bwMode="auto">
          <a:xfrm>
            <a:off x="1423988" y="369888"/>
            <a:ext cx="7110412" cy="2224087"/>
            <a:chOff x="814" y="225"/>
            <a:chExt cx="4479" cy="1401"/>
          </a:xfrm>
        </p:grpSpPr>
        <p:sp>
          <p:nvSpPr>
            <p:cNvPr id="246786" name="Rectangle 2"/>
            <p:cNvSpPr>
              <a:spLocks noChangeArrowheads="1"/>
            </p:cNvSpPr>
            <p:nvPr/>
          </p:nvSpPr>
          <p:spPr bwMode="auto">
            <a:xfrm>
              <a:off x="814" y="225"/>
              <a:ext cx="4479" cy="14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0800">
                  <a:solidFill>
                    <a:schemeClr val="tx1"/>
                  </a:solidFill>
                  <a:miter lim="800000"/>
                  <a:headEnd/>
                  <a:tailEnd/>
                </a14:hiddenLine>
              </a:ext>
            </a:extLst>
          </p:spPr>
          <p:txBody>
            <a:bodyPr lIns="90487" tIns="44450" rIns="90487" bIns="44450">
              <a:spAutoFit/>
            </a:bodyPr>
            <a:lstStyle/>
            <a:p>
              <a:pPr algn="l"/>
              <a:r>
                <a:rPr lang="en-US" sz="2800" b="1">
                  <a:solidFill>
                    <a:srgbClr val="FAFD00"/>
                  </a:solidFill>
                  <a:effectLst/>
                  <a:latin typeface="Times" charset="0"/>
                </a:rPr>
                <a:t>                            </a:t>
              </a:r>
            </a:p>
            <a:p>
              <a:pPr algn="l"/>
              <a:r>
                <a:rPr lang="en-US" sz="2800" b="1">
                  <a:solidFill>
                    <a:srgbClr val="FAFD00"/>
                  </a:solidFill>
                  <a:effectLst/>
                  <a:latin typeface="Times" charset="0"/>
                </a:rPr>
                <a:t>	 LipeonoAbram he pe, </a:t>
              </a:r>
            </a:p>
            <a:p>
              <a:pPr algn="l"/>
              <a:r>
                <a:rPr lang="en-US" sz="2800" b="1">
                  <a:solidFill>
                    <a:srgbClr val="FAFD00"/>
                  </a:solidFill>
                  <a:effectLst/>
                  <a:latin typeface="Times" charset="0"/>
                </a:rPr>
                <a:t>        </a:t>
              </a:r>
              <a:r>
                <a:rPr lang="ja-JP" altLang="en-US" sz="2800" b="1">
                  <a:solidFill>
                    <a:srgbClr val="FAFD00"/>
                  </a:solidFill>
                  <a:effectLst/>
                  <a:latin typeface="Arial"/>
                </a:rPr>
                <a:t>“</a:t>
              </a:r>
              <a:r>
                <a:rPr lang="en-US" sz="2800" b="1">
                  <a:solidFill>
                    <a:srgbClr val="FAFD00"/>
                  </a:solidFill>
                  <a:effectLst/>
                  <a:latin typeface="Times" charset="0"/>
                </a:rPr>
                <a:t>Ni chi ni ji, ni chitamei, ni pfo chi thekhrei tiwoa, ai no niyi manepi koru </a:t>
              </a:r>
              <a:r>
                <a:rPr lang="en-US" sz="2800" b="1">
                  <a:effectLst/>
                  <a:latin typeface="Times" charset="0"/>
                </a:rPr>
                <a:t>chijile </a:t>
              </a:r>
              <a:r>
                <a:rPr lang="en-US" sz="2800" b="1">
                  <a:solidFill>
                    <a:srgbClr val="FAFD00"/>
                  </a:solidFill>
                  <a:effectLst/>
                  <a:latin typeface="Times" charset="0"/>
                </a:rPr>
                <a:t>sii vutao.</a:t>
              </a:r>
              <a:endParaRPr lang="en-US" sz="2800" b="1">
                <a:effectLst/>
                <a:latin typeface="Times" charset="0"/>
              </a:endParaRPr>
            </a:p>
          </p:txBody>
        </p:sp>
        <p:sp>
          <p:nvSpPr>
            <p:cNvPr id="246788" name="Rectangle 4"/>
            <p:cNvSpPr>
              <a:spLocks noChangeArrowheads="1"/>
            </p:cNvSpPr>
            <p:nvPr/>
          </p:nvSpPr>
          <p:spPr bwMode="auto">
            <a:xfrm>
              <a:off x="1207" y="440"/>
              <a:ext cx="180"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rgbClr val="FAFD00"/>
                  </a:solidFill>
                  <a:effectLst/>
                  <a:latin typeface="Times" charset="0"/>
                </a:rPr>
                <a:t>1</a:t>
              </a:r>
            </a:p>
          </p:txBody>
        </p:sp>
      </p:grpSp>
      <p:grpSp>
        <p:nvGrpSpPr>
          <p:cNvPr id="246827" name="Group 43"/>
          <p:cNvGrpSpPr>
            <a:grpSpLocks/>
          </p:cNvGrpSpPr>
          <p:nvPr/>
        </p:nvGrpSpPr>
        <p:grpSpPr bwMode="auto">
          <a:xfrm>
            <a:off x="1141413" y="2112963"/>
            <a:ext cx="7110412" cy="2224087"/>
            <a:chOff x="727" y="1339"/>
            <a:chExt cx="4479" cy="1401"/>
          </a:xfrm>
        </p:grpSpPr>
        <p:sp>
          <p:nvSpPr>
            <p:cNvPr id="246822" name="Rectangle 38"/>
            <p:cNvSpPr>
              <a:spLocks noChangeArrowheads="1"/>
            </p:cNvSpPr>
            <p:nvPr/>
          </p:nvSpPr>
          <p:spPr bwMode="auto">
            <a:xfrm>
              <a:off x="727" y="1339"/>
              <a:ext cx="4479" cy="14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0800">
                  <a:solidFill>
                    <a:schemeClr val="tx1"/>
                  </a:solidFill>
                  <a:miter lim="800000"/>
                  <a:headEnd/>
                  <a:tailEnd/>
                </a14:hiddenLine>
              </a:ext>
            </a:extLst>
          </p:spPr>
          <p:txBody>
            <a:bodyPr lIns="90487" tIns="44450" rIns="90487" bIns="44450">
              <a:spAutoFit/>
            </a:bodyPr>
            <a:lstStyle/>
            <a:p>
              <a:pPr algn="l"/>
              <a:endParaRPr lang="en-US" sz="2800" b="1">
                <a:solidFill>
                  <a:srgbClr val="FAFD00"/>
                </a:solidFill>
                <a:effectLst/>
                <a:latin typeface="Times" charset="0"/>
              </a:endParaRPr>
            </a:p>
            <a:p>
              <a:pPr algn="l"/>
              <a:r>
                <a:rPr lang="en-US" sz="2000" b="1">
                  <a:solidFill>
                    <a:srgbClr val="FAFD00"/>
                  </a:solidFill>
                  <a:effectLst/>
                  <a:latin typeface="Times" charset="0"/>
                </a:rPr>
                <a:t>	 </a:t>
              </a:r>
              <a:r>
                <a:rPr lang="ja-JP" altLang="en-US" sz="2800" b="1">
                  <a:solidFill>
                    <a:srgbClr val="FAFD00"/>
                  </a:solidFill>
                  <a:effectLst/>
                  <a:latin typeface="Arial"/>
                </a:rPr>
                <a:t>“</a:t>
              </a:r>
              <a:r>
                <a:rPr lang="en-US" sz="2800" b="1">
                  <a:solidFill>
                    <a:srgbClr val="FAFD00"/>
                  </a:solidFill>
                  <a:effectLst/>
                  <a:latin typeface="Times" charset="0"/>
                </a:rPr>
                <a:t>Ai no niyi </a:t>
              </a:r>
              <a:r>
                <a:rPr lang="en-US" sz="2800" b="1">
                  <a:effectLst/>
                  <a:latin typeface="Times" charset="0"/>
                </a:rPr>
                <a:t>meihrii kaji</a:t>
              </a:r>
              <a:endParaRPr lang="en-US" sz="2800" b="1">
                <a:solidFill>
                  <a:srgbClr val="FAFD00"/>
                </a:solidFill>
                <a:effectLst/>
                <a:latin typeface="Times" charset="0"/>
              </a:endParaRPr>
            </a:p>
            <a:p>
              <a:pPr algn="l"/>
              <a:r>
                <a:rPr lang="en-US" sz="2800" b="1">
                  <a:solidFill>
                    <a:srgbClr val="FAFD00"/>
                  </a:solidFill>
                  <a:effectLst/>
                  <a:latin typeface="Times" charset="0"/>
                </a:rPr>
                <a:t>	      akali mosole ea ai no niyi shihra pile, ea ni zhu somaji moso pile, suubviio ni shiihra kali sole.</a:t>
              </a:r>
              <a:endParaRPr lang="en-US" sz="2800" b="1">
                <a:effectLst/>
                <a:latin typeface="Times" charset="0"/>
              </a:endParaRPr>
            </a:p>
          </p:txBody>
        </p:sp>
        <p:sp>
          <p:nvSpPr>
            <p:cNvPr id="246789" name="Rectangle 5"/>
            <p:cNvSpPr>
              <a:spLocks noChangeArrowheads="1"/>
            </p:cNvSpPr>
            <p:nvPr/>
          </p:nvSpPr>
          <p:spPr bwMode="auto">
            <a:xfrm>
              <a:off x="1227" y="1513"/>
              <a:ext cx="180"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rgbClr val="FAFD00"/>
                  </a:solidFill>
                  <a:effectLst/>
                  <a:latin typeface="Times" charset="0"/>
                </a:rPr>
                <a:t>2</a:t>
              </a:r>
            </a:p>
          </p:txBody>
        </p:sp>
      </p:grpSp>
      <p:grpSp>
        <p:nvGrpSpPr>
          <p:cNvPr id="246824" name="Group 40"/>
          <p:cNvGrpSpPr>
            <a:grpSpLocks/>
          </p:cNvGrpSpPr>
          <p:nvPr/>
        </p:nvGrpSpPr>
        <p:grpSpPr bwMode="auto">
          <a:xfrm>
            <a:off x="1179513" y="3976688"/>
            <a:ext cx="7110412" cy="2224087"/>
            <a:chOff x="713" y="2429"/>
            <a:chExt cx="4479" cy="1401"/>
          </a:xfrm>
        </p:grpSpPr>
        <p:sp>
          <p:nvSpPr>
            <p:cNvPr id="246817" name="Rectangle 33"/>
            <p:cNvSpPr>
              <a:spLocks noChangeArrowheads="1"/>
            </p:cNvSpPr>
            <p:nvPr/>
          </p:nvSpPr>
          <p:spPr bwMode="auto">
            <a:xfrm>
              <a:off x="713" y="2429"/>
              <a:ext cx="4479" cy="14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0800">
                  <a:solidFill>
                    <a:schemeClr val="tx1"/>
                  </a:solidFill>
                  <a:miter lim="800000"/>
                  <a:headEnd/>
                  <a:tailEnd/>
                </a14:hiddenLine>
              </a:ext>
            </a:extLst>
          </p:spPr>
          <p:txBody>
            <a:bodyPr lIns="90487" tIns="44450" rIns="90487" bIns="44450">
              <a:spAutoFit/>
            </a:bodyPr>
            <a:lstStyle/>
            <a:p>
              <a:pPr algn="l"/>
              <a:endParaRPr lang="en-US" sz="2800" b="1">
                <a:solidFill>
                  <a:srgbClr val="FAFD00"/>
                </a:solidFill>
                <a:effectLst/>
                <a:latin typeface="Times" charset="0"/>
              </a:endParaRPr>
            </a:p>
            <a:p>
              <a:pPr algn="l"/>
              <a:r>
                <a:rPr lang="en-US" sz="2800" b="1">
                  <a:solidFill>
                    <a:srgbClr val="FAFD00"/>
                  </a:solidFill>
                  <a:effectLst/>
                  <a:latin typeface="Times" charset="0"/>
                </a:rPr>
                <a:t>	</a:t>
              </a:r>
              <a:r>
                <a:rPr lang="en-US" sz="2000" b="1">
                  <a:solidFill>
                    <a:srgbClr val="FAFD00"/>
                  </a:solidFill>
                  <a:effectLst/>
                  <a:latin typeface="Times" charset="0"/>
                </a:rPr>
                <a:t> </a:t>
              </a:r>
              <a:r>
                <a:rPr lang="en-US" sz="2800" b="1">
                  <a:solidFill>
                    <a:srgbClr val="FAFD00"/>
                  </a:solidFill>
                  <a:effectLst/>
                  <a:latin typeface="Times" charset="0"/>
                </a:rPr>
                <a:t> Niyi shihra kapimei yi sii aino shihra pile, ea niyi icha kapimei yi sii ai no icha pile; ea ni vano chijiphemei thopfii shihra nilewill </a:t>
              </a:r>
            </a:p>
            <a:p>
              <a:pPr algn="l"/>
              <a:r>
                <a:rPr lang="en-US" sz="2800" b="1">
                  <a:solidFill>
                    <a:srgbClr val="FAFD00"/>
                  </a:solidFill>
                  <a:effectLst/>
                  <a:latin typeface="Times" charset="0"/>
                </a:rPr>
                <a:t>	 and </a:t>
              </a:r>
              <a:r>
                <a:rPr lang="en-US" sz="2800" b="1">
                  <a:effectLst/>
                  <a:latin typeface="Times" charset="0"/>
                </a:rPr>
                <a:t>achijiphemei thopfii shihra nile.</a:t>
              </a:r>
              <a:r>
                <a:rPr lang="ja-JP" altLang="en-US" sz="2800" b="1">
                  <a:solidFill>
                    <a:srgbClr val="FAFD00"/>
                  </a:solidFill>
                  <a:effectLst/>
                  <a:latin typeface="Arial"/>
                </a:rPr>
                <a:t>”</a:t>
              </a:r>
              <a:endParaRPr lang="en-US" sz="2800" b="1">
                <a:effectLst/>
                <a:latin typeface="Times" charset="0"/>
              </a:endParaRPr>
            </a:p>
          </p:txBody>
        </p:sp>
        <p:sp>
          <p:nvSpPr>
            <p:cNvPr id="246790" name="Rectangle 6"/>
            <p:cNvSpPr>
              <a:spLocks noChangeArrowheads="1"/>
            </p:cNvSpPr>
            <p:nvPr/>
          </p:nvSpPr>
          <p:spPr bwMode="auto">
            <a:xfrm>
              <a:off x="1207" y="2589"/>
              <a:ext cx="180"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rgbClr val="FAFD00"/>
                  </a:solidFill>
                  <a:effectLst/>
                  <a:latin typeface="Times" charset="0"/>
                </a:rPr>
                <a:t>3</a:t>
              </a:r>
            </a:p>
          </p:txBody>
        </p:sp>
      </p:grpSp>
      <p:sp>
        <p:nvSpPr>
          <p:cNvPr id="246800" name="Rectangle 16"/>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246801" name="Line 1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246828" name="Freeform 44"/>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46829"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830" name="Rectangle 4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831" name="AutoShape 47"/>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832"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833"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834" name="Rectangle 50"/>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837" name="Rectangle 53"/>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246838" name="Line 54"/>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839" name="Line 55"/>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840" name="Line 56"/>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841" name="Text Box 57"/>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246844" name="Text Box 60"/>
          <p:cNvSpPr txBox="1">
            <a:spLocks noChangeArrowheads="1"/>
          </p:cNvSpPr>
          <p:nvPr/>
        </p:nvSpPr>
        <p:spPr bwMode="auto">
          <a:xfrm>
            <a:off x="8577263" y="6416675"/>
            <a:ext cx="325437"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a:solidFill>
                  <a:srgbClr val="FFFFFF"/>
                </a:solidFill>
                <a:effectLst/>
                <a:latin typeface="Arial" charset="0"/>
              </a:rPr>
              <a:t>3</a:t>
            </a:r>
          </a:p>
        </p:txBody>
      </p:sp>
      <p:sp>
        <p:nvSpPr>
          <p:cNvPr id="246846" name="Rectangle 62"/>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14</a:t>
            </a:r>
          </a:p>
        </p:txBody>
      </p:sp>
      <p:sp>
        <p:nvSpPr>
          <p:cNvPr id="246847" name="Text Box 63"/>
          <p:cNvSpPr txBox="1">
            <a:spLocks noChangeArrowheads="1"/>
          </p:cNvSpPr>
          <p:nvPr/>
        </p:nvSpPr>
        <p:spPr bwMode="auto">
          <a:xfrm>
            <a:off x="6992938" y="6242050"/>
            <a:ext cx="16335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
        <p:nvSpPr>
          <p:cNvPr id="246848" name="Text Box 64"/>
          <p:cNvSpPr txBox="1">
            <a:spLocks noChangeArrowheads="1"/>
          </p:cNvSpPr>
          <p:nvPr/>
        </p:nvSpPr>
        <p:spPr bwMode="auto">
          <a:xfrm>
            <a:off x="2741613" y="168275"/>
            <a:ext cx="4025900" cy="519113"/>
          </a:xfrm>
          <a:prstGeom prst="rect">
            <a:avLst/>
          </a:prstGeom>
          <a:noFill/>
          <a:ln>
            <a:noFill/>
          </a:ln>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a:spAutoFit/>
            <a:flatTx/>
          </a:bodyPr>
          <a:lstStyle/>
          <a:p>
            <a:pPr>
              <a:spcBef>
                <a:spcPct val="50000"/>
              </a:spcBef>
            </a:pPr>
            <a:endParaRPr lang="en-US" sz="2800">
              <a:effectLst>
                <a:outerShdw blurRad="38100" dist="38100" dir="2700000" algn="tl">
                  <a:srgbClr val="000000"/>
                </a:outerShdw>
              </a:effectLst>
            </a:endParaRPr>
          </a:p>
        </p:txBody>
      </p:sp>
      <p:sp>
        <p:nvSpPr>
          <p:cNvPr id="246862" name="Text Box 78"/>
          <p:cNvSpPr txBox="1">
            <a:spLocks noChangeArrowheads="1"/>
          </p:cNvSpPr>
          <p:nvPr/>
        </p:nvSpPr>
        <p:spPr bwMode="auto">
          <a:xfrm>
            <a:off x="2725738" y="295275"/>
            <a:ext cx="4027487" cy="51911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spcBef>
                <a:spcPct val="50000"/>
              </a:spcBef>
            </a:pPr>
            <a:r>
              <a:rPr lang="en-US" sz="2800" b="1">
                <a:solidFill>
                  <a:srgbClr val="FAFD00"/>
                </a:solidFill>
                <a:effectLst/>
                <a:latin typeface="Times" charset="0"/>
              </a:rPr>
              <a:t>HRIITHOACHAREI 12</a:t>
            </a:r>
          </a:p>
        </p:txBody>
      </p:sp>
      <p:grpSp>
        <p:nvGrpSpPr>
          <p:cNvPr id="246863" name="Group 79"/>
          <p:cNvGrpSpPr>
            <a:grpSpLocks/>
          </p:cNvGrpSpPr>
          <p:nvPr/>
        </p:nvGrpSpPr>
        <p:grpSpPr bwMode="auto">
          <a:xfrm>
            <a:off x="8004175" y="3432175"/>
            <a:ext cx="1000125" cy="1231900"/>
            <a:chOff x="5042" y="2162"/>
            <a:chExt cx="630" cy="776"/>
          </a:xfrm>
        </p:grpSpPr>
        <p:sp>
          <p:nvSpPr>
            <p:cNvPr id="246864" name="Freeform 80"/>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46865" name="AutoShape 81"/>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866" name="Rectangle 82"/>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867" name="AutoShape 83"/>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868" name="Line 84"/>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869" name="Line 85"/>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870" name="Rectangle 86"/>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871" name="Rectangle 87"/>
            <p:cNvSpPr>
              <a:spLocks noChangeArrowheads="1"/>
            </p:cNvSpPr>
            <p:nvPr/>
          </p:nvSpPr>
          <p:spPr bwMode="auto">
            <a:xfrm>
              <a:off x="5157" y="2414"/>
              <a:ext cx="433" cy="15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O - O - S</a:t>
              </a:r>
            </a:p>
          </p:txBody>
        </p:sp>
        <p:sp>
          <p:nvSpPr>
            <p:cNvPr id="246872" name="Rectangle 88"/>
            <p:cNvSpPr>
              <a:spLocks noChangeArrowheads="1"/>
            </p:cNvSpPr>
            <p:nvPr/>
          </p:nvSpPr>
          <p:spPr bwMode="auto">
            <a:xfrm>
              <a:off x="5150" y="2302"/>
              <a:ext cx="450" cy="14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KOKOLO </a:t>
              </a:r>
            </a:p>
          </p:txBody>
        </p:sp>
        <p:sp>
          <p:nvSpPr>
            <p:cNvPr id="246873" name="Rectangle 89"/>
            <p:cNvSpPr>
              <a:spLocks noChangeArrowheads="1"/>
            </p:cNvSpPr>
            <p:nvPr/>
          </p:nvSpPr>
          <p:spPr bwMode="auto">
            <a:xfrm>
              <a:off x="5042" y="2162"/>
              <a:ext cx="516" cy="1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246874" name="Line 90"/>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875" name="Line 91"/>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876" name="Line 92"/>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6826"/>
                                        </p:tgtEl>
                                        <p:attrNameLst>
                                          <p:attrName>style.visibility</p:attrName>
                                        </p:attrNameLst>
                                      </p:cBhvr>
                                      <p:to>
                                        <p:strVal val="visible"/>
                                      </p:to>
                                    </p:set>
                                    <p:animEffect transition="in" filter="dissolve">
                                      <p:cBhvr>
                                        <p:cTn id="7" dur="500"/>
                                        <p:tgtEl>
                                          <p:spTgt spid="2468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46827"/>
                                        </p:tgtEl>
                                        <p:attrNameLst>
                                          <p:attrName>style.visibility</p:attrName>
                                        </p:attrNameLst>
                                      </p:cBhvr>
                                      <p:to>
                                        <p:strVal val="visible"/>
                                      </p:to>
                                    </p:set>
                                    <p:animEffect transition="in" filter="dissolve">
                                      <p:cBhvr>
                                        <p:cTn id="12" dur="500"/>
                                        <p:tgtEl>
                                          <p:spTgt spid="2468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46824"/>
                                        </p:tgtEl>
                                        <p:attrNameLst>
                                          <p:attrName>style.visibility</p:attrName>
                                        </p:attrNameLst>
                                      </p:cBhvr>
                                      <p:to>
                                        <p:strVal val="visible"/>
                                      </p:to>
                                    </p:set>
                                    <p:animEffect transition="in" filter="dissolve">
                                      <p:cBhvr>
                                        <p:cTn id="17" dur="500"/>
                                        <p:tgtEl>
                                          <p:spTgt spid="246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8114" name="Group 2"/>
          <p:cNvGrpSpPr>
            <a:grpSpLocks/>
          </p:cNvGrpSpPr>
          <p:nvPr/>
        </p:nvGrpSpPr>
        <p:grpSpPr bwMode="auto">
          <a:xfrm>
            <a:off x="1423988" y="369888"/>
            <a:ext cx="7110412" cy="2224087"/>
            <a:chOff x="814" y="225"/>
            <a:chExt cx="4479" cy="1401"/>
          </a:xfrm>
        </p:grpSpPr>
        <p:sp>
          <p:nvSpPr>
            <p:cNvPr id="858115" name="Rectangle 3"/>
            <p:cNvSpPr>
              <a:spLocks noChangeArrowheads="1"/>
            </p:cNvSpPr>
            <p:nvPr/>
          </p:nvSpPr>
          <p:spPr bwMode="auto">
            <a:xfrm>
              <a:off x="814" y="225"/>
              <a:ext cx="4479" cy="14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0800">
                  <a:solidFill>
                    <a:schemeClr val="tx1"/>
                  </a:solidFill>
                  <a:miter lim="800000"/>
                  <a:headEnd/>
                  <a:tailEnd/>
                </a14:hiddenLine>
              </a:ext>
            </a:extLst>
          </p:spPr>
          <p:txBody>
            <a:bodyPr lIns="90487" tIns="44450" rIns="90487" bIns="44450">
              <a:spAutoFit/>
            </a:bodyPr>
            <a:lstStyle/>
            <a:p>
              <a:pPr algn="l"/>
              <a:r>
                <a:rPr lang="en-US" sz="2800" b="1">
                  <a:solidFill>
                    <a:srgbClr val="FAFD00"/>
                  </a:solidFill>
                  <a:effectLst/>
                  <a:latin typeface="Times" charset="0"/>
                </a:rPr>
                <a:t>                            </a:t>
              </a:r>
            </a:p>
            <a:p>
              <a:pPr algn="l"/>
              <a:r>
                <a:rPr lang="en-US" sz="2800" b="1">
                  <a:solidFill>
                    <a:srgbClr val="FAFD00"/>
                  </a:solidFill>
                  <a:effectLst/>
                  <a:latin typeface="Times" charset="0"/>
                </a:rPr>
                <a:t>	 LipeonoAbram he pe, </a:t>
              </a:r>
            </a:p>
            <a:p>
              <a:pPr algn="l"/>
              <a:r>
                <a:rPr lang="en-US" sz="2800" b="1">
                  <a:solidFill>
                    <a:srgbClr val="FAFD00"/>
                  </a:solidFill>
                  <a:effectLst/>
                  <a:latin typeface="Times" charset="0"/>
                </a:rPr>
                <a:t>        </a:t>
              </a:r>
              <a:r>
                <a:rPr lang="ja-JP" altLang="en-US" sz="2800" b="1">
                  <a:solidFill>
                    <a:srgbClr val="FAFD00"/>
                  </a:solidFill>
                  <a:effectLst/>
                  <a:latin typeface="Arial"/>
                </a:rPr>
                <a:t>“</a:t>
              </a:r>
              <a:r>
                <a:rPr lang="en-US" sz="2800" b="1">
                  <a:solidFill>
                    <a:srgbClr val="FAFD00"/>
                  </a:solidFill>
                  <a:effectLst/>
                  <a:latin typeface="Times" charset="0"/>
                </a:rPr>
                <a:t>Ni chi ni ji, ni chitamei, ni pfo chi thekhrei tiwoa, ai no niyi manepi koru </a:t>
              </a:r>
              <a:r>
                <a:rPr lang="en-US" sz="2800" b="1">
                  <a:effectLst/>
                  <a:latin typeface="Times" charset="0"/>
                </a:rPr>
                <a:t>chijile </a:t>
              </a:r>
              <a:r>
                <a:rPr lang="en-US" sz="2800" b="1">
                  <a:solidFill>
                    <a:srgbClr val="FAFD00"/>
                  </a:solidFill>
                  <a:effectLst/>
                  <a:latin typeface="Times" charset="0"/>
                </a:rPr>
                <a:t>sii vutao.</a:t>
              </a:r>
              <a:endParaRPr lang="en-US" sz="2800" b="1">
                <a:effectLst/>
                <a:latin typeface="Times" charset="0"/>
              </a:endParaRPr>
            </a:p>
          </p:txBody>
        </p:sp>
        <p:sp>
          <p:nvSpPr>
            <p:cNvPr id="858116" name="Rectangle 4"/>
            <p:cNvSpPr>
              <a:spLocks noChangeArrowheads="1"/>
            </p:cNvSpPr>
            <p:nvPr/>
          </p:nvSpPr>
          <p:spPr bwMode="auto">
            <a:xfrm>
              <a:off x="1207" y="440"/>
              <a:ext cx="180"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rgbClr val="FAFD00"/>
                  </a:solidFill>
                  <a:effectLst/>
                  <a:latin typeface="Times" charset="0"/>
                </a:rPr>
                <a:t>1</a:t>
              </a:r>
            </a:p>
          </p:txBody>
        </p:sp>
      </p:grpSp>
      <p:grpSp>
        <p:nvGrpSpPr>
          <p:cNvPr id="858117" name="Group 5"/>
          <p:cNvGrpSpPr>
            <a:grpSpLocks/>
          </p:cNvGrpSpPr>
          <p:nvPr/>
        </p:nvGrpSpPr>
        <p:grpSpPr bwMode="auto">
          <a:xfrm>
            <a:off x="1141413" y="2112963"/>
            <a:ext cx="7110412" cy="2224087"/>
            <a:chOff x="727" y="1339"/>
            <a:chExt cx="4479" cy="1401"/>
          </a:xfrm>
        </p:grpSpPr>
        <p:sp>
          <p:nvSpPr>
            <p:cNvPr id="858118" name="Rectangle 6"/>
            <p:cNvSpPr>
              <a:spLocks noChangeArrowheads="1"/>
            </p:cNvSpPr>
            <p:nvPr/>
          </p:nvSpPr>
          <p:spPr bwMode="auto">
            <a:xfrm>
              <a:off x="727" y="1339"/>
              <a:ext cx="4479" cy="14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0800">
                  <a:solidFill>
                    <a:schemeClr val="tx1"/>
                  </a:solidFill>
                  <a:miter lim="800000"/>
                  <a:headEnd/>
                  <a:tailEnd/>
                </a14:hiddenLine>
              </a:ext>
            </a:extLst>
          </p:spPr>
          <p:txBody>
            <a:bodyPr lIns="90487" tIns="44450" rIns="90487" bIns="44450">
              <a:spAutoFit/>
            </a:bodyPr>
            <a:lstStyle/>
            <a:p>
              <a:pPr algn="l"/>
              <a:endParaRPr lang="en-US" sz="2800" b="1">
                <a:solidFill>
                  <a:srgbClr val="FAFD00"/>
                </a:solidFill>
                <a:effectLst/>
                <a:latin typeface="Times" charset="0"/>
              </a:endParaRPr>
            </a:p>
            <a:p>
              <a:pPr algn="l"/>
              <a:r>
                <a:rPr lang="en-US" sz="2000" b="1">
                  <a:solidFill>
                    <a:srgbClr val="FAFD00"/>
                  </a:solidFill>
                  <a:effectLst/>
                  <a:latin typeface="Times" charset="0"/>
                </a:rPr>
                <a:t>	 </a:t>
              </a:r>
              <a:r>
                <a:rPr lang="ja-JP" altLang="en-US" sz="2800" b="1">
                  <a:solidFill>
                    <a:srgbClr val="FAFD00"/>
                  </a:solidFill>
                  <a:effectLst/>
                  <a:latin typeface="Arial"/>
                </a:rPr>
                <a:t>“</a:t>
              </a:r>
              <a:r>
                <a:rPr lang="en-US" sz="2800" b="1">
                  <a:solidFill>
                    <a:srgbClr val="FAFD00"/>
                  </a:solidFill>
                  <a:effectLst/>
                  <a:latin typeface="Times" charset="0"/>
                </a:rPr>
                <a:t>Ai no niyi </a:t>
              </a:r>
              <a:r>
                <a:rPr lang="en-US" sz="2800" b="1">
                  <a:effectLst/>
                  <a:latin typeface="Times" charset="0"/>
                </a:rPr>
                <a:t>meihrii kaji</a:t>
              </a:r>
              <a:endParaRPr lang="en-US" sz="2800" b="1">
                <a:solidFill>
                  <a:srgbClr val="FAFD00"/>
                </a:solidFill>
                <a:effectLst/>
                <a:latin typeface="Times" charset="0"/>
              </a:endParaRPr>
            </a:p>
            <a:p>
              <a:pPr algn="l"/>
              <a:r>
                <a:rPr lang="en-US" sz="2800" b="1">
                  <a:solidFill>
                    <a:srgbClr val="FAFD00"/>
                  </a:solidFill>
                  <a:effectLst/>
                  <a:latin typeface="Times" charset="0"/>
                </a:rPr>
                <a:t>	      akali mosole ea ai no niyi shihra pile, ea ni zhu somaji moso pile, suubviio ni shiihra kali sole.</a:t>
              </a:r>
              <a:endParaRPr lang="en-US" sz="2800" b="1">
                <a:effectLst/>
                <a:latin typeface="Times" charset="0"/>
              </a:endParaRPr>
            </a:p>
          </p:txBody>
        </p:sp>
        <p:sp>
          <p:nvSpPr>
            <p:cNvPr id="858119" name="Rectangle 7"/>
            <p:cNvSpPr>
              <a:spLocks noChangeArrowheads="1"/>
            </p:cNvSpPr>
            <p:nvPr/>
          </p:nvSpPr>
          <p:spPr bwMode="auto">
            <a:xfrm>
              <a:off x="1227" y="1513"/>
              <a:ext cx="180"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rgbClr val="FAFD00"/>
                  </a:solidFill>
                  <a:effectLst/>
                  <a:latin typeface="Times" charset="0"/>
                </a:rPr>
                <a:t>2</a:t>
              </a:r>
            </a:p>
          </p:txBody>
        </p:sp>
      </p:grpSp>
      <p:grpSp>
        <p:nvGrpSpPr>
          <p:cNvPr id="858120" name="Group 8"/>
          <p:cNvGrpSpPr>
            <a:grpSpLocks/>
          </p:cNvGrpSpPr>
          <p:nvPr/>
        </p:nvGrpSpPr>
        <p:grpSpPr bwMode="auto">
          <a:xfrm>
            <a:off x="1179513" y="3976688"/>
            <a:ext cx="7110412" cy="2224087"/>
            <a:chOff x="713" y="2429"/>
            <a:chExt cx="4479" cy="1401"/>
          </a:xfrm>
        </p:grpSpPr>
        <p:sp>
          <p:nvSpPr>
            <p:cNvPr id="858121" name="Rectangle 9"/>
            <p:cNvSpPr>
              <a:spLocks noChangeArrowheads="1"/>
            </p:cNvSpPr>
            <p:nvPr/>
          </p:nvSpPr>
          <p:spPr bwMode="auto">
            <a:xfrm>
              <a:off x="713" y="2429"/>
              <a:ext cx="4479" cy="14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0800">
                  <a:solidFill>
                    <a:schemeClr val="tx1"/>
                  </a:solidFill>
                  <a:miter lim="800000"/>
                  <a:headEnd/>
                  <a:tailEnd/>
                </a14:hiddenLine>
              </a:ext>
            </a:extLst>
          </p:spPr>
          <p:txBody>
            <a:bodyPr lIns="90487" tIns="44450" rIns="90487" bIns="44450">
              <a:spAutoFit/>
            </a:bodyPr>
            <a:lstStyle/>
            <a:p>
              <a:pPr algn="l"/>
              <a:endParaRPr lang="en-US" sz="2800" b="1">
                <a:solidFill>
                  <a:srgbClr val="FAFD00"/>
                </a:solidFill>
                <a:effectLst/>
                <a:latin typeface="Times" charset="0"/>
              </a:endParaRPr>
            </a:p>
            <a:p>
              <a:pPr algn="l"/>
              <a:r>
                <a:rPr lang="en-US" sz="2800" b="1">
                  <a:solidFill>
                    <a:srgbClr val="FAFD00"/>
                  </a:solidFill>
                  <a:effectLst/>
                  <a:latin typeface="Times" charset="0"/>
                </a:rPr>
                <a:t>	</a:t>
              </a:r>
              <a:r>
                <a:rPr lang="en-US" sz="2000" b="1">
                  <a:solidFill>
                    <a:srgbClr val="FAFD00"/>
                  </a:solidFill>
                  <a:effectLst/>
                  <a:latin typeface="Times" charset="0"/>
                </a:rPr>
                <a:t> </a:t>
              </a:r>
              <a:r>
                <a:rPr lang="en-US" sz="2800" b="1">
                  <a:solidFill>
                    <a:srgbClr val="FAFD00"/>
                  </a:solidFill>
                  <a:effectLst/>
                  <a:latin typeface="Times" charset="0"/>
                </a:rPr>
                <a:t> Niyi shihra kapimei yi sii aino shihra pile, ea niyi icha kapimei yi sii ai no icha pile; ea ni vano chijiphemei thopfii shihra nilewill </a:t>
              </a:r>
            </a:p>
            <a:p>
              <a:pPr algn="l"/>
              <a:r>
                <a:rPr lang="en-US" sz="2800" b="1">
                  <a:solidFill>
                    <a:srgbClr val="FAFD00"/>
                  </a:solidFill>
                  <a:effectLst/>
                  <a:latin typeface="Times" charset="0"/>
                </a:rPr>
                <a:t>	 and </a:t>
              </a:r>
              <a:r>
                <a:rPr lang="en-US" sz="2800" b="1">
                  <a:effectLst/>
                  <a:latin typeface="Times" charset="0"/>
                </a:rPr>
                <a:t>achijiphemei thopfii shihra nile.</a:t>
              </a:r>
              <a:r>
                <a:rPr lang="ja-JP" altLang="en-US" sz="2800" b="1">
                  <a:solidFill>
                    <a:srgbClr val="FAFD00"/>
                  </a:solidFill>
                  <a:effectLst/>
                  <a:latin typeface="Arial"/>
                </a:rPr>
                <a:t>”</a:t>
              </a:r>
              <a:endParaRPr lang="en-US" sz="2800" b="1">
                <a:effectLst/>
                <a:latin typeface="Times" charset="0"/>
              </a:endParaRPr>
            </a:p>
          </p:txBody>
        </p:sp>
        <p:sp>
          <p:nvSpPr>
            <p:cNvPr id="858122" name="Rectangle 10"/>
            <p:cNvSpPr>
              <a:spLocks noChangeArrowheads="1"/>
            </p:cNvSpPr>
            <p:nvPr/>
          </p:nvSpPr>
          <p:spPr bwMode="auto">
            <a:xfrm>
              <a:off x="1207" y="2589"/>
              <a:ext cx="180"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rgbClr val="FAFD00"/>
                  </a:solidFill>
                  <a:effectLst/>
                  <a:latin typeface="Times" charset="0"/>
                </a:rPr>
                <a:t>3</a:t>
              </a:r>
            </a:p>
          </p:txBody>
        </p:sp>
      </p:grpSp>
      <p:sp>
        <p:nvSpPr>
          <p:cNvPr id="858123" name="Rectangle 11"/>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858124" name="Line 1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858125" name="Freeform 13"/>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858126" name="AutoShape 1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58127" name="Rectangle 1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58128" name="AutoShape 16"/>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58129" name="Line 17"/>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58130" name="Line 18"/>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58131" name="Rectangle 19"/>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58134" name="Rectangle 22"/>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858135" name="Line 23"/>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58136" name="Line 24"/>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58137" name="Line 25"/>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58138" name="Text Box 26"/>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858139" name="Text Box 27"/>
          <p:cNvSpPr txBox="1">
            <a:spLocks noChangeArrowheads="1"/>
          </p:cNvSpPr>
          <p:nvPr/>
        </p:nvSpPr>
        <p:spPr bwMode="auto">
          <a:xfrm>
            <a:off x="8577263" y="6416675"/>
            <a:ext cx="325437"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a:solidFill>
                  <a:srgbClr val="FFFFFF"/>
                </a:solidFill>
                <a:effectLst/>
                <a:latin typeface="Arial" charset="0"/>
              </a:rPr>
              <a:t>3</a:t>
            </a:r>
          </a:p>
        </p:txBody>
      </p:sp>
      <p:sp>
        <p:nvSpPr>
          <p:cNvPr id="858140" name="Rectangle 28"/>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14</a:t>
            </a:r>
          </a:p>
        </p:txBody>
      </p:sp>
      <p:sp>
        <p:nvSpPr>
          <p:cNvPr id="858141" name="Text Box 29"/>
          <p:cNvSpPr txBox="1">
            <a:spLocks noChangeArrowheads="1"/>
          </p:cNvSpPr>
          <p:nvPr/>
        </p:nvSpPr>
        <p:spPr bwMode="auto">
          <a:xfrm>
            <a:off x="6992938" y="6242050"/>
            <a:ext cx="16335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
        <p:nvSpPr>
          <p:cNvPr id="858142" name="Text Box 30"/>
          <p:cNvSpPr txBox="1">
            <a:spLocks noChangeArrowheads="1"/>
          </p:cNvSpPr>
          <p:nvPr/>
        </p:nvSpPr>
        <p:spPr bwMode="auto">
          <a:xfrm>
            <a:off x="2741613" y="168275"/>
            <a:ext cx="4025900" cy="519113"/>
          </a:xfrm>
          <a:prstGeom prst="rect">
            <a:avLst/>
          </a:prstGeom>
          <a:noFill/>
          <a:ln>
            <a:noFill/>
          </a:ln>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a:spAutoFit/>
            <a:flatTx/>
          </a:bodyPr>
          <a:lstStyle/>
          <a:p>
            <a:pPr>
              <a:spcBef>
                <a:spcPct val="50000"/>
              </a:spcBef>
            </a:pPr>
            <a:endParaRPr lang="en-US" sz="2800">
              <a:effectLst>
                <a:outerShdw blurRad="38100" dist="38100" dir="2700000" algn="tl">
                  <a:srgbClr val="000000"/>
                </a:outerShdw>
              </a:effectLst>
            </a:endParaRPr>
          </a:p>
        </p:txBody>
      </p:sp>
      <p:sp>
        <p:nvSpPr>
          <p:cNvPr id="858143" name="Text Box 31"/>
          <p:cNvSpPr txBox="1">
            <a:spLocks noChangeArrowheads="1"/>
          </p:cNvSpPr>
          <p:nvPr/>
        </p:nvSpPr>
        <p:spPr bwMode="auto">
          <a:xfrm>
            <a:off x="2725738" y="295275"/>
            <a:ext cx="4027487" cy="51911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spcBef>
                <a:spcPct val="50000"/>
              </a:spcBef>
            </a:pPr>
            <a:r>
              <a:rPr lang="en-US" sz="2800" b="1">
                <a:solidFill>
                  <a:srgbClr val="FAFD00"/>
                </a:solidFill>
                <a:effectLst/>
                <a:latin typeface="Times" charset="0"/>
              </a:rPr>
              <a:t>HRIITHOACHAREI 12</a:t>
            </a:r>
          </a:p>
        </p:txBody>
      </p:sp>
      <p:grpSp>
        <p:nvGrpSpPr>
          <p:cNvPr id="858144" name="Group 32"/>
          <p:cNvGrpSpPr>
            <a:grpSpLocks/>
          </p:cNvGrpSpPr>
          <p:nvPr/>
        </p:nvGrpSpPr>
        <p:grpSpPr bwMode="auto">
          <a:xfrm>
            <a:off x="3949700" y="4927600"/>
            <a:ext cx="2870200" cy="625475"/>
            <a:chOff x="2488" y="3104"/>
            <a:chExt cx="1808" cy="394"/>
          </a:xfrm>
        </p:grpSpPr>
        <p:sp>
          <p:nvSpPr>
            <p:cNvPr id="858145" name="Oval 33"/>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858146" name="Rectangle 34"/>
            <p:cNvSpPr>
              <a:spLocks noChangeArrowheads="1"/>
            </p:cNvSpPr>
            <p:nvPr/>
          </p:nvSpPr>
          <p:spPr bwMode="auto">
            <a:xfrm>
              <a:off x="2689" y="3147"/>
              <a:ext cx="1192" cy="3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r>
                <a:rPr lang="en-US" sz="2800">
                  <a:solidFill>
                    <a:schemeClr val="hlink"/>
                  </a:solidFill>
                  <a:effectLst/>
                  <a:latin typeface="Times" charset="0"/>
                </a:rPr>
                <a:t>   SHIIHRA</a:t>
              </a:r>
            </a:p>
          </p:txBody>
        </p:sp>
      </p:grpSp>
      <p:grpSp>
        <p:nvGrpSpPr>
          <p:cNvPr id="858147" name="Group 35"/>
          <p:cNvGrpSpPr>
            <a:grpSpLocks/>
          </p:cNvGrpSpPr>
          <p:nvPr/>
        </p:nvGrpSpPr>
        <p:grpSpPr bwMode="auto">
          <a:xfrm>
            <a:off x="4894263" y="2012950"/>
            <a:ext cx="2166937" cy="576263"/>
            <a:chOff x="3083" y="1268"/>
            <a:chExt cx="1365" cy="363"/>
          </a:xfrm>
        </p:grpSpPr>
        <p:sp>
          <p:nvSpPr>
            <p:cNvPr id="858148" name="Oval 36"/>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858149" name="Rectangle 37"/>
            <p:cNvSpPr>
              <a:spLocks noChangeArrowheads="1"/>
            </p:cNvSpPr>
            <p:nvPr/>
          </p:nvSpPr>
          <p:spPr bwMode="auto">
            <a:xfrm>
              <a:off x="3264" y="1268"/>
              <a:ext cx="797" cy="36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r>
                <a:rPr lang="en-US" sz="3200">
                  <a:solidFill>
                    <a:schemeClr val="hlink"/>
                  </a:solidFill>
                  <a:effectLst/>
                  <a:latin typeface="Times" charset="0"/>
                </a:rPr>
                <a:t>  ONA</a:t>
              </a:r>
            </a:p>
          </p:txBody>
        </p:sp>
      </p:grpSp>
      <p:grpSp>
        <p:nvGrpSpPr>
          <p:cNvPr id="858150" name="Group 38"/>
          <p:cNvGrpSpPr>
            <a:grpSpLocks/>
          </p:cNvGrpSpPr>
          <p:nvPr/>
        </p:nvGrpSpPr>
        <p:grpSpPr bwMode="auto">
          <a:xfrm>
            <a:off x="6611938" y="1176338"/>
            <a:ext cx="2252662" cy="530225"/>
            <a:chOff x="4165" y="741"/>
            <a:chExt cx="1419" cy="334"/>
          </a:xfrm>
        </p:grpSpPr>
        <p:sp>
          <p:nvSpPr>
            <p:cNvPr id="858151" name="Oval 39"/>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858152" name="Rectangle 40"/>
            <p:cNvSpPr>
              <a:spLocks noChangeArrowheads="1"/>
            </p:cNvSpPr>
            <p:nvPr/>
          </p:nvSpPr>
          <p:spPr bwMode="auto">
            <a:xfrm>
              <a:off x="4380" y="750"/>
              <a:ext cx="737" cy="3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r>
                <a:rPr lang="en-US" sz="2800">
                  <a:solidFill>
                    <a:schemeClr val="hlink"/>
                  </a:solidFill>
                  <a:effectLst/>
                  <a:latin typeface="Times" charset="0"/>
                </a:rPr>
                <a:t>    OJII</a:t>
              </a:r>
            </a:p>
          </p:txBody>
        </p:sp>
      </p:grpSp>
      <p:grpSp>
        <p:nvGrpSpPr>
          <p:cNvPr id="858153" name="Group 41"/>
          <p:cNvGrpSpPr>
            <a:grpSpLocks/>
          </p:cNvGrpSpPr>
          <p:nvPr/>
        </p:nvGrpSpPr>
        <p:grpSpPr bwMode="auto">
          <a:xfrm>
            <a:off x="8004175" y="3432175"/>
            <a:ext cx="1000125" cy="1231900"/>
            <a:chOff x="5042" y="2162"/>
            <a:chExt cx="630" cy="776"/>
          </a:xfrm>
        </p:grpSpPr>
        <p:sp>
          <p:nvSpPr>
            <p:cNvPr id="858154" name="Freeform 42"/>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858155" name="AutoShape 43"/>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58156" name="Rectangle 44"/>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58157" name="AutoShape 45"/>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58158" name="Line 46"/>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58159" name="Line 47"/>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58160" name="Rectangle 48"/>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58161" name="Rectangle 49"/>
            <p:cNvSpPr>
              <a:spLocks noChangeArrowheads="1"/>
            </p:cNvSpPr>
            <p:nvPr/>
          </p:nvSpPr>
          <p:spPr bwMode="auto">
            <a:xfrm>
              <a:off x="5157" y="2414"/>
              <a:ext cx="433" cy="15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O - O - S</a:t>
              </a:r>
            </a:p>
          </p:txBody>
        </p:sp>
        <p:sp>
          <p:nvSpPr>
            <p:cNvPr id="858162" name="Rectangle 50"/>
            <p:cNvSpPr>
              <a:spLocks noChangeArrowheads="1"/>
            </p:cNvSpPr>
            <p:nvPr/>
          </p:nvSpPr>
          <p:spPr bwMode="auto">
            <a:xfrm>
              <a:off x="5150" y="2302"/>
              <a:ext cx="450" cy="14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KOKOLO </a:t>
              </a:r>
            </a:p>
          </p:txBody>
        </p:sp>
        <p:sp>
          <p:nvSpPr>
            <p:cNvPr id="858163" name="Rectangle 51"/>
            <p:cNvSpPr>
              <a:spLocks noChangeArrowheads="1"/>
            </p:cNvSpPr>
            <p:nvPr/>
          </p:nvSpPr>
          <p:spPr bwMode="auto">
            <a:xfrm>
              <a:off x="5042" y="2162"/>
              <a:ext cx="516" cy="1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858164" name="Line 52"/>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58165" name="Line 53"/>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58166" name="Line 54"/>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58114"/>
                                        </p:tgtEl>
                                        <p:attrNameLst>
                                          <p:attrName>style.visibility</p:attrName>
                                        </p:attrNameLst>
                                      </p:cBhvr>
                                      <p:to>
                                        <p:strVal val="visible"/>
                                      </p:to>
                                    </p:set>
                                    <p:animEffect transition="in" filter="dissolve">
                                      <p:cBhvr>
                                        <p:cTn id="7" dur="500"/>
                                        <p:tgtEl>
                                          <p:spTgt spid="8581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58117"/>
                                        </p:tgtEl>
                                        <p:attrNameLst>
                                          <p:attrName>style.visibility</p:attrName>
                                        </p:attrNameLst>
                                      </p:cBhvr>
                                      <p:to>
                                        <p:strVal val="visible"/>
                                      </p:to>
                                    </p:set>
                                    <p:animEffect transition="in" filter="dissolve">
                                      <p:cBhvr>
                                        <p:cTn id="12" dur="500"/>
                                        <p:tgtEl>
                                          <p:spTgt spid="8581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58120"/>
                                        </p:tgtEl>
                                        <p:attrNameLst>
                                          <p:attrName>style.visibility</p:attrName>
                                        </p:attrNameLst>
                                      </p:cBhvr>
                                      <p:to>
                                        <p:strVal val="visible"/>
                                      </p:to>
                                    </p:set>
                                    <p:animEffect transition="in" filter="dissolve">
                                      <p:cBhvr>
                                        <p:cTn id="17" dur="500"/>
                                        <p:tgtEl>
                                          <p:spTgt spid="8581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nodeType="clickEffect">
                                  <p:stCondLst>
                                    <p:cond delay="0"/>
                                  </p:stCondLst>
                                  <p:childTnLst>
                                    <p:set>
                                      <p:cBhvr>
                                        <p:cTn id="21" dur="1" fill="hold">
                                          <p:stCondLst>
                                            <p:cond delay="0"/>
                                          </p:stCondLst>
                                        </p:cTn>
                                        <p:tgtEl>
                                          <p:spTgt spid="858150"/>
                                        </p:tgtEl>
                                        <p:attrNameLst>
                                          <p:attrName>style.visibility</p:attrName>
                                        </p:attrNameLst>
                                      </p:cBhvr>
                                      <p:to>
                                        <p:strVal val="visible"/>
                                      </p:to>
                                    </p:set>
                                    <p:anim calcmode="lin" valueType="num">
                                      <p:cBhvr>
                                        <p:cTn id="22" dur="500" fill="hold"/>
                                        <p:tgtEl>
                                          <p:spTgt spid="858150"/>
                                        </p:tgtEl>
                                        <p:attrNameLst>
                                          <p:attrName>ppt_w</p:attrName>
                                        </p:attrNameLst>
                                      </p:cBhvr>
                                      <p:tavLst>
                                        <p:tav tm="0">
                                          <p:val>
                                            <p:fltVal val="0"/>
                                          </p:val>
                                        </p:tav>
                                        <p:tav tm="100000">
                                          <p:val>
                                            <p:strVal val="#ppt_w"/>
                                          </p:val>
                                        </p:tav>
                                      </p:tavLst>
                                    </p:anim>
                                    <p:anim calcmode="lin" valueType="num">
                                      <p:cBhvr>
                                        <p:cTn id="23" dur="500" fill="hold"/>
                                        <p:tgtEl>
                                          <p:spTgt spid="858150"/>
                                        </p:tgtEl>
                                        <p:attrNameLst>
                                          <p:attrName>ppt_h</p:attrName>
                                        </p:attrNameLst>
                                      </p:cBhvr>
                                      <p:tavLst>
                                        <p:tav tm="0">
                                          <p:val>
                                            <p:fltVal val="0"/>
                                          </p:val>
                                        </p:tav>
                                        <p:tav tm="100000">
                                          <p:val>
                                            <p:strVal val="#ppt_h"/>
                                          </p:val>
                                        </p:tav>
                                      </p:tavLst>
                                    </p:anim>
                                    <p:anim calcmode="lin" valueType="num">
                                      <p:cBhvr>
                                        <p:cTn id="24" dur="500" fill="hold"/>
                                        <p:tgtEl>
                                          <p:spTgt spid="858150"/>
                                        </p:tgtEl>
                                        <p:attrNameLst>
                                          <p:attrName>ppt_x</p:attrName>
                                        </p:attrNameLst>
                                      </p:cBhvr>
                                      <p:tavLst>
                                        <p:tav tm="0">
                                          <p:val>
                                            <p:fltVal val="0.5"/>
                                          </p:val>
                                        </p:tav>
                                        <p:tav tm="100000">
                                          <p:val>
                                            <p:strVal val="#ppt_x"/>
                                          </p:val>
                                        </p:tav>
                                      </p:tavLst>
                                    </p:anim>
                                    <p:anim calcmode="lin" valueType="num">
                                      <p:cBhvr>
                                        <p:cTn id="25" dur="500" fill="hold"/>
                                        <p:tgtEl>
                                          <p:spTgt spid="858150"/>
                                        </p:tgtEl>
                                        <p:attrNameLst>
                                          <p:attrName>ppt_y</p:attrName>
                                        </p:attrNameLst>
                                      </p:cBhvr>
                                      <p:tavLst>
                                        <p:tav tm="0">
                                          <p:val>
                                            <p:fltVal val="0.5"/>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528" fill="hold" nodeType="clickEffect">
                                  <p:stCondLst>
                                    <p:cond delay="0"/>
                                  </p:stCondLst>
                                  <p:childTnLst>
                                    <p:set>
                                      <p:cBhvr>
                                        <p:cTn id="29" dur="1" fill="hold">
                                          <p:stCondLst>
                                            <p:cond delay="0"/>
                                          </p:stCondLst>
                                        </p:cTn>
                                        <p:tgtEl>
                                          <p:spTgt spid="858147"/>
                                        </p:tgtEl>
                                        <p:attrNameLst>
                                          <p:attrName>style.visibility</p:attrName>
                                        </p:attrNameLst>
                                      </p:cBhvr>
                                      <p:to>
                                        <p:strVal val="visible"/>
                                      </p:to>
                                    </p:set>
                                    <p:anim calcmode="lin" valueType="num">
                                      <p:cBhvr>
                                        <p:cTn id="30" dur="500" fill="hold"/>
                                        <p:tgtEl>
                                          <p:spTgt spid="858147"/>
                                        </p:tgtEl>
                                        <p:attrNameLst>
                                          <p:attrName>ppt_w</p:attrName>
                                        </p:attrNameLst>
                                      </p:cBhvr>
                                      <p:tavLst>
                                        <p:tav tm="0">
                                          <p:val>
                                            <p:fltVal val="0"/>
                                          </p:val>
                                        </p:tav>
                                        <p:tav tm="100000">
                                          <p:val>
                                            <p:strVal val="#ppt_w"/>
                                          </p:val>
                                        </p:tav>
                                      </p:tavLst>
                                    </p:anim>
                                    <p:anim calcmode="lin" valueType="num">
                                      <p:cBhvr>
                                        <p:cTn id="31" dur="500" fill="hold"/>
                                        <p:tgtEl>
                                          <p:spTgt spid="858147"/>
                                        </p:tgtEl>
                                        <p:attrNameLst>
                                          <p:attrName>ppt_h</p:attrName>
                                        </p:attrNameLst>
                                      </p:cBhvr>
                                      <p:tavLst>
                                        <p:tav tm="0">
                                          <p:val>
                                            <p:fltVal val="0"/>
                                          </p:val>
                                        </p:tav>
                                        <p:tav tm="100000">
                                          <p:val>
                                            <p:strVal val="#ppt_h"/>
                                          </p:val>
                                        </p:tav>
                                      </p:tavLst>
                                    </p:anim>
                                    <p:anim calcmode="lin" valueType="num">
                                      <p:cBhvr>
                                        <p:cTn id="32" dur="500" fill="hold"/>
                                        <p:tgtEl>
                                          <p:spTgt spid="858147"/>
                                        </p:tgtEl>
                                        <p:attrNameLst>
                                          <p:attrName>ppt_x</p:attrName>
                                        </p:attrNameLst>
                                      </p:cBhvr>
                                      <p:tavLst>
                                        <p:tav tm="0">
                                          <p:val>
                                            <p:fltVal val="0.5"/>
                                          </p:val>
                                        </p:tav>
                                        <p:tav tm="100000">
                                          <p:val>
                                            <p:strVal val="#ppt_x"/>
                                          </p:val>
                                        </p:tav>
                                      </p:tavLst>
                                    </p:anim>
                                    <p:anim calcmode="lin" valueType="num">
                                      <p:cBhvr>
                                        <p:cTn id="33" dur="500" fill="hold"/>
                                        <p:tgtEl>
                                          <p:spTgt spid="858147"/>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528" fill="hold" nodeType="clickEffect">
                                  <p:stCondLst>
                                    <p:cond delay="0"/>
                                  </p:stCondLst>
                                  <p:childTnLst>
                                    <p:set>
                                      <p:cBhvr>
                                        <p:cTn id="37" dur="1" fill="hold">
                                          <p:stCondLst>
                                            <p:cond delay="0"/>
                                          </p:stCondLst>
                                        </p:cTn>
                                        <p:tgtEl>
                                          <p:spTgt spid="858144"/>
                                        </p:tgtEl>
                                        <p:attrNameLst>
                                          <p:attrName>style.visibility</p:attrName>
                                        </p:attrNameLst>
                                      </p:cBhvr>
                                      <p:to>
                                        <p:strVal val="visible"/>
                                      </p:to>
                                    </p:set>
                                    <p:anim calcmode="lin" valueType="num">
                                      <p:cBhvr>
                                        <p:cTn id="38" dur="500" fill="hold"/>
                                        <p:tgtEl>
                                          <p:spTgt spid="858144"/>
                                        </p:tgtEl>
                                        <p:attrNameLst>
                                          <p:attrName>ppt_w</p:attrName>
                                        </p:attrNameLst>
                                      </p:cBhvr>
                                      <p:tavLst>
                                        <p:tav tm="0">
                                          <p:val>
                                            <p:fltVal val="0"/>
                                          </p:val>
                                        </p:tav>
                                        <p:tav tm="100000">
                                          <p:val>
                                            <p:strVal val="#ppt_w"/>
                                          </p:val>
                                        </p:tav>
                                      </p:tavLst>
                                    </p:anim>
                                    <p:anim calcmode="lin" valueType="num">
                                      <p:cBhvr>
                                        <p:cTn id="39" dur="500" fill="hold"/>
                                        <p:tgtEl>
                                          <p:spTgt spid="858144"/>
                                        </p:tgtEl>
                                        <p:attrNameLst>
                                          <p:attrName>ppt_h</p:attrName>
                                        </p:attrNameLst>
                                      </p:cBhvr>
                                      <p:tavLst>
                                        <p:tav tm="0">
                                          <p:val>
                                            <p:fltVal val="0"/>
                                          </p:val>
                                        </p:tav>
                                        <p:tav tm="100000">
                                          <p:val>
                                            <p:strVal val="#ppt_h"/>
                                          </p:val>
                                        </p:tav>
                                      </p:tavLst>
                                    </p:anim>
                                    <p:anim calcmode="lin" valueType="num">
                                      <p:cBhvr>
                                        <p:cTn id="40" dur="500" fill="hold"/>
                                        <p:tgtEl>
                                          <p:spTgt spid="858144"/>
                                        </p:tgtEl>
                                        <p:attrNameLst>
                                          <p:attrName>ppt_x</p:attrName>
                                        </p:attrNameLst>
                                      </p:cBhvr>
                                      <p:tavLst>
                                        <p:tav tm="0">
                                          <p:val>
                                            <p:fltVal val="0.5"/>
                                          </p:val>
                                        </p:tav>
                                        <p:tav tm="100000">
                                          <p:val>
                                            <p:strVal val="#ppt_x"/>
                                          </p:val>
                                        </p:tav>
                                      </p:tavLst>
                                    </p:anim>
                                    <p:anim calcmode="lin" valueType="num">
                                      <p:cBhvr>
                                        <p:cTn id="41" dur="500" fill="hold"/>
                                        <p:tgtEl>
                                          <p:spTgt spid="8581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descr="Green marble"/>
          <p:cNvSpPr>
            <a:spLocks noChangeArrowheads="1"/>
          </p:cNvSpPr>
          <p:nvPr/>
        </p:nvSpPr>
        <p:spPr bwMode="auto">
          <a:xfrm>
            <a:off x="579438" y="515938"/>
            <a:ext cx="8032750" cy="580707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7459" name="Rectangle 3"/>
          <p:cNvSpPr>
            <a:spLocks noChangeArrowheads="1"/>
          </p:cNvSpPr>
          <p:nvPr/>
        </p:nvSpPr>
        <p:spPr bwMode="auto">
          <a:xfrm>
            <a:off x="852488" y="612775"/>
            <a:ext cx="7505700" cy="758825"/>
          </a:xfrm>
          <a:prstGeom prst="rect">
            <a:avLst/>
          </a:prstGeom>
          <a:noFill/>
          <a:ln>
            <a:noFill/>
          </a:ln>
          <a:effectLst>
            <a:outerShdw blurRad="63500" dist="85194" dir="3806097"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en-US" sz="4400" b="1">
                <a:solidFill>
                  <a:srgbClr val="FAFD00"/>
                </a:solidFill>
                <a:effectLst/>
                <a:latin typeface="Arial" charset="0"/>
              </a:rPr>
              <a:t> Abraham zhii Ichokocho</a:t>
            </a:r>
            <a:endParaRPr lang="en-US" sz="3600">
              <a:solidFill>
                <a:srgbClr val="00FF00"/>
              </a:solidFill>
              <a:effectLst/>
              <a:latin typeface="Arial" charset="0"/>
            </a:endParaRPr>
          </a:p>
        </p:txBody>
      </p:sp>
      <p:sp>
        <p:nvSpPr>
          <p:cNvPr id="787462" name="Rectangle 6"/>
          <p:cNvSpPr>
            <a:spLocks noChangeArrowheads="1"/>
          </p:cNvSpPr>
          <p:nvPr/>
        </p:nvSpPr>
        <p:spPr bwMode="auto">
          <a:xfrm>
            <a:off x="1019175" y="3303588"/>
            <a:ext cx="7086600" cy="182562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787463" name="Text Box 7"/>
          <p:cNvSpPr txBox="1">
            <a:spLocks noChangeArrowheads="1"/>
          </p:cNvSpPr>
          <p:nvPr/>
        </p:nvSpPr>
        <p:spPr bwMode="auto">
          <a:xfrm>
            <a:off x="8721725" y="90488"/>
            <a:ext cx="2540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a:solidFill>
                  <a:srgbClr val="FFA27C"/>
                </a:solidFill>
                <a:effectLst/>
                <a:latin typeface="Arial" charset="0"/>
              </a:rPr>
              <a:t> </a:t>
            </a:r>
          </a:p>
        </p:txBody>
      </p:sp>
      <p:sp>
        <p:nvSpPr>
          <p:cNvPr id="787465" name="Text Box 9"/>
          <p:cNvSpPr txBox="1">
            <a:spLocks noChangeArrowheads="1"/>
          </p:cNvSpPr>
          <p:nvPr/>
        </p:nvSpPr>
        <p:spPr bwMode="auto">
          <a:xfrm>
            <a:off x="647700" y="3541713"/>
            <a:ext cx="6307138"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endParaRPr lang="en-US" sz="3600" b="1">
              <a:solidFill>
                <a:srgbClr val="00FF00"/>
              </a:solidFill>
              <a:effectLst/>
              <a:latin typeface="Arial" charset="0"/>
            </a:endParaRPr>
          </a:p>
        </p:txBody>
      </p:sp>
      <p:sp>
        <p:nvSpPr>
          <p:cNvPr id="787466" name="Text Box 10"/>
          <p:cNvSpPr txBox="1">
            <a:spLocks noChangeArrowheads="1"/>
          </p:cNvSpPr>
          <p:nvPr/>
        </p:nvSpPr>
        <p:spPr bwMode="auto">
          <a:xfrm>
            <a:off x="5305425" y="3657600"/>
            <a:ext cx="2752725" cy="641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en-US" sz="3600" b="1">
                <a:solidFill>
                  <a:srgbClr val="00FF00"/>
                </a:solidFill>
                <a:effectLst/>
                <a:latin typeface="Arial" charset="0"/>
              </a:rPr>
              <a:t>SHIIHRA</a:t>
            </a:r>
          </a:p>
        </p:txBody>
      </p:sp>
      <p:sp>
        <p:nvSpPr>
          <p:cNvPr id="787467" name="Text Box 11"/>
          <p:cNvSpPr txBox="1">
            <a:spLocks noChangeArrowheads="1"/>
          </p:cNvSpPr>
          <p:nvPr/>
        </p:nvSpPr>
        <p:spPr bwMode="auto">
          <a:xfrm>
            <a:off x="3722688" y="3670300"/>
            <a:ext cx="1574800" cy="641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en-US" sz="3600" b="1">
                <a:solidFill>
                  <a:srgbClr val="00FF00"/>
                </a:solidFill>
                <a:effectLst/>
                <a:latin typeface="Arial" charset="0"/>
              </a:rPr>
              <a:t>ONA</a:t>
            </a:r>
          </a:p>
        </p:txBody>
      </p:sp>
      <p:sp>
        <p:nvSpPr>
          <p:cNvPr id="787468" name="Text Box 12"/>
          <p:cNvSpPr txBox="1">
            <a:spLocks noChangeArrowheads="1"/>
          </p:cNvSpPr>
          <p:nvPr/>
        </p:nvSpPr>
        <p:spPr bwMode="auto">
          <a:xfrm>
            <a:off x="1498600" y="3659188"/>
            <a:ext cx="1609725" cy="641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en-US" sz="3600" b="1">
                <a:solidFill>
                  <a:srgbClr val="00FF00"/>
                </a:solidFill>
                <a:effectLst/>
                <a:latin typeface="Arial" charset="0"/>
              </a:rPr>
              <a:t>OJII</a:t>
            </a:r>
          </a:p>
        </p:txBody>
      </p:sp>
      <p:sp>
        <p:nvSpPr>
          <p:cNvPr id="787469" name="Text Box 13"/>
          <p:cNvSpPr txBox="1">
            <a:spLocks noChangeArrowheads="1"/>
          </p:cNvSpPr>
          <p:nvPr/>
        </p:nvSpPr>
        <p:spPr bwMode="auto">
          <a:xfrm>
            <a:off x="1460500" y="4364038"/>
            <a:ext cx="1684338" cy="7016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en-US" sz="4000" b="1">
                <a:solidFill>
                  <a:srgbClr val="FAFD00"/>
                </a:solidFill>
                <a:effectLst/>
                <a:latin typeface="Arial" charset="0"/>
              </a:rPr>
              <a:t>12:1</a:t>
            </a:r>
          </a:p>
        </p:txBody>
      </p:sp>
      <p:sp>
        <p:nvSpPr>
          <p:cNvPr id="787470" name="Text Box 14"/>
          <p:cNvSpPr txBox="1">
            <a:spLocks noChangeArrowheads="1"/>
          </p:cNvSpPr>
          <p:nvPr/>
        </p:nvSpPr>
        <p:spPr bwMode="auto">
          <a:xfrm>
            <a:off x="5607050" y="4364038"/>
            <a:ext cx="2200275" cy="7016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en-US" sz="4000" b="1">
                <a:solidFill>
                  <a:srgbClr val="FAFD00"/>
                </a:solidFill>
                <a:effectLst/>
                <a:latin typeface="Arial" charset="0"/>
              </a:rPr>
              <a:t>12:3</a:t>
            </a:r>
          </a:p>
        </p:txBody>
      </p:sp>
      <p:sp>
        <p:nvSpPr>
          <p:cNvPr id="787471" name="Text Box 15"/>
          <p:cNvSpPr txBox="1">
            <a:spLocks noChangeArrowheads="1"/>
          </p:cNvSpPr>
          <p:nvPr/>
        </p:nvSpPr>
        <p:spPr bwMode="auto">
          <a:xfrm>
            <a:off x="3446463" y="4376738"/>
            <a:ext cx="2200275" cy="7016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en-US" sz="4000" b="1">
                <a:solidFill>
                  <a:srgbClr val="FAFD00"/>
                </a:solidFill>
                <a:effectLst/>
                <a:latin typeface="Arial" charset="0"/>
              </a:rPr>
              <a:t>12:2</a:t>
            </a:r>
          </a:p>
        </p:txBody>
      </p:sp>
      <p:sp>
        <p:nvSpPr>
          <p:cNvPr id="787472" name="Text Box 16"/>
          <p:cNvSpPr txBox="1">
            <a:spLocks noChangeArrowheads="1"/>
          </p:cNvSpPr>
          <p:nvPr/>
        </p:nvSpPr>
        <p:spPr bwMode="auto">
          <a:xfrm>
            <a:off x="2311400" y="1878013"/>
            <a:ext cx="4306888" cy="579437"/>
          </a:xfrm>
          <a:prstGeom prst="rect">
            <a:avLst/>
          </a:prstGeom>
          <a:noFill/>
          <a:ln>
            <a:noFill/>
          </a:ln>
          <a:effectLst>
            <a:outerShdw blurRad="63500" dist="81320" dir="2319588"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en-US" sz="3200" b="1" i="1">
                <a:solidFill>
                  <a:srgbClr val="00FF00"/>
                </a:solidFill>
                <a:effectLst/>
                <a:latin typeface="Arial" charset="0"/>
              </a:rPr>
              <a:t>Hriithoachrei 12: 1-3</a:t>
            </a:r>
          </a:p>
        </p:txBody>
      </p:sp>
      <p:sp>
        <p:nvSpPr>
          <p:cNvPr id="787473" name="Rectangle 17"/>
          <p:cNvSpPr>
            <a:spLocks noChangeArrowheads="1"/>
          </p:cNvSpPr>
          <p:nvPr/>
        </p:nvSpPr>
        <p:spPr bwMode="auto">
          <a:xfrm>
            <a:off x="3249613" y="1323975"/>
            <a:ext cx="2651125" cy="576263"/>
          </a:xfrm>
          <a:prstGeom prst="rect">
            <a:avLst/>
          </a:prstGeom>
          <a:noFill/>
          <a:ln>
            <a:noFill/>
          </a:ln>
          <a:effectLst>
            <a:outerShdw blurRad="63500" dist="85194" dir="3806097"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en-US" sz="3200" b="1">
                <a:solidFill>
                  <a:srgbClr val="FAFD00"/>
                </a:solidFill>
                <a:effectLst/>
                <a:latin typeface="Arial" charset="0"/>
              </a:rPr>
              <a:t>(</a:t>
            </a:r>
            <a:r>
              <a:rPr lang="ja-JP" altLang="en-US" sz="3200" b="1">
                <a:solidFill>
                  <a:srgbClr val="FAFD00"/>
                </a:solidFill>
                <a:effectLst/>
                <a:latin typeface="Arial"/>
              </a:rPr>
              <a:t>“</a:t>
            </a:r>
            <a:r>
              <a:rPr lang="en-US" sz="3200" b="1">
                <a:solidFill>
                  <a:srgbClr val="FAFD00"/>
                </a:solidFill>
                <a:effectLst/>
                <a:latin typeface="Arial" charset="0"/>
              </a:rPr>
              <a:t>Kokolo</a:t>
            </a:r>
            <a:r>
              <a:rPr lang="ja-JP" altLang="en-US" sz="3200" b="1">
                <a:solidFill>
                  <a:srgbClr val="FAFD00"/>
                </a:solidFill>
                <a:effectLst/>
                <a:latin typeface="Arial"/>
              </a:rPr>
              <a:t>”</a:t>
            </a:r>
            <a:r>
              <a:rPr lang="en-US" sz="3200" b="1">
                <a:solidFill>
                  <a:srgbClr val="FAFD00"/>
                </a:solidFill>
                <a:effectLst/>
                <a:latin typeface="Arial" charset="0"/>
              </a:rPr>
              <a:t>)</a:t>
            </a:r>
            <a:endParaRPr lang="en-US" sz="2400">
              <a:solidFill>
                <a:srgbClr val="00FF00"/>
              </a:solidFill>
              <a:effectLst/>
              <a:latin typeface="Arial" charset="0"/>
            </a:endParaRPr>
          </a:p>
        </p:txBody>
      </p:sp>
      <p:sp>
        <p:nvSpPr>
          <p:cNvPr id="787474"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87475"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87476"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87481" name="Rectangle 25"/>
          <p:cNvSpPr>
            <a:spLocks noChangeArrowheads="1"/>
          </p:cNvSpPr>
          <p:nvPr/>
        </p:nvSpPr>
        <p:spPr bwMode="auto">
          <a:xfrm>
            <a:off x="2670175" y="5116513"/>
            <a:ext cx="3962400" cy="13081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EEFF4B"/>
                </a:solidFill>
                <a:miter lim="800000"/>
                <a:headEnd/>
                <a:tailEnd/>
              </a14:hiddenLine>
            </a:ext>
          </a:extLst>
        </p:spPr>
        <p:txBody>
          <a:bodyPr wrap="none" lIns="90487" tIns="44450" rIns="90487" bIns="44450">
            <a:spAutoFit/>
          </a:bodyPr>
          <a:lstStyle/>
          <a:p>
            <a:pPr algn="l"/>
            <a:r>
              <a:rPr lang="ja-JP" altLang="en-US" sz="8000" i="1">
                <a:solidFill>
                  <a:schemeClr val="tx1"/>
                </a:solidFill>
                <a:effectLst/>
                <a:latin typeface="Arial"/>
              </a:rPr>
              <a:t>“</a:t>
            </a:r>
            <a:r>
              <a:rPr lang="en-US" sz="8000" i="1">
                <a:solidFill>
                  <a:schemeClr val="tx1"/>
                </a:solidFill>
                <a:effectLst/>
                <a:latin typeface="Times" charset="0"/>
              </a:rPr>
              <a:t>O-O-S</a:t>
            </a:r>
            <a:r>
              <a:rPr lang="ja-JP" altLang="en-US" sz="8000" i="1">
                <a:solidFill>
                  <a:schemeClr val="tx1"/>
                </a:solidFill>
                <a:effectLst/>
                <a:latin typeface="Arial"/>
              </a:rPr>
              <a:t>”</a:t>
            </a:r>
            <a:endParaRPr lang="en-US" sz="8000" i="1">
              <a:solidFill>
                <a:schemeClr val="tx1"/>
              </a:solidFill>
              <a:effectLst/>
              <a:latin typeface="Times" charset="0"/>
            </a:endParaRPr>
          </a:p>
        </p:txBody>
      </p:sp>
      <p:sp>
        <p:nvSpPr>
          <p:cNvPr id="787485" name="Rectangle 29"/>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16</a:t>
            </a:r>
          </a:p>
        </p:txBody>
      </p:sp>
      <p:sp>
        <p:nvSpPr>
          <p:cNvPr id="787486" name="Text Box 30"/>
          <p:cNvSpPr txBox="1">
            <a:spLocks noChangeArrowheads="1"/>
          </p:cNvSpPr>
          <p:nvPr/>
        </p:nvSpPr>
        <p:spPr bwMode="auto">
          <a:xfrm>
            <a:off x="8591550" y="6413500"/>
            <a:ext cx="3254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a:solidFill>
                  <a:srgbClr val="FFFFFF"/>
                </a:solidFill>
                <a:effectLst/>
                <a:latin typeface="Arial" charset="0"/>
              </a:rPr>
              <a:t>3</a:t>
            </a:r>
          </a:p>
        </p:txBody>
      </p:sp>
      <p:sp>
        <p:nvSpPr>
          <p:cNvPr id="787487" name="Text Box 31"/>
          <p:cNvSpPr txBox="1">
            <a:spLocks noChangeArrowheads="1"/>
          </p:cNvSpPr>
          <p:nvPr/>
        </p:nvSpPr>
        <p:spPr bwMode="auto">
          <a:xfrm>
            <a:off x="6992938" y="6242050"/>
            <a:ext cx="16335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grpSp>
        <p:nvGrpSpPr>
          <p:cNvPr id="787502" name="Group 46"/>
          <p:cNvGrpSpPr>
            <a:grpSpLocks/>
          </p:cNvGrpSpPr>
          <p:nvPr/>
        </p:nvGrpSpPr>
        <p:grpSpPr bwMode="auto">
          <a:xfrm>
            <a:off x="7989888" y="3484563"/>
            <a:ext cx="1000125" cy="1231900"/>
            <a:chOff x="5042" y="2162"/>
            <a:chExt cx="630" cy="776"/>
          </a:xfrm>
        </p:grpSpPr>
        <p:sp>
          <p:nvSpPr>
            <p:cNvPr id="787503" name="Freeform 47"/>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87504" name="AutoShape 48"/>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7505" name="Rectangle 49"/>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7506" name="AutoShape 50"/>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7507" name="Line 51"/>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7508" name="Line 52"/>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7509" name="Rectangle 53"/>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7510" name="Rectangle 54"/>
            <p:cNvSpPr>
              <a:spLocks noChangeArrowheads="1"/>
            </p:cNvSpPr>
            <p:nvPr/>
          </p:nvSpPr>
          <p:spPr bwMode="auto">
            <a:xfrm>
              <a:off x="5157" y="2414"/>
              <a:ext cx="433" cy="15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O - O - S</a:t>
              </a:r>
            </a:p>
          </p:txBody>
        </p:sp>
        <p:sp>
          <p:nvSpPr>
            <p:cNvPr id="787511" name="Rectangle 55"/>
            <p:cNvSpPr>
              <a:spLocks noChangeArrowheads="1"/>
            </p:cNvSpPr>
            <p:nvPr/>
          </p:nvSpPr>
          <p:spPr bwMode="auto">
            <a:xfrm>
              <a:off x="5150" y="2302"/>
              <a:ext cx="450" cy="14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KOKOLO </a:t>
              </a:r>
            </a:p>
          </p:txBody>
        </p:sp>
        <p:sp>
          <p:nvSpPr>
            <p:cNvPr id="787512" name="Rectangle 56"/>
            <p:cNvSpPr>
              <a:spLocks noChangeArrowheads="1"/>
            </p:cNvSpPr>
            <p:nvPr/>
          </p:nvSpPr>
          <p:spPr bwMode="auto">
            <a:xfrm>
              <a:off x="5042" y="2162"/>
              <a:ext cx="486"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87513" name="Line 57"/>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7514" name="Line 58"/>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7515" name="Line 59"/>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787516" name="AutoShape 60"/>
          <p:cNvSpPr>
            <a:spLocks noChangeArrowheads="1"/>
          </p:cNvSpPr>
          <p:nvPr/>
        </p:nvSpPr>
        <p:spPr bwMode="auto">
          <a:xfrm>
            <a:off x="1524000" y="3705225"/>
            <a:ext cx="1617663" cy="1335088"/>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
        <p:nvSpPr>
          <p:cNvPr id="787517" name="AutoShape 61"/>
          <p:cNvSpPr>
            <a:spLocks noChangeArrowheads="1"/>
          </p:cNvSpPr>
          <p:nvPr/>
        </p:nvSpPr>
        <p:spPr bwMode="auto">
          <a:xfrm>
            <a:off x="3678238" y="3703638"/>
            <a:ext cx="1617662"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
        <p:nvSpPr>
          <p:cNvPr id="787518" name="AutoShape 62"/>
          <p:cNvSpPr>
            <a:spLocks noChangeArrowheads="1"/>
          </p:cNvSpPr>
          <p:nvPr/>
        </p:nvSpPr>
        <p:spPr bwMode="auto">
          <a:xfrm>
            <a:off x="5418138" y="3703638"/>
            <a:ext cx="2543175"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87481"/>
                                        </p:tgtEl>
                                        <p:attrNameLst>
                                          <p:attrName>style.visibility</p:attrName>
                                        </p:attrNameLst>
                                      </p:cBhvr>
                                      <p:to>
                                        <p:strVal val="visible"/>
                                      </p:to>
                                    </p:set>
                                    <p:anim calcmode="lin" valueType="num">
                                      <p:cBhvr additive="base">
                                        <p:cTn id="7" dur="500" fill="hold"/>
                                        <p:tgtEl>
                                          <p:spTgt spid="787481"/>
                                        </p:tgtEl>
                                        <p:attrNameLst>
                                          <p:attrName>ppt_x</p:attrName>
                                        </p:attrNameLst>
                                      </p:cBhvr>
                                      <p:tavLst>
                                        <p:tav tm="0">
                                          <p:val>
                                            <p:strVal val="0-#ppt_w/2"/>
                                          </p:val>
                                        </p:tav>
                                        <p:tav tm="100000">
                                          <p:val>
                                            <p:strVal val="#ppt_x"/>
                                          </p:val>
                                        </p:tav>
                                      </p:tavLst>
                                    </p:anim>
                                    <p:anim calcmode="lin" valueType="num">
                                      <p:cBhvr additive="base">
                                        <p:cTn id="8" dur="500" fill="hold"/>
                                        <p:tgtEl>
                                          <p:spTgt spid="7874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87462"/>
                                        </p:tgtEl>
                                        <p:attrNameLst>
                                          <p:attrName>style.visibility</p:attrName>
                                        </p:attrNameLst>
                                      </p:cBhvr>
                                      <p:to>
                                        <p:strVal val="visible"/>
                                      </p:to>
                                    </p:set>
                                    <p:animEffect transition="in" filter="wipe(down)">
                                      <p:cBhvr>
                                        <p:cTn id="12" dur="500"/>
                                        <p:tgtEl>
                                          <p:spTgt spid="7874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87474"/>
                                        </p:tgtEl>
                                        <p:attrNameLst>
                                          <p:attrName>style.visibility</p:attrName>
                                        </p:attrNameLst>
                                      </p:cBhvr>
                                      <p:to>
                                        <p:strVal val="visible"/>
                                      </p:to>
                                    </p:set>
                                    <p:animEffect transition="in" filter="wipe(up)">
                                      <p:cBhvr>
                                        <p:cTn id="17" dur="500"/>
                                        <p:tgtEl>
                                          <p:spTgt spid="787474"/>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787468"/>
                                        </p:tgtEl>
                                        <p:attrNameLst>
                                          <p:attrName>style.visibility</p:attrName>
                                        </p:attrNameLst>
                                      </p:cBhvr>
                                      <p:to>
                                        <p:strVal val="visible"/>
                                      </p:to>
                                    </p:set>
                                    <p:animEffect transition="in" filter="dissolve">
                                      <p:cBhvr>
                                        <p:cTn id="21" dur="500"/>
                                        <p:tgtEl>
                                          <p:spTgt spid="787468"/>
                                        </p:tgtEl>
                                      </p:cBhvr>
                                    </p:animEffect>
                                  </p:childTnLst>
                                </p:cTn>
                              </p:par>
                            </p:childTnLst>
                          </p:cTn>
                        </p:par>
                        <p:par>
                          <p:cTn id="22" fill="hold" nodeType="afterGroup">
                            <p:stCondLst>
                              <p:cond delay="1000"/>
                            </p:stCondLst>
                            <p:childTnLst>
                              <p:par>
                                <p:cTn id="23" presetID="9" presetClass="entr" presetSubtype="0" fill="hold" grpId="0" nodeType="afterEffect">
                                  <p:stCondLst>
                                    <p:cond delay="0"/>
                                  </p:stCondLst>
                                  <p:childTnLst>
                                    <p:set>
                                      <p:cBhvr>
                                        <p:cTn id="24" dur="1" fill="hold">
                                          <p:stCondLst>
                                            <p:cond delay="0"/>
                                          </p:stCondLst>
                                        </p:cTn>
                                        <p:tgtEl>
                                          <p:spTgt spid="787469"/>
                                        </p:tgtEl>
                                        <p:attrNameLst>
                                          <p:attrName>style.visibility</p:attrName>
                                        </p:attrNameLst>
                                      </p:cBhvr>
                                      <p:to>
                                        <p:strVal val="visible"/>
                                      </p:to>
                                    </p:set>
                                    <p:animEffect transition="in" filter="dissolve">
                                      <p:cBhvr>
                                        <p:cTn id="25" dur="500"/>
                                        <p:tgtEl>
                                          <p:spTgt spid="787469"/>
                                        </p:tgtEl>
                                      </p:cBhvr>
                                    </p:animEffect>
                                  </p:childTnLst>
                                </p:cTn>
                              </p:par>
                            </p:childTnLst>
                          </p:cTn>
                        </p:par>
                        <p:par>
                          <p:cTn id="26" fill="hold" nodeType="afterGroup">
                            <p:stCondLst>
                              <p:cond delay="1500"/>
                            </p:stCondLst>
                            <p:childTnLst>
                              <p:par>
                                <p:cTn id="27" presetID="9" presetClass="entr" presetSubtype="0" fill="hold" grpId="0" nodeType="afterEffect">
                                  <p:stCondLst>
                                    <p:cond delay="0"/>
                                  </p:stCondLst>
                                  <p:childTnLst>
                                    <p:set>
                                      <p:cBhvr>
                                        <p:cTn id="28" dur="1" fill="hold">
                                          <p:stCondLst>
                                            <p:cond delay="0"/>
                                          </p:stCondLst>
                                        </p:cTn>
                                        <p:tgtEl>
                                          <p:spTgt spid="787516"/>
                                        </p:tgtEl>
                                        <p:attrNameLst>
                                          <p:attrName>style.visibility</p:attrName>
                                        </p:attrNameLst>
                                      </p:cBhvr>
                                      <p:to>
                                        <p:strVal val="visible"/>
                                      </p:to>
                                    </p:set>
                                    <p:animEffect transition="in" filter="dissolve">
                                      <p:cBhvr>
                                        <p:cTn id="29" dur="500"/>
                                        <p:tgtEl>
                                          <p:spTgt spid="78751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787475"/>
                                        </p:tgtEl>
                                        <p:attrNameLst>
                                          <p:attrName>style.visibility</p:attrName>
                                        </p:attrNameLst>
                                      </p:cBhvr>
                                      <p:to>
                                        <p:strVal val="visible"/>
                                      </p:to>
                                    </p:set>
                                    <p:animEffect transition="in" filter="wipe(up)">
                                      <p:cBhvr>
                                        <p:cTn id="34" dur="500"/>
                                        <p:tgtEl>
                                          <p:spTgt spid="787475"/>
                                        </p:tgtEl>
                                      </p:cBhvr>
                                    </p:animEffect>
                                  </p:childTnLst>
                                </p:cTn>
                              </p:par>
                            </p:childTnLst>
                          </p:cTn>
                        </p:par>
                        <p:par>
                          <p:cTn id="35" fill="hold" nodeType="afterGroup">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787467"/>
                                        </p:tgtEl>
                                        <p:attrNameLst>
                                          <p:attrName>style.visibility</p:attrName>
                                        </p:attrNameLst>
                                      </p:cBhvr>
                                      <p:to>
                                        <p:strVal val="visible"/>
                                      </p:to>
                                    </p:set>
                                    <p:animEffect transition="in" filter="dissolve">
                                      <p:cBhvr>
                                        <p:cTn id="38" dur="500"/>
                                        <p:tgtEl>
                                          <p:spTgt spid="787467"/>
                                        </p:tgtEl>
                                      </p:cBhvr>
                                    </p:animEffect>
                                  </p:childTnLst>
                                </p:cTn>
                              </p:par>
                            </p:childTnLst>
                          </p:cTn>
                        </p:par>
                        <p:par>
                          <p:cTn id="39" fill="hold" nodeType="afterGroup">
                            <p:stCondLst>
                              <p:cond delay="1000"/>
                            </p:stCondLst>
                            <p:childTnLst>
                              <p:par>
                                <p:cTn id="40" presetID="9" presetClass="entr" presetSubtype="0" fill="hold" grpId="0" nodeType="afterEffect">
                                  <p:stCondLst>
                                    <p:cond delay="0"/>
                                  </p:stCondLst>
                                  <p:childTnLst>
                                    <p:set>
                                      <p:cBhvr>
                                        <p:cTn id="41" dur="1" fill="hold">
                                          <p:stCondLst>
                                            <p:cond delay="0"/>
                                          </p:stCondLst>
                                        </p:cTn>
                                        <p:tgtEl>
                                          <p:spTgt spid="787471"/>
                                        </p:tgtEl>
                                        <p:attrNameLst>
                                          <p:attrName>style.visibility</p:attrName>
                                        </p:attrNameLst>
                                      </p:cBhvr>
                                      <p:to>
                                        <p:strVal val="visible"/>
                                      </p:to>
                                    </p:set>
                                    <p:animEffect transition="in" filter="dissolve">
                                      <p:cBhvr>
                                        <p:cTn id="42" dur="500"/>
                                        <p:tgtEl>
                                          <p:spTgt spid="787471"/>
                                        </p:tgtEl>
                                      </p:cBhvr>
                                    </p:animEffect>
                                  </p:childTnLst>
                                </p:cTn>
                              </p:par>
                            </p:childTnLst>
                          </p:cTn>
                        </p:par>
                        <p:par>
                          <p:cTn id="43" fill="hold" nodeType="afterGroup">
                            <p:stCondLst>
                              <p:cond delay="1500"/>
                            </p:stCondLst>
                            <p:childTnLst>
                              <p:par>
                                <p:cTn id="44" presetID="9" presetClass="entr" presetSubtype="0" fill="hold" grpId="0" nodeType="afterEffect">
                                  <p:stCondLst>
                                    <p:cond delay="0"/>
                                  </p:stCondLst>
                                  <p:childTnLst>
                                    <p:set>
                                      <p:cBhvr>
                                        <p:cTn id="45" dur="1" fill="hold">
                                          <p:stCondLst>
                                            <p:cond delay="0"/>
                                          </p:stCondLst>
                                        </p:cTn>
                                        <p:tgtEl>
                                          <p:spTgt spid="787517"/>
                                        </p:tgtEl>
                                        <p:attrNameLst>
                                          <p:attrName>style.visibility</p:attrName>
                                        </p:attrNameLst>
                                      </p:cBhvr>
                                      <p:to>
                                        <p:strVal val="visible"/>
                                      </p:to>
                                    </p:set>
                                    <p:animEffect transition="in" filter="dissolve">
                                      <p:cBhvr>
                                        <p:cTn id="46" dur="500"/>
                                        <p:tgtEl>
                                          <p:spTgt spid="78751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787476"/>
                                        </p:tgtEl>
                                        <p:attrNameLst>
                                          <p:attrName>style.visibility</p:attrName>
                                        </p:attrNameLst>
                                      </p:cBhvr>
                                      <p:to>
                                        <p:strVal val="visible"/>
                                      </p:to>
                                    </p:set>
                                    <p:animEffect transition="in" filter="wipe(up)">
                                      <p:cBhvr>
                                        <p:cTn id="51" dur="500"/>
                                        <p:tgtEl>
                                          <p:spTgt spid="787476"/>
                                        </p:tgtEl>
                                      </p:cBhvr>
                                    </p:animEffect>
                                  </p:childTnLst>
                                </p:cTn>
                              </p:par>
                            </p:childTnLst>
                          </p:cTn>
                        </p:par>
                        <p:par>
                          <p:cTn id="52" fill="hold" nodeType="afterGroup">
                            <p:stCondLst>
                              <p:cond delay="500"/>
                            </p:stCondLst>
                            <p:childTnLst>
                              <p:par>
                                <p:cTn id="53" presetID="9" presetClass="entr" presetSubtype="0" fill="hold" grpId="0" nodeType="afterEffect">
                                  <p:stCondLst>
                                    <p:cond delay="0"/>
                                  </p:stCondLst>
                                  <p:childTnLst>
                                    <p:set>
                                      <p:cBhvr>
                                        <p:cTn id="54" dur="1" fill="hold">
                                          <p:stCondLst>
                                            <p:cond delay="0"/>
                                          </p:stCondLst>
                                        </p:cTn>
                                        <p:tgtEl>
                                          <p:spTgt spid="787466"/>
                                        </p:tgtEl>
                                        <p:attrNameLst>
                                          <p:attrName>style.visibility</p:attrName>
                                        </p:attrNameLst>
                                      </p:cBhvr>
                                      <p:to>
                                        <p:strVal val="visible"/>
                                      </p:to>
                                    </p:set>
                                    <p:animEffect transition="in" filter="dissolve">
                                      <p:cBhvr>
                                        <p:cTn id="55" dur="500"/>
                                        <p:tgtEl>
                                          <p:spTgt spid="787466"/>
                                        </p:tgtEl>
                                      </p:cBhvr>
                                    </p:animEffect>
                                  </p:childTnLst>
                                </p:cTn>
                              </p:par>
                            </p:childTnLst>
                          </p:cTn>
                        </p:par>
                        <p:par>
                          <p:cTn id="56" fill="hold" nodeType="afterGroup">
                            <p:stCondLst>
                              <p:cond delay="1000"/>
                            </p:stCondLst>
                            <p:childTnLst>
                              <p:par>
                                <p:cTn id="57" presetID="9" presetClass="entr" presetSubtype="0" fill="hold" grpId="0" nodeType="afterEffect">
                                  <p:stCondLst>
                                    <p:cond delay="0"/>
                                  </p:stCondLst>
                                  <p:childTnLst>
                                    <p:set>
                                      <p:cBhvr>
                                        <p:cTn id="58" dur="1" fill="hold">
                                          <p:stCondLst>
                                            <p:cond delay="0"/>
                                          </p:stCondLst>
                                        </p:cTn>
                                        <p:tgtEl>
                                          <p:spTgt spid="787470"/>
                                        </p:tgtEl>
                                        <p:attrNameLst>
                                          <p:attrName>style.visibility</p:attrName>
                                        </p:attrNameLst>
                                      </p:cBhvr>
                                      <p:to>
                                        <p:strVal val="visible"/>
                                      </p:to>
                                    </p:set>
                                    <p:animEffect transition="in" filter="dissolve">
                                      <p:cBhvr>
                                        <p:cTn id="59" dur="500"/>
                                        <p:tgtEl>
                                          <p:spTgt spid="787470"/>
                                        </p:tgtEl>
                                      </p:cBhvr>
                                    </p:animEffect>
                                  </p:childTnLst>
                                </p:cTn>
                              </p:par>
                            </p:childTnLst>
                          </p:cTn>
                        </p:par>
                        <p:par>
                          <p:cTn id="60" fill="hold" nodeType="afterGroup">
                            <p:stCondLst>
                              <p:cond delay="1500"/>
                            </p:stCondLst>
                            <p:childTnLst>
                              <p:par>
                                <p:cTn id="61" presetID="9" presetClass="entr" presetSubtype="0" fill="hold" grpId="0" nodeType="afterEffect">
                                  <p:stCondLst>
                                    <p:cond delay="0"/>
                                  </p:stCondLst>
                                  <p:childTnLst>
                                    <p:set>
                                      <p:cBhvr>
                                        <p:cTn id="62" dur="1" fill="hold">
                                          <p:stCondLst>
                                            <p:cond delay="0"/>
                                          </p:stCondLst>
                                        </p:cTn>
                                        <p:tgtEl>
                                          <p:spTgt spid="787518"/>
                                        </p:tgtEl>
                                        <p:attrNameLst>
                                          <p:attrName>style.visibility</p:attrName>
                                        </p:attrNameLst>
                                      </p:cBhvr>
                                      <p:to>
                                        <p:strVal val="visible"/>
                                      </p:to>
                                    </p:set>
                                    <p:animEffect transition="in" filter="dissolve">
                                      <p:cBhvr>
                                        <p:cTn id="63" dur="500"/>
                                        <p:tgtEl>
                                          <p:spTgt spid="787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62" grpId="0" animBg="1"/>
      <p:bldP spid="787466" grpId="0" autoUpdateAnimBg="0"/>
      <p:bldP spid="787467" grpId="0" autoUpdateAnimBg="0"/>
      <p:bldP spid="787468" grpId="0" autoUpdateAnimBg="0"/>
      <p:bldP spid="787469" grpId="0" autoUpdateAnimBg="0"/>
      <p:bldP spid="787470" grpId="0" autoUpdateAnimBg="0"/>
      <p:bldP spid="787471" grpId="0" autoUpdateAnimBg="0"/>
      <p:bldP spid="787474" grpId="0" animBg="1"/>
      <p:bldP spid="787475" grpId="0" animBg="1"/>
      <p:bldP spid="787476" grpId="0" animBg="1"/>
      <p:bldP spid="787481" grpId="0" autoUpdateAnimBg="0"/>
      <p:bldP spid="787516" grpId="0" animBg="1"/>
      <p:bldP spid="787517" grpId="0" animBg="1"/>
      <p:bldP spid="7875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5404"/>
            <a:ext cx="9144000" cy="689133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49187" name="Group 3"/>
          <p:cNvGrpSpPr>
            <a:grpSpLocks/>
          </p:cNvGrpSpPr>
          <p:nvPr/>
        </p:nvGrpSpPr>
        <p:grpSpPr bwMode="auto">
          <a:xfrm>
            <a:off x="0" y="5327653"/>
            <a:ext cx="8831263" cy="1168400"/>
            <a:chOff x="48" y="3556"/>
            <a:chExt cx="5415" cy="736"/>
          </a:xfrm>
        </p:grpSpPr>
        <p:sp>
          <p:nvSpPr>
            <p:cNvPr id="349188" name="Text Box 4"/>
            <p:cNvSpPr txBox="1">
              <a:spLocks noChangeArrowheads="1"/>
            </p:cNvSpPr>
            <p:nvPr/>
          </p:nvSpPr>
          <p:spPr bwMode="auto">
            <a:xfrm>
              <a:off x="48" y="4099"/>
              <a:ext cx="1017" cy="173"/>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nchor="ctr">
              <a:spAutoFit/>
            </a:bodyPr>
            <a:lstStyle/>
            <a:p>
              <a:pPr>
                <a:spcBef>
                  <a:spcPct val="50000"/>
                </a:spcBef>
              </a:pPr>
              <a:endParaRPr lang="ko-KR" altLang="en-US" sz="1200" b="1">
                <a:solidFill>
                  <a:srgbClr val="FFFFFF"/>
                </a:solidFill>
                <a:effectLst>
                  <a:outerShdw blurRad="38100" dist="38100" dir="2700000" algn="tl">
                    <a:srgbClr val="000000"/>
                  </a:outerShdw>
                </a:effectLst>
                <a:latin typeface="Times New Roman" charset="0"/>
                <a:ea typeface="굴림" charset="0"/>
                <a:cs typeface="굴림" charset="0"/>
              </a:endParaRPr>
            </a:p>
          </p:txBody>
        </p:sp>
        <p:sp>
          <p:nvSpPr>
            <p:cNvPr id="349189" name="Text Box 5"/>
            <p:cNvSpPr txBox="1">
              <a:spLocks noChangeArrowheads="1"/>
            </p:cNvSpPr>
            <p:nvPr/>
          </p:nvSpPr>
          <p:spPr bwMode="auto">
            <a:xfrm>
              <a:off x="409" y="3556"/>
              <a:ext cx="5054" cy="5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en-US" altLang="ko-KR" sz="2000" b="1" i="1">
                  <a:solidFill>
                    <a:srgbClr val="FAFD00"/>
                  </a:solidFill>
                  <a:effectLst/>
                  <a:latin typeface="Times New Roman" charset="0"/>
                  <a:ea typeface="굴림" charset="0"/>
                  <a:cs typeface="굴림" charset="0"/>
                </a:rPr>
                <a:t>Bible…Amolo Leino modo kocho </a:t>
              </a:r>
            </a:p>
            <a:p>
              <a:pPr>
                <a:spcBef>
                  <a:spcPct val="50000"/>
                </a:spcBef>
              </a:pPr>
              <a:r>
                <a:rPr lang="en-US" altLang="ko-KR" sz="2000" b="1" i="1">
                  <a:solidFill>
                    <a:srgbClr val="FAFD00"/>
                  </a:solidFill>
                  <a:effectLst/>
                  <a:latin typeface="Times New Roman" charset="0"/>
                  <a:ea typeface="굴림" charset="0"/>
                  <a:cs typeface="굴림" charset="0"/>
                </a:rPr>
                <a:t>Ministries International Inc. Fort Worth, Texas</a:t>
              </a:r>
              <a:endParaRPr lang="en-US" altLang="ko-KR" sz="1800" b="1">
                <a:solidFill>
                  <a:srgbClr val="FAFD00"/>
                </a:solidFill>
                <a:effectLst/>
                <a:latin typeface="Times New Roman" charset="0"/>
                <a:ea typeface="굴림" charset="0"/>
                <a:cs typeface="굴림" charset="0"/>
              </a:endParaRPr>
            </a:p>
          </p:txBody>
        </p:sp>
        <p:sp>
          <p:nvSpPr>
            <p:cNvPr id="349190" name="Text Box 6"/>
            <p:cNvSpPr txBox="1">
              <a:spLocks noChangeArrowheads="1"/>
            </p:cNvSpPr>
            <p:nvPr/>
          </p:nvSpPr>
          <p:spPr bwMode="auto">
            <a:xfrm>
              <a:off x="1957" y="4042"/>
              <a:ext cx="1871" cy="250"/>
            </a:xfrm>
            <a:prstGeom prst="rect">
              <a:avLst/>
            </a:prstGeom>
            <a:noFill/>
            <a:ln>
              <a:noFill/>
            </a:ln>
            <a:effectLst>
              <a:outerShdw blurRad="63500" dist="53882" dir="2700000" algn="ctr" rotWithShape="0">
                <a:srgbClr val="080435">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l">
                <a:spcBef>
                  <a:spcPct val="50000"/>
                </a:spcBef>
              </a:pPr>
              <a:r>
                <a:rPr lang="en-US" altLang="ko-KR" sz="2000">
                  <a:solidFill>
                    <a:srgbClr val="FFFB0C"/>
                  </a:solidFill>
                  <a:effectLst/>
                  <a:latin typeface="Helvetica" charset="0"/>
                  <a:ea typeface="굴림" charset="0"/>
                  <a:cs typeface="굴림" charset="0"/>
                </a:rPr>
                <a:t>www.biblebasically.org</a:t>
              </a:r>
            </a:p>
          </p:txBody>
        </p:sp>
      </p:grpSp>
      <p:sp>
        <p:nvSpPr>
          <p:cNvPr id="349191" name="Text Box 7"/>
          <p:cNvSpPr txBox="1">
            <a:spLocks noChangeArrowheads="1"/>
          </p:cNvSpPr>
          <p:nvPr/>
        </p:nvSpPr>
        <p:spPr bwMode="auto">
          <a:xfrm>
            <a:off x="471488" y="6545263"/>
            <a:ext cx="93345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altLang="ko-KR" sz="900" b="1">
                <a:solidFill>
                  <a:srgbClr val="FFFFFF"/>
                </a:solidFill>
                <a:effectLst/>
                <a:latin typeface="Arial" charset="0"/>
                <a:ea typeface="굴림" charset="0"/>
                <a:cs typeface="굴림" charset="0"/>
              </a:rPr>
              <a:t>©2004 TBBMI</a:t>
            </a:r>
          </a:p>
        </p:txBody>
      </p:sp>
      <p:sp>
        <p:nvSpPr>
          <p:cNvPr id="349192" name="Rectangle 8"/>
          <p:cNvSpPr>
            <a:spLocks noChangeArrowheads="1"/>
          </p:cNvSpPr>
          <p:nvPr/>
        </p:nvSpPr>
        <p:spPr bwMode="auto">
          <a:xfrm>
            <a:off x="7648575" y="6527800"/>
            <a:ext cx="6032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altLang="ko-KR" b="1">
                <a:solidFill>
                  <a:srgbClr val="FFFFFF"/>
                </a:solidFill>
                <a:effectLst/>
                <a:latin typeface="Arial" charset="0"/>
                <a:ea typeface="굴림" charset="0"/>
                <a:cs typeface="굴림" charset="0"/>
              </a:rPr>
              <a:t>8.0.01.</a:t>
            </a:r>
          </a:p>
        </p:txBody>
      </p:sp>
      <p:sp>
        <p:nvSpPr>
          <p:cNvPr id="349193" name="Text Box 9"/>
          <p:cNvSpPr txBox="1">
            <a:spLocks noChangeArrowheads="1"/>
          </p:cNvSpPr>
          <p:nvPr/>
        </p:nvSpPr>
        <p:spPr bwMode="auto">
          <a:xfrm>
            <a:off x="8080375" y="6527800"/>
            <a:ext cx="3365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altLang="ko-KR" b="1">
                <a:solidFill>
                  <a:srgbClr val="FFFFFF"/>
                </a:solidFill>
                <a:effectLst/>
                <a:latin typeface="Arial" charset="0"/>
                <a:ea typeface="굴림" charset="0"/>
                <a:cs typeface="굴림" charset="0"/>
              </a:rPr>
              <a:t>04</a:t>
            </a:r>
          </a:p>
        </p:txBody>
      </p:sp>
      <p:sp>
        <p:nvSpPr>
          <p:cNvPr id="349194" name="WordArt 10"/>
          <p:cNvSpPr>
            <a:spLocks noChangeArrowheads="1" noChangeShapeType="1" noTextEdit="1"/>
          </p:cNvSpPr>
          <p:nvPr/>
        </p:nvSpPr>
        <p:spPr bwMode="auto">
          <a:xfrm>
            <a:off x="1454150" y="427038"/>
            <a:ext cx="8702675" cy="4665662"/>
          </a:xfrm>
          <a:prstGeom prst="rect">
            <a:avLst/>
          </a:prstGeom>
          <a:extLst>
            <a:ext uri="{AF507438-7753-43e0-B8FC-AC1667EBCBE1}">
              <a14:hiddenEffects xmlns:a14="http://schemas.microsoft.com/office/drawing/2010/main" xmlns="">
                <a:effectLst/>
              </a14:hiddenEffects>
            </a:ext>
          </a:extLst>
        </p:spPr>
        <p:txBody>
          <a:bodyPr wrap="none" fromWordArt="1">
            <a:prstTxWarp prst="textDeflateBottom">
              <a:avLst>
                <a:gd name="adj" fmla="val 80532"/>
              </a:avLst>
            </a:prstTxWarp>
            <a:scene3d>
              <a:camera prst="legacyPerspectiveFront">
                <a:rot lat="19799999" lon="19439998" rev="0"/>
              </a:camera>
              <a:lightRig rig="legacyNormal2" dir="t"/>
            </a:scene3d>
            <a:sp3d extrusionH="354000" prstMaterial="legacyMatte">
              <a:extrusionClr>
                <a:srgbClr val="939676"/>
              </a:extrusionClr>
            </a:sp3d>
          </a:bodyPr>
          <a:lstStyle/>
          <a:p>
            <a:r>
              <a:rPr lang="en-US" sz="3600" u="sng" kern="10">
                <a:ln w="9525">
                  <a:round/>
                  <a:headEnd/>
                  <a:tailEnd/>
                </a:ln>
                <a:gradFill rotWithShape="0">
                  <a:gsLst>
                    <a:gs pos="0">
                      <a:srgbClr val="FFFF00"/>
                    </a:gs>
                    <a:gs pos="100000">
                      <a:srgbClr val="FFFF00">
                        <a:gamma/>
                        <a:tint val="73725"/>
                        <a:invGamma/>
                      </a:srgbClr>
                    </a:gs>
                  </a:gsLst>
                  <a:lin ang="5400000" scaled="1"/>
                </a:gradFill>
                <a:effectLst/>
                <a:latin typeface="Impact"/>
                <a:ea typeface="Impact"/>
                <a:cs typeface="Impact"/>
              </a:rPr>
              <a:t>Bible…</a:t>
            </a:r>
          </a:p>
          <a:p>
            <a:r>
              <a:rPr lang="en-US" sz="3600" u="sng" kern="10">
                <a:ln w="9525">
                  <a:round/>
                  <a:headEnd/>
                  <a:tailEnd/>
                </a:ln>
                <a:gradFill rotWithShape="0">
                  <a:gsLst>
                    <a:gs pos="0">
                      <a:srgbClr val="FFFF00"/>
                    </a:gs>
                    <a:gs pos="100000">
                      <a:srgbClr val="FFFF00">
                        <a:gamma/>
                        <a:tint val="73725"/>
                        <a:invGamma/>
                      </a:srgbClr>
                    </a:gs>
                  </a:gsLst>
                  <a:lin ang="5400000" scaled="1"/>
                </a:gradFill>
                <a:effectLst/>
                <a:latin typeface="Impact"/>
                <a:ea typeface="Impact"/>
                <a:cs typeface="Impact"/>
              </a:rPr>
              <a:t>Amolo Leino</a:t>
            </a:r>
          </a:p>
        </p:txBody>
      </p:sp>
      <p:sp>
        <p:nvSpPr>
          <p:cNvPr id="11" name="Rectangle 10"/>
          <p:cNvSpPr>
            <a:spLocks noChangeArrowheads="1"/>
          </p:cNvSpPr>
          <p:nvPr/>
        </p:nvSpPr>
        <p:spPr bwMode="auto">
          <a:xfrm>
            <a:off x="-36512" y="5733257"/>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eaLnBrk="1" hangingPunct="1">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Designed by Dr. John Fryman, Texas, USA • </a:t>
            </a:r>
            <a:r>
              <a:rPr lang="en-US" sz="2000" b="1" kern="0" dirty="0" err="1">
                <a:solidFill>
                  <a:srgbClr val="FFFFFF"/>
                </a:solidFill>
                <a:effectLst>
                  <a:outerShdw blurRad="38100" dist="38100" dir="2700000" algn="tl">
                    <a:srgbClr val="000000"/>
                  </a:outerShdw>
                </a:effectLst>
                <a:latin typeface="Arial"/>
                <a:cs typeface="Arial"/>
              </a:rPr>
              <a:t>BibleBasically.org</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Taught by Dr. Rick Griffith, Singapore Bible College</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All files in many languages for free download at BibleStudyDownloads.org</a:t>
            </a:r>
          </a:p>
        </p:txBody>
      </p:sp>
    </p:spTree>
    <p:extLst>
      <p:ext uri="{BB962C8B-B14F-4D97-AF65-F5344CB8AC3E}">
        <p14:creationId xmlns:p14="http://schemas.microsoft.com/office/powerpoint/2010/main" val="3150922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9507" name="Rectangle 3"/>
          <p:cNvSpPr>
            <a:spLocks noChangeArrowheads="1"/>
          </p:cNvSpPr>
          <p:nvPr/>
        </p:nvSpPr>
        <p:spPr bwMode="auto">
          <a:xfrm>
            <a:off x="852488" y="612775"/>
            <a:ext cx="7505700" cy="758825"/>
          </a:xfrm>
          <a:prstGeom prst="rect">
            <a:avLst/>
          </a:prstGeom>
          <a:noFill/>
          <a:ln>
            <a:noFill/>
          </a:ln>
          <a:effectLst>
            <a:outerShdw blurRad="63500" dist="85194" dir="3806097"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en-US" sz="4400" b="1">
                <a:solidFill>
                  <a:srgbClr val="FAFD00"/>
                </a:solidFill>
                <a:effectLst/>
                <a:latin typeface="Arial" charset="0"/>
              </a:rPr>
              <a:t>Abraham zhii Ichokocho</a:t>
            </a:r>
            <a:r>
              <a:rPr lang="en-US" sz="2800">
                <a:effectLst>
                  <a:outerShdw blurRad="38100" dist="38100" dir="2700000" algn="tl">
                    <a:srgbClr val="000000"/>
                  </a:outerShdw>
                </a:effectLst>
              </a:rPr>
              <a:t> </a:t>
            </a:r>
            <a:endParaRPr lang="en-US" sz="4400" b="1">
              <a:solidFill>
                <a:srgbClr val="FAFD00"/>
              </a:solidFill>
              <a:effectLst/>
              <a:latin typeface="Arial" charset="0"/>
            </a:endParaRPr>
          </a:p>
        </p:txBody>
      </p:sp>
      <p:sp>
        <p:nvSpPr>
          <p:cNvPr id="789508" name="Rectangle 4"/>
          <p:cNvSpPr>
            <a:spLocks noChangeArrowheads="1"/>
          </p:cNvSpPr>
          <p:nvPr/>
        </p:nvSpPr>
        <p:spPr bwMode="auto">
          <a:xfrm>
            <a:off x="1019175" y="3303588"/>
            <a:ext cx="7086600" cy="28479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789509" name="Text Box 5"/>
          <p:cNvSpPr txBox="1">
            <a:spLocks noChangeArrowheads="1"/>
          </p:cNvSpPr>
          <p:nvPr/>
        </p:nvSpPr>
        <p:spPr bwMode="auto">
          <a:xfrm>
            <a:off x="8721725" y="90488"/>
            <a:ext cx="2540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a:solidFill>
                  <a:srgbClr val="FFA27C"/>
                </a:solidFill>
                <a:effectLst/>
                <a:latin typeface="Arial" charset="0"/>
              </a:rPr>
              <a:t> </a:t>
            </a:r>
          </a:p>
        </p:txBody>
      </p:sp>
      <p:sp>
        <p:nvSpPr>
          <p:cNvPr id="789510" name="Text Box 6"/>
          <p:cNvSpPr txBox="1">
            <a:spLocks noChangeArrowheads="1"/>
          </p:cNvSpPr>
          <p:nvPr/>
        </p:nvSpPr>
        <p:spPr bwMode="auto">
          <a:xfrm>
            <a:off x="647700" y="3541713"/>
            <a:ext cx="6307138"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endParaRPr lang="en-US" sz="3600" b="1">
              <a:solidFill>
                <a:srgbClr val="00FF00"/>
              </a:solidFill>
              <a:effectLst/>
              <a:latin typeface="Arial" charset="0"/>
            </a:endParaRPr>
          </a:p>
        </p:txBody>
      </p:sp>
      <p:sp>
        <p:nvSpPr>
          <p:cNvPr id="789511" name="Text Box 7"/>
          <p:cNvSpPr txBox="1">
            <a:spLocks noChangeArrowheads="1"/>
          </p:cNvSpPr>
          <p:nvPr/>
        </p:nvSpPr>
        <p:spPr bwMode="auto">
          <a:xfrm>
            <a:off x="5305425" y="3657600"/>
            <a:ext cx="2752725" cy="641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en-US" sz="3600" b="1">
                <a:solidFill>
                  <a:srgbClr val="00FF00"/>
                </a:solidFill>
                <a:effectLst/>
                <a:latin typeface="Arial" charset="0"/>
              </a:rPr>
              <a:t>SHIIHRA</a:t>
            </a:r>
          </a:p>
        </p:txBody>
      </p:sp>
      <p:sp>
        <p:nvSpPr>
          <p:cNvPr id="789512" name="Text Box 8"/>
          <p:cNvSpPr txBox="1">
            <a:spLocks noChangeArrowheads="1"/>
          </p:cNvSpPr>
          <p:nvPr/>
        </p:nvSpPr>
        <p:spPr bwMode="auto">
          <a:xfrm>
            <a:off x="3722688" y="3670300"/>
            <a:ext cx="1574800" cy="641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en-US" sz="3600" b="1">
                <a:solidFill>
                  <a:srgbClr val="00FF00"/>
                </a:solidFill>
                <a:effectLst/>
                <a:latin typeface="Arial" charset="0"/>
              </a:rPr>
              <a:t>ONA</a:t>
            </a:r>
          </a:p>
        </p:txBody>
      </p:sp>
      <p:sp>
        <p:nvSpPr>
          <p:cNvPr id="789513" name="Text Box 9"/>
          <p:cNvSpPr txBox="1">
            <a:spLocks noChangeArrowheads="1"/>
          </p:cNvSpPr>
          <p:nvPr/>
        </p:nvSpPr>
        <p:spPr bwMode="auto">
          <a:xfrm>
            <a:off x="1498600" y="3659188"/>
            <a:ext cx="1609725" cy="641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en-US" sz="3600" b="1">
                <a:solidFill>
                  <a:srgbClr val="00FF00"/>
                </a:solidFill>
                <a:effectLst/>
                <a:latin typeface="Arial" charset="0"/>
              </a:rPr>
              <a:t>OJII	</a:t>
            </a:r>
          </a:p>
        </p:txBody>
      </p:sp>
      <p:sp>
        <p:nvSpPr>
          <p:cNvPr id="789517" name="Text Box 13"/>
          <p:cNvSpPr txBox="1">
            <a:spLocks noChangeArrowheads="1"/>
          </p:cNvSpPr>
          <p:nvPr/>
        </p:nvSpPr>
        <p:spPr bwMode="auto">
          <a:xfrm>
            <a:off x="2555875" y="1878013"/>
            <a:ext cx="4346575" cy="579437"/>
          </a:xfrm>
          <a:prstGeom prst="rect">
            <a:avLst/>
          </a:prstGeom>
          <a:noFill/>
          <a:ln>
            <a:noFill/>
          </a:ln>
          <a:effectLst>
            <a:outerShdw blurRad="63500" dist="81320" dir="2319588"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en-US" sz="3200" b="1" i="1">
                <a:solidFill>
                  <a:srgbClr val="00FF00"/>
                </a:solidFill>
                <a:effectLst/>
                <a:latin typeface="Arial" charset="0"/>
              </a:rPr>
              <a:t>Hriithoachrei 12: 1-3</a:t>
            </a:r>
          </a:p>
        </p:txBody>
      </p:sp>
      <p:sp>
        <p:nvSpPr>
          <p:cNvPr id="789518" name="Rectangle 14"/>
          <p:cNvSpPr>
            <a:spLocks noChangeArrowheads="1"/>
          </p:cNvSpPr>
          <p:nvPr/>
        </p:nvSpPr>
        <p:spPr bwMode="auto">
          <a:xfrm>
            <a:off x="3249613" y="1323975"/>
            <a:ext cx="2651125" cy="576263"/>
          </a:xfrm>
          <a:prstGeom prst="rect">
            <a:avLst/>
          </a:prstGeom>
          <a:noFill/>
          <a:ln>
            <a:noFill/>
          </a:ln>
          <a:effectLst>
            <a:outerShdw blurRad="63500" dist="85194" dir="3806097"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en-US" sz="3200" b="1">
                <a:solidFill>
                  <a:srgbClr val="FAFD00"/>
                </a:solidFill>
                <a:effectLst/>
                <a:latin typeface="Arial" charset="0"/>
              </a:rPr>
              <a:t>(</a:t>
            </a:r>
            <a:r>
              <a:rPr lang="ja-JP" altLang="en-US" sz="3200" b="1">
                <a:solidFill>
                  <a:srgbClr val="FAFD00"/>
                </a:solidFill>
                <a:effectLst/>
                <a:latin typeface="Arial"/>
              </a:rPr>
              <a:t>“</a:t>
            </a:r>
            <a:r>
              <a:rPr lang="en-US" sz="3200" b="1">
                <a:solidFill>
                  <a:srgbClr val="FAFD00"/>
                </a:solidFill>
                <a:effectLst/>
                <a:latin typeface="Arial" charset="0"/>
              </a:rPr>
              <a:t>Kokolo</a:t>
            </a:r>
            <a:r>
              <a:rPr lang="ja-JP" altLang="en-US" sz="3200" b="1">
                <a:solidFill>
                  <a:srgbClr val="FAFD00"/>
                </a:solidFill>
                <a:effectLst/>
                <a:latin typeface="Arial"/>
              </a:rPr>
              <a:t>”</a:t>
            </a:r>
            <a:r>
              <a:rPr lang="en-US" sz="3200" b="1">
                <a:solidFill>
                  <a:srgbClr val="FAFD00"/>
                </a:solidFill>
                <a:effectLst/>
                <a:latin typeface="Arial" charset="0"/>
              </a:rPr>
              <a:t>)</a:t>
            </a:r>
          </a:p>
        </p:txBody>
      </p:sp>
      <p:sp>
        <p:nvSpPr>
          <p:cNvPr id="789519" name="Line 15"/>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89520" name="Line 16"/>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89521" name="Line 17"/>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89522" name="Text Box 18"/>
          <p:cNvSpPr txBox="1">
            <a:spLocks noChangeArrowheads="1"/>
          </p:cNvSpPr>
          <p:nvPr/>
        </p:nvSpPr>
        <p:spPr bwMode="auto">
          <a:xfrm>
            <a:off x="3721100" y="5340350"/>
            <a:ext cx="4572000" cy="64135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3600" b="1">
                <a:solidFill>
                  <a:srgbClr val="FFEA18"/>
                </a:solidFill>
                <a:effectLst/>
                <a:latin typeface="Arial" charset="0"/>
              </a:rPr>
              <a:t>• OKHIKOHO</a:t>
            </a:r>
          </a:p>
        </p:txBody>
      </p:sp>
      <p:sp>
        <p:nvSpPr>
          <p:cNvPr id="789523" name="Text Box 19"/>
          <p:cNvSpPr txBox="1">
            <a:spLocks noChangeArrowheads="1"/>
          </p:cNvSpPr>
          <p:nvPr/>
        </p:nvSpPr>
        <p:spPr bwMode="auto">
          <a:xfrm>
            <a:off x="2347913" y="4768850"/>
            <a:ext cx="3733800" cy="64135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3600" b="1">
                <a:solidFill>
                  <a:srgbClr val="FFEA18"/>
                </a:solidFill>
                <a:effectLst/>
                <a:latin typeface="Arial" charset="0"/>
              </a:rPr>
              <a:t>• OCHII OSA</a:t>
            </a:r>
          </a:p>
        </p:txBody>
      </p:sp>
      <p:sp>
        <p:nvSpPr>
          <p:cNvPr id="789524" name="Rectangle 20"/>
          <p:cNvSpPr>
            <a:spLocks noChangeArrowheads="1"/>
          </p:cNvSpPr>
          <p:nvPr/>
        </p:nvSpPr>
        <p:spPr bwMode="auto">
          <a:xfrm>
            <a:off x="1052513" y="4235450"/>
            <a:ext cx="6846887" cy="64135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spAutoFit/>
          </a:bodyPr>
          <a:lstStyle/>
          <a:p>
            <a:pPr algn="l"/>
            <a:r>
              <a:rPr lang="en-US" sz="3600" b="1">
                <a:solidFill>
                  <a:srgbClr val="FFEA18"/>
                </a:solidFill>
                <a:effectLst/>
                <a:latin typeface="Arial" charset="0"/>
              </a:rPr>
              <a:t>• OCHA TO NO PFOKOKOCHO</a:t>
            </a:r>
          </a:p>
        </p:txBody>
      </p:sp>
      <p:sp>
        <p:nvSpPr>
          <p:cNvPr id="789525" name="Text Box 21"/>
          <p:cNvSpPr txBox="1">
            <a:spLocks noChangeArrowheads="1"/>
          </p:cNvSpPr>
          <p:nvPr/>
        </p:nvSpPr>
        <p:spPr bwMode="auto">
          <a:xfrm>
            <a:off x="8591550" y="6416675"/>
            <a:ext cx="3254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a:solidFill>
                  <a:srgbClr val="FFFFFF"/>
                </a:solidFill>
                <a:effectLst/>
                <a:latin typeface="Arial" charset="0"/>
              </a:rPr>
              <a:t>3</a:t>
            </a:r>
          </a:p>
        </p:txBody>
      </p:sp>
      <p:sp>
        <p:nvSpPr>
          <p:cNvPr id="789526" name="Rectangle 22"/>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17</a:t>
            </a:r>
          </a:p>
        </p:txBody>
      </p:sp>
      <p:grpSp>
        <p:nvGrpSpPr>
          <p:cNvPr id="789528" name="Group 24"/>
          <p:cNvGrpSpPr>
            <a:grpSpLocks/>
          </p:cNvGrpSpPr>
          <p:nvPr/>
        </p:nvGrpSpPr>
        <p:grpSpPr bwMode="auto">
          <a:xfrm>
            <a:off x="8143875" y="3406775"/>
            <a:ext cx="1000125" cy="1231900"/>
            <a:chOff x="5042" y="2162"/>
            <a:chExt cx="630" cy="776"/>
          </a:xfrm>
        </p:grpSpPr>
        <p:sp>
          <p:nvSpPr>
            <p:cNvPr id="789529" name="Freeform 25"/>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89530" name="AutoShape 26"/>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9531" name="Rectangle 27"/>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9532" name="AutoShape 28"/>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9533" name="Line 29"/>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9534" name="Line 30"/>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9535" name="Rectangle 31"/>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9536" name="Rectangle 32"/>
            <p:cNvSpPr>
              <a:spLocks noChangeArrowheads="1"/>
            </p:cNvSpPr>
            <p:nvPr/>
          </p:nvSpPr>
          <p:spPr bwMode="auto">
            <a:xfrm>
              <a:off x="5157" y="2414"/>
              <a:ext cx="433" cy="15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O - O - S</a:t>
              </a:r>
            </a:p>
          </p:txBody>
        </p:sp>
        <p:sp>
          <p:nvSpPr>
            <p:cNvPr id="789537" name="Rectangle 33"/>
            <p:cNvSpPr>
              <a:spLocks noChangeArrowheads="1"/>
            </p:cNvSpPr>
            <p:nvPr/>
          </p:nvSpPr>
          <p:spPr bwMode="auto">
            <a:xfrm>
              <a:off x="5150" y="2302"/>
              <a:ext cx="378" cy="14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 Kokolo</a:t>
              </a:r>
            </a:p>
          </p:txBody>
        </p:sp>
        <p:sp>
          <p:nvSpPr>
            <p:cNvPr id="789538" name="Rectangle 34"/>
            <p:cNvSpPr>
              <a:spLocks noChangeArrowheads="1"/>
            </p:cNvSpPr>
            <p:nvPr/>
          </p:nvSpPr>
          <p:spPr bwMode="auto">
            <a:xfrm>
              <a:off x="5042" y="2162"/>
              <a:ext cx="486"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89539" name="Line 35"/>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9540" name="Line 36"/>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9541" name="Line 37"/>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789542" name="Text Box 38"/>
          <p:cNvSpPr txBox="1">
            <a:spLocks noChangeArrowheads="1"/>
          </p:cNvSpPr>
          <p:nvPr/>
        </p:nvSpPr>
        <p:spPr bwMode="auto">
          <a:xfrm>
            <a:off x="896938" y="2490788"/>
            <a:ext cx="7535862" cy="64135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3600" b="1">
                <a:solidFill>
                  <a:srgbClr val="FF8F1E"/>
                </a:solidFill>
                <a:effectLst/>
                <a:latin typeface="Arial" charset="0"/>
              </a:rPr>
              <a:t>Motsiitsiili Obi Kosii !</a:t>
            </a:r>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89542"/>
                                        </p:tgtEl>
                                        <p:attrNameLst>
                                          <p:attrName>style.visibility</p:attrName>
                                        </p:attrNameLst>
                                      </p:cBhvr>
                                      <p:to>
                                        <p:strVal val="visible"/>
                                      </p:to>
                                    </p:set>
                                    <p:animEffect transition="in" filter="wipe(left)">
                                      <p:cBhvr>
                                        <p:cTn id="7" dur="500"/>
                                        <p:tgtEl>
                                          <p:spTgt spid="7895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89524">
                                            <p:txEl>
                                              <p:pRg st="0" end="0"/>
                                            </p:txEl>
                                          </p:spTgt>
                                        </p:tgtEl>
                                        <p:attrNameLst>
                                          <p:attrName>style.visibility</p:attrName>
                                        </p:attrNameLst>
                                      </p:cBhvr>
                                      <p:to>
                                        <p:strVal val="visible"/>
                                      </p:to>
                                    </p:set>
                                    <p:animEffect transition="in" filter="box(out)">
                                      <p:cBhvr>
                                        <p:cTn id="12" dur="500"/>
                                        <p:tgtEl>
                                          <p:spTgt spid="78952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89523">
                                            <p:txEl>
                                              <p:pRg st="0" end="0"/>
                                            </p:txEl>
                                          </p:spTgt>
                                        </p:tgtEl>
                                        <p:attrNameLst>
                                          <p:attrName>style.visibility</p:attrName>
                                        </p:attrNameLst>
                                      </p:cBhvr>
                                      <p:to>
                                        <p:strVal val="visible"/>
                                      </p:to>
                                    </p:set>
                                    <p:animEffect transition="in" filter="box(out)">
                                      <p:cBhvr>
                                        <p:cTn id="17" dur="500"/>
                                        <p:tgtEl>
                                          <p:spTgt spid="78952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89522">
                                            <p:txEl>
                                              <p:pRg st="0" end="0"/>
                                            </p:txEl>
                                          </p:spTgt>
                                        </p:tgtEl>
                                        <p:attrNameLst>
                                          <p:attrName>style.visibility</p:attrName>
                                        </p:attrNameLst>
                                      </p:cBhvr>
                                      <p:to>
                                        <p:strVal val="visible"/>
                                      </p:to>
                                    </p:set>
                                    <p:animEffect transition="in" filter="box(out)">
                                      <p:cBhvr>
                                        <p:cTn id="22" dur="500"/>
                                        <p:tgtEl>
                                          <p:spTgt spid="7895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522" grpId="0" build="p" autoUpdateAnimBg="0"/>
      <p:bldP spid="789523" grpId="0" build="p" autoUpdateAnimBg="0"/>
      <p:bldP spid="789524" grpId="0" build="p" autoUpdateAnimBg="0"/>
      <p:bldP spid="789542"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826" name="Rectangle 50"/>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778" name="Freeform 2"/>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03779" name="Rectangle 3"/>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203780" name="Rectangle 4"/>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781" name="Freeform 5"/>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03782" name="Freeform 6"/>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03783" name="Rectangle 7"/>
          <p:cNvSpPr>
            <a:spLocks noChangeArrowheads="1"/>
          </p:cNvSpPr>
          <p:nvPr/>
        </p:nvSpPr>
        <p:spPr bwMode="auto">
          <a:xfrm>
            <a:off x="4630738" y="2649538"/>
            <a:ext cx="15208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R</a:t>
            </a:r>
          </a:p>
        </p:txBody>
      </p:sp>
      <p:sp>
        <p:nvSpPr>
          <p:cNvPr id="203784" name="Freeform 8"/>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03785" name="Rectangle 9"/>
          <p:cNvSpPr>
            <a:spLocks noChangeArrowheads="1"/>
          </p:cNvSpPr>
          <p:nvPr/>
        </p:nvSpPr>
        <p:spPr bwMode="auto">
          <a:xfrm>
            <a:off x="7259638" y="5259388"/>
            <a:ext cx="13112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PG</a:t>
            </a:r>
          </a:p>
        </p:txBody>
      </p:sp>
      <p:sp>
        <p:nvSpPr>
          <p:cNvPr id="203786" name="Freeform 10"/>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03787" name="Freeform 11"/>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03788" name="Freeform 12"/>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03789" name="Rectangle 13"/>
          <p:cNvSpPr>
            <a:spLocks noChangeArrowheads="1"/>
          </p:cNvSpPr>
          <p:nvPr/>
        </p:nvSpPr>
        <p:spPr bwMode="auto">
          <a:xfrm>
            <a:off x="3449638" y="2382838"/>
            <a:ext cx="12731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GO</a:t>
            </a:r>
          </a:p>
        </p:txBody>
      </p:sp>
      <p:sp>
        <p:nvSpPr>
          <p:cNvPr id="203790" name="Rectangle 14"/>
          <p:cNvSpPr>
            <a:spLocks noChangeArrowheads="1"/>
          </p:cNvSpPr>
          <p:nvPr/>
        </p:nvSpPr>
        <p:spPr bwMode="auto">
          <a:xfrm>
            <a:off x="2516188" y="5640388"/>
            <a:ext cx="7016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KO</a:t>
            </a:r>
          </a:p>
        </p:txBody>
      </p:sp>
      <p:sp>
        <p:nvSpPr>
          <p:cNvPr id="203791" name="Rectangle 15"/>
          <p:cNvSpPr>
            <a:spLocks noChangeArrowheads="1"/>
          </p:cNvSpPr>
          <p:nvPr/>
        </p:nvSpPr>
        <p:spPr bwMode="auto">
          <a:xfrm>
            <a:off x="2020888" y="9921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MO</a:t>
            </a:r>
          </a:p>
        </p:txBody>
      </p:sp>
      <p:sp>
        <p:nvSpPr>
          <p:cNvPr id="203792" name="Rectangle 16"/>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79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79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795" name="Rectangle 19"/>
          <p:cNvSpPr>
            <a:spLocks noChangeArrowheads="1"/>
          </p:cNvSpPr>
          <p:nvPr/>
        </p:nvSpPr>
        <p:spPr bwMode="auto">
          <a:xfrm>
            <a:off x="0" y="331788"/>
            <a:ext cx="2825750" cy="10636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r>
              <a:rPr lang="en-US" sz="2400" b="1">
                <a:solidFill>
                  <a:schemeClr val="tx2"/>
                </a:solidFill>
                <a:effectLst/>
                <a:latin typeface="Times" charset="0"/>
              </a:rPr>
              <a:t> </a:t>
            </a:r>
            <a:r>
              <a:rPr lang="en-US" sz="2000" b="1">
                <a:solidFill>
                  <a:schemeClr val="tx2"/>
                </a:solidFill>
                <a:effectLst/>
                <a:latin typeface="Times" charset="0"/>
              </a:rPr>
              <a:t>ONGA SOTHOKOCKO                                    </a:t>
            </a:r>
          </a:p>
          <a:p>
            <a:pPr algn="l"/>
            <a:r>
              <a:rPr lang="en-US" sz="2000" b="1">
                <a:solidFill>
                  <a:schemeClr val="tx2"/>
                </a:solidFill>
                <a:effectLst/>
                <a:latin typeface="Times" charset="0"/>
              </a:rPr>
              <a:t> </a:t>
            </a:r>
          </a:p>
        </p:txBody>
      </p:sp>
      <p:sp>
        <p:nvSpPr>
          <p:cNvPr id="203796" name="Rectangle 20"/>
          <p:cNvSpPr>
            <a:spLocks noChangeArrowheads="1"/>
          </p:cNvSpPr>
          <p:nvPr/>
        </p:nvSpPr>
        <p:spPr bwMode="auto">
          <a:xfrm>
            <a:off x="2613025" y="3613150"/>
            <a:ext cx="17303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KO</a:t>
            </a:r>
          </a:p>
        </p:txBody>
      </p:sp>
      <p:sp>
        <p:nvSpPr>
          <p:cNvPr id="203797" name="Line 21"/>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chemeClr val="tx1"/>
                </a:solidFill>
                <a:round/>
                <a:headEnd/>
                <a:tailEnd/>
              </a14:hiddenLine>
            </a:ext>
          </a:extLst>
        </p:spPr>
        <p:txBody>
          <a:bodyPr wrap="none" anchor="ctr"/>
          <a:lstStyle/>
          <a:p>
            <a:endParaRPr lang="en-US"/>
          </a:p>
        </p:txBody>
      </p:sp>
      <p:sp>
        <p:nvSpPr>
          <p:cNvPr id="203799" name="Rectangle 23"/>
          <p:cNvSpPr>
            <a:spLocks noChangeArrowheads="1"/>
          </p:cNvSpPr>
          <p:nvPr/>
        </p:nvSpPr>
        <p:spPr bwMode="auto">
          <a:xfrm>
            <a:off x="4081463" y="1125538"/>
            <a:ext cx="812800" cy="5191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203800" name="Rectangle 24"/>
          <p:cNvSpPr>
            <a:spLocks noChangeArrowheads="1"/>
          </p:cNvSpPr>
          <p:nvPr/>
        </p:nvSpPr>
        <p:spPr bwMode="auto">
          <a:xfrm>
            <a:off x="6896100" y="4395788"/>
            <a:ext cx="835025"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4000" b="1">
                <a:solidFill>
                  <a:srgbClr val="EEFF4B"/>
                </a:solidFill>
                <a:effectLst/>
                <a:latin typeface="Times" charset="0"/>
              </a:rPr>
              <a:t>U</a:t>
            </a:r>
          </a:p>
        </p:txBody>
      </p:sp>
      <p:sp>
        <p:nvSpPr>
          <p:cNvPr id="203801" name="Rectangle 25"/>
          <p:cNvSpPr>
            <a:spLocks noChangeArrowheads="1"/>
          </p:cNvSpPr>
          <p:nvPr/>
        </p:nvSpPr>
        <p:spPr bwMode="auto">
          <a:xfrm>
            <a:off x="5830888" y="2884488"/>
            <a:ext cx="835025"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4000" b="1">
                <a:solidFill>
                  <a:srgbClr val="EEFF4B"/>
                </a:solidFill>
                <a:effectLst/>
                <a:latin typeface="Times" charset="0"/>
              </a:rPr>
              <a:t>B</a:t>
            </a:r>
          </a:p>
        </p:txBody>
      </p:sp>
      <p:sp>
        <p:nvSpPr>
          <p:cNvPr id="203802"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803" name="Rectangle 27"/>
          <p:cNvSpPr>
            <a:spLocks noChangeArrowheads="1"/>
          </p:cNvSpPr>
          <p:nvPr/>
        </p:nvSpPr>
        <p:spPr bwMode="auto">
          <a:xfrm>
            <a:off x="5487988" y="181133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H</a:t>
            </a:r>
          </a:p>
        </p:txBody>
      </p:sp>
      <p:sp>
        <p:nvSpPr>
          <p:cNvPr id="203804" name="Oval 2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805" name="Rectangle 29"/>
          <p:cNvSpPr>
            <a:spLocks noChangeArrowheads="1"/>
          </p:cNvSpPr>
          <p:nvPr/>
        </p:nvSpPr>
        <p:spPr bwMode="auto">
          <a:xfrm>
            <a:off x="7088188" y="1525588"/>
            <a:ext cx="12922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N(A)</a:t>
            </a:r>
          </a:p>
        </p:txBody>
      </p:sp>
      <p:sp>
        <p:nvSpPr>
          <p:cNvPr id="203806"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807"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808" name="Rectangle 32"/>
          <p:cNvSpPr>
            <a:spLocks noChangeArrowheads="1"/>
          </p:cNvSpPr>
          <p:nvPr/>
        </p:nvSpPr>
        <p:spPr bwMode="auto">
          <a:xfrm>
            <a:off x="3055938" y="2568575"/>
            <a:ext cx="4572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800" b="1">
                <a:solidFill>
                  <a:schemeClr val="tx1"/>
                </a:solidFill>
                <a:effectLst/>
                <a:latin typeface="Times" charset="0"/>
              </a:rPr>
              <a:t>K</a:t>
            </a:r>
          </a:p>
        </p:txBody>
      </p:sp>
      <p:sp>
        <p:nvSpPr>
          <p:cNvPr id="203809"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810" name="Rectangle 34"/>
          <p:cNvSpPr>
            <a:spLocks noChangeArrowheads="1"/>
          </p:cNvSpPr>
          <p:nvPr/>
        </p:nvSpPr>
        <p:spPr bwMode="auto">
          <a:xfrm>
            <a:off x="2727325" y="3078163"/>
            <a:ext cx="3333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J</a:t>
            </a:r>
          </a:p>
        </p:txBody>
      </p:sp>
      <p:sp>
        <p:nvSpPr>
          <p:cNvPr id="203811"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812"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813" name="Rectangle 37"/>
          <p:cNvSpPr>
            <a:spLocks noChangeArrowheads="1"/>
          </p:cNvSpPr>
          <p:nvPr/>
        </p:nvSpPr>
        <p:spPr bwMode="auto">
          <a:xfrm>
            <a:off x="3067050" y="4451350"/>
            <a:ext cx="620713"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KB</a:t>
            </a:r>
          </a:p>
        </p:txBody>
      </p:sp>
      <p:sp>
        <p:nvSpPr>
          <p:cNvPr id="203814"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815" name="Rectangle 39"/>
          <p:cNvSpPr>
            <a:spLocks noChangeArrowheads="1"/>
          </p:cNvSpPr>
          <p:nvPr/>
        </p:nvSpPr>
        <p:spPr bwMode="auto">
          <a:xfrm>
            <a:off x="3146425" y="5164138"/>
            <a:ext cx="704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MO</a:t>
            </a:r>
          </a:p>
        </p:txBody>
      </p:sp>
      <p:sp>
        <p:nvSpPr>
          <p:cNvPr id="203816"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817" name="Rectangle 41"/>
          <p:cNvSpPr>
            <a:spLocks noChangeArrowheads="1"/>
          </p:cNvSpPr>
          <p:nvPr/>
        </p:nvSpPr>
        <p:spPr bwMode="auto">
          <a:xfrm>
            <a:off x="1809750" y="4081463"/>
            <a:ext cx="3841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E</a:t>
            </a:r>
          </a:p>
        </p:txBody>
      </p:sp>
      <p:sp>
        <p:nvSpPr>
          <p:cNvPr id="203818" name="Rectangle 42"/>
          <p:cNvSpPr>
            <a:spLocks noChangeArrowheads="1"/>
          </p:cNvSpPr>
          <p:nvPr/>
        </p:nvSpPr>
        <p:spPr bwMode="auto">
          <a:xfrm>
            <a:off x="3751263" y="3078163"/>
            <a:ext cx="6889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MN</a:t>
            </a:r>
          </a:p>
        </p:txBody>
      </p:sp>
      <p:sp>
        <p:nvSpPr>
          <p:cNvPr id="203831" name="AutoShape 55"/>
          <p:cNvSpPr>
            <a:spLocks noChangeArrowheads="1"/>
          </p:cNvSpPr>
          <p:nvPr/>
        </p:nvSpPr>
        <p:spPr bwMode="auto">
          <a:xfrm rot="7507952">
            <a:off x="7353300" y="28956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endParaRPr lang="en-US"/>
          </a:p>
        </p:txBody>
      </p:sp>
      <p:sp>
        <p:nvSpPr>
          <p:cNvPr id="203850" name="Text Box 74"/>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endParaRPr lang="en-US" sz="1600">
              <a:solidFill>
                <a:schemeClr val="tx1"/>
              </a:solidFill>
              <a:effectLst/>
            </a:endParaRPr>
          </a:p>
        </p:txBody>
      </p:sp>
      <p:sp>
        <p:nvSpPr>
          <p:cNvPr id="203851" name="Text Box 75"/>
          <p:cNvSpPr txBox="1">
            <a:spLocks noChangeArrowheads="1"/>
          </p:cNvSpPr>
          <p:nvPr/>
        </p:nvSpPr>
        <p:spPr bwMode="auto">
          <a:xfrm>
            <a:off x="1790700" y="0"/>
            <a:ext cx="1662113"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1200" b="1">
                <a:solidFill>
                  <a:schemeClr val="tx1"/>
                </a:solidFill>
                <a:effectLst/>
              </a:rPr>
              <a:t>Hr. 12:4</a:t>
            </a:r>
          </a:p>
        </p:txBody>
      </p:sp>
      <p:pic>
        <p:nvPicPr>
          <p:cNvPr id="203852" name="Picture 7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1588" y="5118100"/>
            <a:ext cx="3189287" cy="1739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20379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819" name="Freeform 43"/>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A35"/>
                </a:solidFill>
              </a14:hiddenFill>
            </a:ext>
          </a:extLst>
        </p:spPr>
        <p:txBody>
          <a:bodyPr wrap="none" anchor="ctr"/>
          <a:lstStyle/>
          <a:p>
            <a:endParaRPr lang="en-US"/>
          </a:p>
        </p:txBody>
      </p:sp>
      <p:sp>
        <p:nvSpPr>
          <p:cNvPr id="203830" name="Oval 54"/>
          <p:cNvSpPr>
            <a:spLocks noChangeArrowheads="1"/>
          </p:cNvSpPr>
          <p:nvPr/>
        </p:nvSpPr>
        <p:spPr bwMode="auto">
          <a:xfrm>
            <a:off x="6515100" y="41148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203836" name="WordArt 60"/>
          <p:cNvSpPr>
            <a:spLocks noChangeArrowheads="1" noChangeShapeType="1" noTextEdit="1"/>
          </p:cNvSpPr>
          <p:nvPr/>
        </p:nvSpPr>
        <p:spPr bwMode="auto">
          <a:xfrm>
            <a:off x="1250950" y="703263"/>
            <a:ext cx="6237288" cy="5154612"/>
          </a:xfrm>
          <a:prstGeom prst="rect">
            <a:avLst/>
          </a:prstGeom>
        </p:spPr>
        <p:txBody>
          <a:bodyPr wrap="none" fromWordArt="1">
            <a:prstTxWarp prst="textSlantUp">
              <a:avLst>
                <a:gd name="adj" fmla="val 32056"/>
              </a:avLst>
            </a:prstTxWarp>
          </a:bodyPr>
          <a:lstStyle/>
          <a:p>
            <a:r>
              <a:rPr lang="en-US" sz="3600" kern="10">
                <a:ln w="9525">
                  <a:solidFill>
                    <a:srgbClr val="CC99FF"/>
                  </a:solidFill>
                  <a:round/>
                  <a:headEnd/>
                  <a:tailEnd/>
                </a:ln>
                <a:gradFill rotWithShape="0">
                  <a:gsLst>
                    <a:gs pos="0">
                      <a:srgbClr val="6600CC"/>
                    </a:gs>
                    <a:gs pos="100000">
                      <a:srgbClr val="CC00CC"/>
                    </a:gs>
                  </a:gsLst>
                  <a:lin ang="5400000" scaled="1"/>
                </a:gradFill>
                <a:effectLst>
                  <a:outerShdw blurRad="63500" dist="53882" dir="2700000" algn="ctr" rotWithShape="0">
                    <a:srgbClr val="9999FF">
                      <a:alpha val="74998"/>
                    </a:srgbClr>
                  </a:outerShdw>
                </a:effectLst>
                <a:latin typeface="Impact"/>
                <a:ea typeface="Impact"/>
                <a:cs typeface="Impact"/>
              </a:rPr>
              <a:t>AMOLE LINO TATEI</a:t>
            </a:r>
          </a:p>
        </p:txBody>
      </p:sp>
      <p:sp>
        <p:nvSpPr>
          <p:cNvPr id="203853" name="Freeform 77"/>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03854" name="AutoShape 78"/>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855" name="Rectangle 79"/>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856" name="AutoShape 80"/>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857" name="Line 81"/>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858" name="Line 82"/>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859" name="Rectangle 83"/>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860" name="Rectangle 84"/>
          <p:cNvSpPr>
            <a:spLocks noChangeArrowheads="1"/>
          </p:cNvSpPr>
          <p:nvPr/>
        </p:nvSpPr>
        <p:spPr bwMode="auto">
          <a:xfrm>
            <a:off x="8175625" y="3654425"/>
            <a:ext cx="71437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KOKOLO </a:t>
            </a:r>
          </a:p>
        </p:txBody>
      </p:sp>
      <p:sp>
        <p:nvSpPr>
          <p:cNvPr id="203861" name="Rectangle 85"/>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203862" name="Line 86"/>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863" name="Line 87"/>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864" name="Line 88"/>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865" name="Text Box 89"/>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203870" name="Rectangle 94"/>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18</a:t>
            </a:r>
          </a:p>
        </p:txBody>
      </p:sp>
      <p:sp>
        <p:nvSpPr>
          <p:cNvPr id="203871" name="Text Box 95"/>
          <p:cNvSpPr txBox="1">
            <a:spLocks noChangeArrowheads="1"/>
          </p:cNvSpPr>
          <p:nvPr/>
        </p:nvSpPr>
        <p:spPr bwMode="auto">
          <a:xfrm>
            <a:off x="6992938" y="6242050"/>
            <a:ext cx="16335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
        <p:nvSpPr>
          <p:cNvPr id="203884" name="Text Box 108"/>
          <p:cNvSpPr txBox="1">
            <a:spLocks noChangeArrowheads="1"/>
          </p:cNvSpPr>
          <p:nvPr/>
        </p:nvSpPr>
        <p:spPr bwMode="auto">
          <a:xfrm>
            <a:off x="8661400" y="6416675"/>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FFFF"/>
              </a:solidFill>
              <a:effectLst/>
              <a:latin typeface="Arial" charset="0"/>
            </a:endParaRPr>
          </a:p>
        </p:txBody>
      </p:sp>
      <p:sp>
        <p:nvSpPr>
          <p:cNvPr id="203885" name="Text Box 109"/>
          <p:cNvSpPr txBox="1">
            <a:spLocks noChangeArrowheads="1"/>
          </p:cNvSpPr>
          <p:nvPr/>
        </p:nvSpPr>
        <p:spPr bwMode="auto">
          <a:xfrm>
            <a:off x="8591550" y="6413500"/>
            <a:ext cx="3254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a:solidFill>
                  <a:srgbClr val="FFFFFF"/>
                </a:solidFill>
                <a:effectLst/>
                <a:latin typeface="Arial" charset="0"/>
              </a:rPr>
              <a:t>2</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3819"/>
                                        </p:tgtEl>
                                        <p:attrNameLst>
                                          <p:attrName>style.visibility</p:attrName>
                                        </p:attrNameLst>
                                      </p:cBhvr>
                                      <p:to>
                                        <p:strVal val="visible"/>
                                      </p:to>
                                    </p:set>
                                    <p:animEffect transition="in" filter="wipe(right)">
                                      <p:cBhvr>
                                        <p:cTn id="7" dur="500"/>
                                        <p:tgtEl>
                                          <p:spTgt spid="2038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203836"/>
                                        </p:tgtEl>
                                        <p:attrNameLst>
                                          <p:attrName>style.visibility</p:attrName>
                                        </p:attrNameLst>
                                      </p:cBhvr>
                                      <p:to>
                                        <p:strVal val="visible"/>
                                      </p:to>
                                    </p:set>
                                    <p:anim calcmode="lin" valueType="num">
                                      <p:cBhvr>
                                        <p:cTn id="12" dur="500" fill="hold"/>
                                        <p:tgtEl>
                                          <p:spTgt spid="203836"/>
                                        </p:tgtEl>
                                        <p:attrNameLst>
                                          <p:attrName>ppt_w</p:attrName>
                                        </p:attrNameLst>
                                      </p:cBhvr>
                                      <p:tavLst>
                                        <p:tav tm="0">
                                          <p:val>
                                            <p:fltVal val="0"/>
                                          </p:val>
                                        </p:tav>
                                        <p:tav tm="100000">
                                          <p:val>
                                            <p:strVal val="#ppt_w"/>
                                          </p:val>
                                        </p:tav>
                                      </p:tavLst>
                                    </p:anim>
                                    <p:anim calcmode="lin" valueType="num">
                                      <p:cBhvr>
                                        <p:cTn id="13" dur="500" fill="hold"/>
                                        <p:tgtEl>
                                          <p:spTgt spid="203836"/>
                                        </p:tgtEl>
                                        <p:attrNameLst>
                                          <p:attrName>ppt_h</p:attrName>
                                        </p:attrNameLst>
                                      </p:cBhvr>
                                      <p:tavLst>
                                        <p:tav tm="0">
                                          <p:val>
                                            <p:fltVal val="0"/>
                                          </p:val>
                                        </p:tav>
                                        <p:tav tm="100000">
                                          <p:val>
                                            <p:strVal val="#ppt_h"/>
                                          </p:val>
                                        </p:tav>
                                      </p:tavLst>
                                    </p:anim>
                                    <p:anim calcmode="lin" valueType="num">
                                      <p:cBhvr>
                                        <p:cTn id="14" dur="500" fill="hold"/>
                                        <p:tgtEl>
                                          <p:spTgt spid="203836"/>
                                        </p:tgtEl>
                                        <p:attrNameLst>
                                          <p:attrName>ppt_x</p:attrName>
                                        </p:attrNameLst>
                                      </p:cBhvr>
                                      <p:tavLst>
                                        <p:tav tm="0">
                                          <p:val>
                                            <p:fltVal val="0.5"/>
                                          </p:val>
                                        </p:tav>
                                        <p:tav tm="100000">
                                          <p:val>
                                            <p:strVal val="#ppt_x"/>
                                          </p:val>
                                        </p:tav>
                                      </p:tavLst>
                                    </p:anim>
                                    <p:anim calcmode="lin" valueType="num">
                                      <p:cBhvr>
                                        <p:cTn id="15" dur="500" fill="hold"/>
                                        <p:tgtEl>
                                          <p:spTgt spid="2038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819" grpId="0" animBg="1"/>
      <p:bldP spid="2038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ChangeArrowheads="1"/>
          </p:cNvSpPr>
          <p:nvPr/>
        </p:nvSpPr>
        <p:spPr bwMode="auto">
          <a:xfrm>
            <a:off x="15748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0163" name="Freeform 3"/>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20164" name="Rectangle 4"/>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220165" name="Rectangle 5"/>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0166" name="Freeform 6"/>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20167" name="Freeform 7"/>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20168" name="Rectangle 8"/>
          <p:cNvSpPr>
            <a:spLocks noChangeArrowheads="1"/>
          </p:cNvSpPr>
          <p:nvPr/>
        </p:nvSpPr>
        <p:spPr bwMode="auto">
          <a:xfrm>
            <a:off x="4630738" y="2649538"/>
            <a:ext cx="15208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EK</a:t>
            </a:r>
          </a:p>
        </p:txBody>
      </p:sp>
      <p:sp>
        <p:nvSpPr>
          <p:cNvPr id="220169" name="Freeform 9"/>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20170" name="Rectangle 10"/>
          <p:cNvSpPr>
            <a:spLocks noChangeArrowheads="1"/>
          </p:cNvSpPr>
          <p:nvPr/>
        </p:nvSpPr>
        <p:spPr bwMode="auto">
          <a:xfrm>
            <a:off x="7259638" y="5259388"/>
            <a:ext cx="13112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PG</a:t>
            </a:r>
          </a:p>
        </p:txBody>
      </p:sp>
      <p:sp>
        <p:nvSpPr>
          <p:cNvPr id="220171" name="Freeform 11"/>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20172" name="Freeform 12"/>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20173" name="Freeform 13"/>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20174" name="Rectangle 14"/>
          <p:cNvSpPr>
            <a:spLocks noChangeArrowheads="1"/>
          </p:cNvSpPr>
          <p:nvPr/>
        </p:nvSpPr>
        <p:spPr bwMode="auto">
          <a:xfrm>
            <a:off x="3449638" y="2382838"/>
            <a:ext cx="12731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GO</a:t>
            </a:r>
          </a:p>
        </p:txBody>
      </p:sp>
      <p:sp>
        <p:nvSpPr>
          <p:cNvPr id="220175" name="Rectangle 15"/>
          <p:cNvSpPr>
            <a:spLocks noChangeArrowheads="1"/>
          </p:cNvSpPr>
          <p:nvPr/>
        </p:nvSpPr>
        <p:spPr bwMode="auto">
          <a:xfrm>
            <a:off x="2516188" y="5640388"/>
            <a:ext cx="7016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KO</a:t>
            </a:r>
          </a:p>
        </p:txBody>
      </p:sp>
      <p:sp>
        <p:nvSpPr>
          <p:cNvPr id="220176" name="Rectangle 16"/>
          <p:cNvSpPr>
            <a:spLocks noChangeArrowheads="1"/>
          </p:cNvSpPr>
          <p:nvPr/>
        </p:nvSpPr>
        <p:spPr bwMode="auto">
          <a:xfrm>
            <a:off x="2020888" y="9921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MO</a:t>
            </a:r>
          </a:p>
        </p:txBody>
      </p:sp>
      <p:sp>
        <p:nvSpPr>
          <p:cNvPr id="220177" name="Rectangle 17"/>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017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017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0180" name="Rectangle 20"/>
          <p:cNvSpPr>
            <a:spLocks noChangeArrowheads="1"/>
          </p:cNvSpPr>
          <p:nvPr/>
        </p:nvSpPr>
        <p:spPr bwMode="auto">
          <a:xfrm>
            <a:off x="0" y="358775"/>
            <a:ext cx="2825750" cy="10636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r>
              <a:rPr lang="en-US" sz="2400" b="1">
                <a:solidFill>
                  <a:schemeClr val="tx2"/>
                </a:solidFill>
                <a:effectLst/>
                <a:latin typeface="Times" charset="0"/>
              </a:rPr>
              <a:t> </a:t>
            </a:r>
            <a:r>
              <a:rPr lang="en-US" sz="2000" b="1">
                <a:solidFill>
                  <a:schemeClr val="tx2"/>
                </a:solidFill>
                <a:effectLst/>
                <a:latin typeface="Times" charset="0"/>
              </a:rPr>
              <a:t>ONGA SOTHOKOCKO                                    </a:t>
            </a:r>
          </a:p>
          <a:p>
            <a:pPr algn="l"/>
            <a:r>
              <a:rPr lang="en-US" sz="2000" b="1">
                <a:solidFill>
                  <a:schemeClr val="tx2"/>
                </a:solidFill>
                <a:effectLst/>
                <a:latin typeface="Times" charset="0"/>
              </a:rPr>
              <a:t> </a:t>
            </a:r>
          </a:p>
        </p:txBody>
      </p:sp>
      <p:sp>
        <p:nvSpPr>
          <p:cNvPr id="220181" name="Rectangle 21"/>
          <p:cNvSpPr>
            <a:spLocks noChangeArrowheads="1"/>
          </p:cNvSpPr>
          <p:nvPr/>
        </p:nvSpPr>
        <p:spPr bwMode="auto">
          <a:xfrm>
            <a:off x="2613025" y="3613150"/>
            <a:ext cx="17303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KO</a:t>
            </a:r>
          </a:p>
        </p:txBody>
      </p:sp>
      <p:sp>
        <p:nvSpPr>
          <p:cNvPr id="220182" name="Line 22"/>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chemeClr val="tx1"/>
                </a:solidFill>
                <a:round/>
                <a:headEnd/>
                <a:tailEnd/>
              </a14:hiddenLine>
            </a:ext>
          </a:extLst>
        </p:spPr>
        <p:txBody>
          <a:bodyPr wrap="none" anchor="ctr"/>
          <a:lstStyle/>
          <a:p>
            <a:endParaRPr lang="en-US"/>
          </a:p>
        </p:txBody>
      </p:sp>
      <p:sp>
        <p:nvSpPr>
          <p:cNvPr id="22018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0184" name="Rectangle 24"/>
          <p:cNvSpPr>
            <a:spLocks noChangeArrowheads="1"/>
          </p:cNvSpPr>
          <p:nvPr/>
        </p:nvSpPr>
        <p:spPr bwMode="auto">
          <a:xfrm>
            <a:off x="4081463" y="1125538"/>
            <a:ext cx="812800" cy="5191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220185" name="Rectangle 25"/>
          <p:cNvSpPr>
            <a:spLocks noChangeArrowheads="1"/>
          </p:cNvSpPr>
          <p:nvPr/>
        </p:nvSpPr>
        <p:spPr bwMode="auto">
          <a:xfrm>
            <a:off x="6896100" y="4395788"/>
            <a:ext cx="835025"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4000" b="1">
                <a:solidFill>
                  <a:srgbClr val="EEFF4B"/>
                </a:solidFill>
                <a:effectLst/>
                <a:latin typeface="Times" charset="0"/>
              </a:rPr>
              <a:t>U</a:t>
            </a:r>
          </a:p>
        </p:txBody>
      </p:sp>
      <p:sp>
        <p:nvSpPr>
          <p:cNvPr id="220186" name="Rectangle 26"/>
          <p:cNvSpPr>
            <a:spLocks noChangeArrowheads="1"/>
          </p:cNvSpPr>
          <p:nvPr/>
        </p:nvSpPr>
        <p:spPr bwMode="auto">
          <a:xfrm>
            <a:off x="5830888" y="2884488"/>
            <a:ext cx="835025"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4000" b="1">
                <a:solidFill>
                  <a:srgbClr val="EEFF4B"/>
                </a:solidFill>
                <a:effectLst/>
                <a:latin typeface="Times" charset="0"/>
              </a:rPr>
              <a:t>B</a:t>
            </a:r>
          </a:p>
        </p:txBody>
      </p:sp>
      <p:sp>
        <p:nvSpPr>
          <p:cNvPr id="220187"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0188" name="Rectangle 28"/>
          <p:cNvSpPr>
            <a:spLocks noChangeArrowheads="1"/>
          </p:cNvSpPr>
          <p:nvPr/>
        </p:nvSpPr>
        <p:spPr bwMode="auto">
          <a:xfrm>
            <a:off x="5487988" y="181133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H</a:t>
            </a:r>
          </a:p>
        </p:txBody>
      </p:sp>
      <p:sp>
        <p:nvSpPr>
          <p:cNvPr id="220189"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0190" name="Rectangle 30"/>
          <p:cNvSpPr>
            <a:spLocks noChangeArrowheads="1"/>
          </p:cNvSpPr>
          <p:nvPr/>
        </p:nvSpPr>
        <p:spPr bwMode="auto">
          <a:xfrm>
            <a:off x="7088188" y="1525588"/>
            <a:ext cx="12922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N(A)</a:t>
            </a:r>
          </a:p>
        </p:txBody>
      </p:sp>
      <p:sp>
        <p:nvSpPr>
          <p:cNvPr id="220191"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0192"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0193" name="Rectangle 33"/>
          <p:cNvSpPr>
            <a:spLocks noChangeArrowheads="1"/>
          </p:cNvSpPr>
          <p:nvPr/>
        </p:nvSpPr>
        <p:spPr bwMode="auto">
          <a:xfrm>
            <a:off x="3055938" y="2568575"/>
            <a:ext cx="4572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800" b="1">
                <a:solidFill>
                  <a:schemeClr val="tx1"/>
                </a:solidFill>
                <a:effectLst/>
                <a:latin typeface="Times" charset="0"/>
              </a:rPr>
              <a:t>K</a:t>
            </a:r>
          </a:p>
        </p:txBody>
      </p:sp>
      <p:sp>
        <p:nvSpPr>
          <p:cNvPr id="220194"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0195" name="Rectangle 35"/>
          <p:cNvSpPr>
            <a:spLocks noChangeArrowheads="1"/>
          </p:cNvSpPr>
          <p:nvPr/>
        </p:nvSpPr>
        <p:spPr bwMode="auto">
          <a:xfrm>
            <a:off x="2727325" y="3078163"/>
            <a:ext cx="3333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J</a:t>
            </a:r>
          </a:p>
        </p:txBody>
      </p:sp>
      <p:sp>
        <p:nvSpPr>
          <p:cNvPr id="220196"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0197"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0198" name="Rectangle 38"/>
          <p:cNvSpPr>
            <a:spLocks noChangeArrowheads="1"/>
          </p:cNvSpPr>
          <p:nvPr/>
        </p:nvSpPr>
        <p:spPr bwMode="auto">
          <a:xfrm>
            <a:off x="3067050" y="4451350"/>
            <a:ext cx="620713"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KB</a:t>
            </a:r>
          </a:p>
        </p:txBody>
      </p:sp>
      <p:sp>
        <p:nvSpPr>
          <p:cNvPr id="220199"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0200" name="Rectangle 40"/>
          <p:cNvSpPr>
            <a:spLocks noChangeArrowheads="1"/>
          </p:cNvSpPr>
          <p:nvPr/>
        </p:nvSpPr>
        <p:spPr bwMode="auto">
          <a:xfrm>
            <a:off x="3146425" y="5164138"/>
            <a:ext cx="704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MO</a:t>
            </a:r>
          </a:p>
        </p:txBody>
      </p:sp>
      <p:sp>
        <p:nvSpPr>
          <p:cNvPr id="220201"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0202" name="Rectangle 42"/>
          <p:cNvSpPr>
            <a:spLocks noChangeArrowheads="1"/>
          </p:cNvSpPr>
          <p:nvPr/>
        </p:nvSpPr>
        <p:spPr bwMode="auto">
          <a:xfrm>
            <a:off x="1809750" y="4081463"/>
            <a:ext cx="3841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E</a:t>
            </a:r>
          </a:p>
        </p:txBody>
      </p:sp>
      <p:sp>
        <p:nvSpPr>
          <p:cNvPr id="220203" name="Rectangle 43"/>
          <p:cNvSpPr>
            <a:spLocks noChangeArrowheads="1"/>
          </p:cNvSpPr>
          <p:nvPr/>
        </p:nvSpPr>
        <p:spPr bwMode="auto">
          <a:xfrm>
            <a:off x="3751263" y="3078163"/>
            <a:ext cx="6889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MN</a:t>
            </a:r>
          </a:p>
        </p:txBody>
      </p:sp>
      <p:sp>
        <p:nvSpPr>
          <p:cNvPr id="220204" name="Freeform 44"/>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A35"/>
                </a:solidFill>
              </a14:hiddenFill>
            </a:ext>
          </a:extLst>
        </p:spPr>
        <p:txBody>
          <a:bodyPr wrap="none" anchor="ctr"/>
          <a:lstStyle/>
          <a:p>
            <a:endParaRPr lang="en-US"/>
          </a:p>
        </p:txBody>
      </p:sp>
      <p:sp>
        <p:nvSpPr>
          <p:cNvPr id="220207" name="Oval 47"/>
          <p:cNvSpPr>
            <a:spLocks noChangeArrowheads="1"/>
          </p:cNvSpPr>
          <p:nvPr/>
        </p:nvSpPr>
        <p:spPr bwMode="auto">
          <a:xfrm>
            <a:off x="5486400" y="27432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220208" name="AutoShape 48"/>
          <p:cNvSpPr>
            <a:spLocks noChangeArrowheads="1"/>
          </p:cNvSpPr>
          <p:nvPr/>
        </p:nvSpPr>
        <p:spPr bwMode="auto">
          <a:xfrm rot="7507952">
            <a:off x="6324600" y="15240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endParaRPr lang="en-US"/>
          </a:p>
        </p:txBody>
      </p:sp>
      <p:sp>
        <p:nvSpPr>
          <p:cNvPr id="220223" name="Text Box 63"/>
          <p:cNvSpPr txBox="1">
            <a:spLocks noChangeArrowheads="1"/>
          </p:cNvSpPr>
          <p:nvPr/>
        </p:nvSpPr>
        <p:spPr bwMode="auto">
          <a:xfrm>
            <a:off x="1579563" y="0"/>
            <a:ext cx="1435100"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en-US" sz="1200" b="1">
                <a:solidFill>
                  <a:schemeClr val="tx1"/>
                </a:solidFill>
                <a:effectLst/>
              </a:rPr>
              <a:t>Hr. 11:31</a:t>
            </a:r>
          </a:p>
        </p:txBody>
      </p:sp>
      <p:sp>
        <p:nvSpPr>
          <p:cNvPr id="220225" name="Freeform 65"/>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20226" name="AutoShape 66"/>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0227" name="Rectangle 67"/>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0228" name="AutoShape 68"/>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0229" name="Line 69"/>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0230" name="Line 70"/>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0231" name="Rectangle 71"/>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0232" name="Rectangle 72"/>
          <p:cNvSpPr>
            <a:spLocks noChangeArrowheads="1"/>
          </p:cNvSpPr>
          <p:nvPr/>
        </p:nvSpPr>
        <p:spPr bwMode="auto">
          <a:xfrm>
            <a:off x="8175625" y="3654425"/>
            <a:ext cx="71437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 KOKOLO</a:t>
            </a:r>
          </a:p>
        </p:txBody>
      </p:sp>
      <p:sp>
        <p:nvSpPr>
          <p:cNvPr id="220233" name="Rectangle 73"/>
          <p:cNvSpPr>
            <a:spLocks noChangeArrowheads="1"/>
          </p:cNvSpPr>
          <p:nvPr/>
        </p:nvSpPr>
        <p:spPr bwMode="auto">
          <a:xfrm>
            <a:off x="8004175" y="3432175"/>
            <a:ext cx="739775" cy="233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220234" name="Line 74"/>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0235" name="Line 75"/>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0236" name="Line 76"/>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0237" name="Text Box 77"/>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pic>
        <p:nvPicPr>
          <p:cNvPr id="220245" name="Picture 85"/>
          <p:cNvPicPr>
            <a:picLocks noChangeArrowheads="1"/>
          </p:cNvPicPr>
          <p:nvPr/>
        </p:nvPicPr>
        <p:blipFill>
          <a:blip r:embed="rId3">
            <a:lum bright="18000" contrast="42000"/>
            <a:extLst>
              <a:ext uri="{28A0092B-C50C-407E-A947-70E740481C1C}">
                <a14:useLocalDpi xmlns:a14="http://schemas.microsoft.com/office/drawing/2010/main"/>
              </a:ext>
            </a:extLst>
          </a:blip>
          <a:srcRect/>
          <a:stretch>
            <a:fillRect/>
          </a:stretch>
        </p:blipFill>
        <p:spPr bwMode="auto">
          <a:xfrm>
            <a:off x="1119188" y="2549525"/>
            <a:ext cx="4175125" cy="30734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pic>
      <p:sp>
        <p:nvSpPr>
          <p:cNvPr id="220246" name="Rectangle 86"/>
          <p:cNvSpPr>
            <a:spLocks noChangeArrowheads="1"/>
          </p:cNvSpPr>
          <p:nvPr/>
        </p:nvSpPr>
        <p:spPr bwMode="auto">
          <a:xfrm>
            <a:off x="8093075" y="6513513"/>
            <a:ext cx="3365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19</a:t>
            </a:r>
          </a:p>
        </p:txBody>
      </p:sp>
      <p:sp>
        <p:nvSpPr>
          <p:cNvPr id="220247" name="Text Box 87"/>
          <p:cNvSpPr txBox="1">
            <a:spLocks noChangeArrowheads="1"/>
          </p:cNvSpPr>
          <p:nvPr/>
        </p:nvSpPr>
        <p:spPr bwMode="auto">
          <a:xfrm>
            <a:off x="7007225" y="6242050"/>
            <a:ext cx="16065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
        <p:nvSpPr>
          <p:cNvPr id="220248" name="Text Box 88"/>
          <p:cNvSpPr txBox="1">
            <a:spLocks noChangeArrowheads="1"/>
          </p:cNvSpPr>
          <p:nvPr/>
        </p:nvSpPr>
        <p:spPr bwMode="auto">
          <a:xfrm>
            <a:off x="733425" y="4841875"/>
            <a:ext cx="6137275" cy="519113"/>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lgn="l">
              <a:spcBef>
                <a:spcPct val="50000"/>
              </a:spcBef>
            </a:pPr>
            <a:r>
              <a:rPr lang="en-US" sz="2800" b="1">
                <a:solidFill>
                  <a:schemeClr val="tx1"/>
                </a:solidFill>
                <a:effectLst>
                  <a:outerShdw blurRad="38100" dist="38100" dir="2700000" algn="tl">
                    <a:srgbClr val="000000"/>
                  </a:outerShdw>
                </a:effectLst>
              </a:rPr>
              <a:t>  Jii te kocho Babylon Inu</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20207"/>
                                        </p:tgtEl>
                                        <p:attrNameLst>
                                          <p:attrName>style.visibility</p:attrName>
                                        </p:attrNameLst>
                                      </p:cBhvr>
                                      <p:to>
                                        <p:strVal val="visible"/>
                                      </p:to>
                                    </p:set>
                                    <p:animEffect transition="in" filter="dissolve">
                                      <p:cBhvr>
                                        <p:cTn id="7" dur="500"/>
                                        <p:tgtEl>
                                          <p:spTgt spid="22020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20245"/>
                                        </p:tgtEl>
                                        <p:attrNameLst>
                                          <p:attrName>style.visibility</p:attrName>
                                        </p:attrNameLst>
                                      </p:cBhvr>
                                      <p:to>
                                        <p:strVal val="visible"/>
                                      </p:to>
                                    </p:set>
                                    <p:animEffect transition="in" filter="dissolve">
                                      <p:cBhvr>
                                        <p:cTn id="11" dur="500"/>
                                        <p:tgtEl>
                                          <p:spTgt spid="220245"/>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20248"/>
                                        </p:tgtEl>
                                        <p:attrNameLst>
                                          <p:attrName>style.visibility</p:attrName>
                                        </p:attrNameLst>
                                      </p:cBhvr>
                                      <p:to>
                                        <p:strVal val="visible"/>
                                      </p:to>
                                    </p:set>
                                    <p:animEffect transition="in" filter="dissolve">
                                      <p:cBhvr>
                                        <p:cTn id="15" dur="500"/>
                                        <p:tgtEl>
                                          <p:spTgt spid="22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207" grpId="0" animBg="1"/>
      <p:bldP spid="22024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8115" name="Freeform 3"/>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18116" name="Rectangle 4"/>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218117" name="Rectangle 5"/>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8118" name="Freeform 6"/>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18119" name="Freeform 7"/>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18120" name="Rectangle 8"/>
          <p:cNvSpPr>
            <a:spLocks noChangeArrowheads="1"/>
          </p:cNvSpPr>
          <p:nvPr/>
        </p:nvSpPr>
        <p:spPr bwMode="auto">
          <a:xfrm>
            <a:off x="4630738" y="2649538"/>
            <a:ext cx="15208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EK</a:t>
            </a:r>
          </a:p>
        </p:txBody>
      </p:sp>
      <p:sp>
        <p:nvSpPr>
          <p:cNvPr id="218121" name="Freeform 9"/>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18122" name="Rectangle 10"/>
          <p:cNvSpPr>
            <a:spLocks noChangeArrowheads="1"/>
          </p:cNvSpPr>
          <p:nvPr/>
        </p:nvSpPr>
        <p:spPr bwMode="auto">
          <a:xfrm>
            <a:off x="7259638" y="5259388"/>
            <a:ext cx="13112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PG</a:t>
            </a:r>
          </a:p>
        </p:txBody>
      </p:sp>
      <p:sp>
        <p:nvSpPr>
          <p:cNvPr id="218123" name="Freeform 11"/>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18124" name="Freeform 12"/>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18125" name="Freeform 13"/>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18126" name="Rectangle 14"/>
          <p:cNvSpPr>
            <a:spLocks noChangeArrowheads="1"/>
          </p:cNvSpPr>
          <p:nvPr/>
        </p:nvSpPr>
        <p:spPr bwMode="auto">
          <a:xfrm>
            <a:off x="3449638" y="2382838"/>
            <a:ext cx="12731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GO</a:t>
            </a:r>
          </a:p>
        </p:txBody>
      </p:sp>
      <p:sp>
        <p:nvSpPr>
          <p:cNvPr id="218127" name="Rectangle 15"/>
          <p:cNvSpPr>
            <a:spLocks noChangeArrowheads="1"/>
          </p:cNvSpPr>
          <p:nvPr/>
        </p:nvSpPr>
        <p:spPr bwMode="auto">
          <a:xfrm>
            <a:off x="2516188" y="5640388"/>
            <a:ext cx="7016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KO</a:t>
            </a:r>
          </a:p>
        </p:txBody>
      </p:sp>
      <p:sp>
        <p:nvSpPr>
          <p:cNvPr id="218128" name="Rectangle 16"/>
          <p:cNvSpPr>
            <a:spLocks noChangeArrowheads="1"/>
          </p:cNvSpPr>
          <p:nvPr/>
        </p:nvSpPr>
        <p:spPr bwMode="auto">
          <a:xfrm>
            <a:off x="2020888" y="9921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MO</a:t>
            </a:r>
          </a:p>
        </p:txBody>
      </p:sp>
      <p:sp>
        <p:nvSpPr>
          <p:cNvPr id="218129" name="Rectangle 17"/>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813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813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8132" name="Rectangle 20"/>
          <p:cNvSpPr>
            <a:spLocks noChangeArrowheads="1"/>
          </p:cNvSpPr>
          <p:nvPr/>
        </p:nvSpPr>
        <p:spPr bwMode="auto">
          <a:xfrm>
            <a:off x="0" y="371475"/>
            <a:ext cx="2825750" cy="10636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r>
              <a:rPr lang="en-US" sz="2400" b="1">
                <a:solidFill>
                  <a:schemeClr val="tx2"/>
                </a:solidFill>
                <a:effectLst/>
                <a:latin typeface="Times" charset="0"/>
              </a:rPr>
              <a:t> </a:t>
            </a:r>
            <a:r>
              <a:rPr lang="en-US" sz="2000" b="1">
                <a:solidFill>
                  <a:schemeClr val="tx2"/>
                </a:solidFill>
                <a:effectLst/>
                <a:latin typeface="Times" charset="0"/>
              </a:rPr>
              <a:t>ONGA SOTHOKOCKO                                    </a:t>
            </a:r>
          </a:p>
          <a:p>
            <a:pPr algn="l"/>
            <a:r>
              <a:rPr lang="en-US" sz="2000" b="1">
                <a:solidFill>
                  <a:schemeClr val="tx2"/>
                </a:solidFill>
                <a:effectLst/>
                <a:latin typeface="Times" charset="0"/>
              </a:rPr>
              <a:t> </a:t>
            </a:r>
          </a:p>
        </p:txBody>
      </p:sp>
      <p:sp>
        <p:nvSpPr>
          <p:cNvPr id="218133" name="Rectangle 21"/>
          <p:cNvSpPr>
            <a:spLocks noChangeArrowheads="1"/>
          </p:cNvSpPr>
          <p:nvPr/>
        </p:nvSpPr>
        <p:spPr bwMode="auto">
          <a:xfrm>
            <a:off x="2613025" y="3613150"/>
            <a:ext cx="17303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KO</a:t>
            </a:r>
          </a:p>
        </p:txBody>
      </p:sp>
      <p:sp>
        <p:nvSpPr>
          <p:cNvPr id="218134" name="Line 22"/>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chemeClr val="tx1"/>
                </a:solidFill>
                <a:round/>
                <a:headEnd/>
                <a:tailEnd/>
              </a14:hiddenLine>
            </a:ext>
          </a:extLst>
        </p:spPr>
        <p:txBody>
          <a:bodyPr wrap="none" anchor="ctr"/>
          <a:lstStyle/>
          <a:p>
            <a:endParaRPr lang="en-US"/>
          </a:p>
        </p:txBody>
      </p:sp>
      <p:sp>
        <p:nvSpPr>
          <p:cNvPr id="218136" name="Rectangle 24"/>
          <p:cNvSpPr>
            <a:spLocks noChangeArrowheads="1"/>
          </p:cNvSpPr>
          <p:nvPr/>
        </p:nvSpPr>
        <p:spPr bwMode="auto">
          <a:xfrm>
            <a:off x="4081463" y="1125538"/>
            <a:ext cx="812800" cy="5191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218137" name="Rectangle 25"/>
          <p:cNvSpPr>
            <a:spLocks noChangeArrowheads="1"/>
          </p:cNvSpPr>
          <p:nvPr/>
        </p:nvSpPr>
        <p:spPr bwMode="auto">
          <a:xfrm>
            <a:off x="6896100" y="43957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U</a:t>
            </a:r>
          </a:p>
        </p:txBody>
      </p:sp>
      <p:sp>
        <p:nvSpPr>
          <p:cNvPr id="218138" name="Rectangle 26"/>
          <p:cNvSpPr>
            <a:spLocks noChangeArrowheads="1"/>
          </p:cNvSpPr>
          <p:nvPr/>
        </p:nvSpPr>
        <p:spPr bwMode="auto">
          <a:xfrm>
            <a:off x="5830888" y="28844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B</a:t>
            </a:r>
          </a:p>
        </p:txBody>
      </p:sp>
      <p:sp>
        <p:nvSpPr>
          <p:cNvPr id="218140" name="Rectangle 28"/>
          <p:cNvSpPr>
            <a:spLocks noChangeArrowheads="1"/>
          </p:cNvSpPr>
          <p:nvPr/>
        </p:nvSpPr>
        <p:spPr bwMode="auto">
          <a:xfrm>
            <a:off x="5413375" y="1676400"/>
            <a:ext cx="835025"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4000" b="1">
                <a:solidFill>
                  <a:srgbClr val="EEFF4B"/>
                </a:solidFill>
                <a:effectLst/>
                <a:latin typeface="Times" charset="0"/>
              </a:rPr>
              <a:t>H</a:t>
            </a:r>
          </a:p>
        </p:txBody>
      </p:sp>
      <p:sp>
        <p:nvSpPr>
          <p:cNvPr id="218142" name="Rectangle 30"/>
          <p:cNvSpPr>
            <a:spLocks noChangeArrowheads="1"/>
          </p:cNvSpPr>
          <p:nvPr/>
        </p:nvSpPr>
        <p:spPr bwMode="auto">
          <a:xfrm>
            <a:off x="7088188" y="1525588"/>
            <a:ext cx="12922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N(A)</a:t>
            </a:r>
          </a:p>
        </p:txBody>
      </p:sp>
      <p:sp>
        <p:nvSpPr>
          <p:cNvPr id="21814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814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814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8147" name="Rectangle 35"/>
          <p:cNvSpPr>
            <a:spLocks noChangeArrowheads="1"/>
          </p:cNvSpPr>
          <p:nvPr/>
        </p:nvSpPr>
        <p:spPr bwMode="auto">
          <a:xfrm>
            <a:off x="2727325" y="3078163"/>
            <a:ext cx="3333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J</a:t>
            </a:r>
          </a:p>
        </p:txBody>
      </p:sp>
      <p:sp>
        <p:nvSpPr>
          <p:cNvPr id="21814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8149"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8150" name="Rectangle 38"/>
          <p:cNvSpPr>
            <a:spLocks noChangeArrowheads="1"/>
          </p:cNvSpPr>
          <p:nvPr/>
        </p:nvSpPr>
        <p:spPr bwMode="auto">
          <a:xfrm>
            <a:off x="3067050" y="4451350"/>
            <a:ext cx="620713"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KB</a:t>
            </a:r>
          </a:p>
        </p:txBody>
      </p:sp>
      <p:sp>
        <p:nvSpPr>
          <p:cNvPr id="21815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8152" name="Rectangle 40"/>
          <p:cNvSpPr>
            <a:spLocks noChangeArrowheads="1"/>
          </p:cNvSpPr>
          <p:nvPr/>
        </p:nvSpPr>
        <p:spPr bwMode="auto">
          <a:xfrm>
            <a:off x="3146425" y="5164138"/>
            <a:ext cx="704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MO</a:t>
            </a:r>
          </a:p>
        </p:txBody>
      </p:sp>
      <p:sp>
        <p:nvSpPr>
          <p:cNvPr id="218153"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8154" name="Rectangle 42"/>
          <p:cNvSpPr>
            <a:spLocks noChangeArrowheads="1"/>
          </p:cNvSpPr>
          <p:nvPr/>
        </p:nvSpPr>
        <p:spPr bwMode="auto">
          <a:xfrm>
            <a:off x="1809750" y="4081463"/>
            <a:ext cx="3841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E</a:t>
            </a:r>
          </a:p>
        </p:txBody>
      </p:sp>
      <p:sp>
        <p:nvSpPr>
          <p:cNvPr id="218155" name="Rectangle 43"/>
          <p:cNvSpPr>
            <a:spLocks noChangeArrowheads="1"/>
          </p:cNvSpPr>
          <p:nvPr/>
        </p:nvSpPr>
        <p:spPr bwMode="auto">
          <a:xfrm>
            <a:off x="3751263" y="3078163"/>
            <a:ext cx="6889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MN</a:t>
            </a:r>
          </a:p>
        </p:txBody>
      </p:sp>
      <p:sp>
        <p:nvSpPr>
          <p:cNvPr id="218156" name="Freeform 44"/>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A35"/>
                </a:solidFill>
              </a14:hiddenFill>
            </a:ext>
          </a:extLst>
        </p:spPr>
        <p:txBody>
          <a:bodyPr wrap="none" anchor="ctr"/>
          <a:lstStyle/>
          <a:p>
            <a:endParaRPr lang="en-US"/>
          </a:p>
        </p:txBody>
      </p:sp>
      <p:sp>
        <p:nvSpPr>
          <p:cNvPr id="218161" name="AutoShape 49"/>
          <p:cNvSpPr>
            <a:spLocks noChangeArrowheads="1"/>
          </p:cNvSpPr>
          <p:nvPr/>
        </p:nvSpPr>
        <p:spPr bwMode="auto">
          <a:xfrm rot="7507952">
            <a:off x="5715000" y="3429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endParaRPr lang="en-US"/>
          </a:p>
        </p:txBody>
      </p:sp>
      <p:sp>
        <p:nvSpPr>
          <p:cNvPr id="218164" name="Freeform 52"/>
          <p:cNvSpPr>
            <a:spLocks/>
          </p:cNvSpPr>
          <p:nvPr/>
        </p:nvSpPr>
        <p:spPr bwMode="auto">
          <a:xfrm>
            <a:off x="5441950" y="2066925"/>
            <a:ext cx="349250" cy="1033463"/>
          </a:xfrm>
          <a:custGeom>
            <a:avLst/>
            <a:gdLst>
              <a:gd name="T0" fmla="*/ 0 w 220"/>
              <a:gd name="T1" fmla="*/ 0 h 651"/>
              <a:gd name="T2" fmla="*/ 94 w 220"/>
              <a:gd name="T3" fmla="*/ 94 h 651"/>
              <a:gd name="T4" fmla="*/ 102 w 220"/>
              <a:gd name="T5" fmla="*/ 118 h 651"/>
              <a:gd name="T6" fmla="*/ 118 w 220"/>
              <a:gd name="T7" fmla="*/ 141 h 651"/>
              <a:gd name="T8" fmla="*/ 141 w 220"/>
              <a:gd name="T9" fmla="*/ 220 h 651"/>
              <a:gd name="T10" fmla="*/ 157 w 220"/>
              <a:gd name="T11" fmla="*/ 267 h 651"/>
              <a:gd name="T12" fmla="*/ 165 w 220"/>
              <a:gd name="T13" fmla="*/ 290 h 651"/>
              <a:gd name="T14" fmla="*/ 220 w 220"/>
              <a:gd name="T15" fmla="*/ 651 h 6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EEFF4B"/>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21813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813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8141" name="Oval 29"/>
          <p:cNvSpPr>
            <a:spLocks noChangeArrowheads="1"/>
          </p:cNvSpPr>
          <p:nvPr/>
        </p:nvSpPr>
        <p:spPr bwMode="auto">
          <a:xfrm>
            <a:off x="5334000" y="19812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8165" name="Rectangle 53"/>
          <p:cNvSpPr>
            <a:spLocks noChangeArrowheads="1"/>
          </p:cNvSpPr>
          <p:nvPr/>
        </p:nvSpPr>
        <p:spPr bwMode="auto">
          <a:xfrm>
            <a:off x="3055938" y="2568575"/>
            <a:ext cx="4572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800" b="1">
                <a:solidFill>
                  <a:schemeClr val="tx1"/>
                </a:solidFill>
                <a:effectLst/>
                <a:latin typeface="Times" charset="0"/>
              </a:rPr>
              <a:t>K</a:t>
            </a:r>
          </a:p>
        </p:txBody>
      </p:sp>
      <p:sp>
        <p:nvSpPr>
          <p:cNvPr id="218166" name="Text Box 54"/>
          <p:cNvSpPr txBox="1">
            <a:spLocks noChangeArrowheads="1"/>
          </p:cNvSpPr>
          <p:nvPr/>
        </p:nvSpPr>
        <p:spPr bwMode="auto">
          <a:xfrm>
            <a:off x="6196013" y="1871663"/>
            <a:ext cx="2692400" cy="2227262"/>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2800" b="1">
                <a:solidFill>
                  <a:srgbClr val="EEFF4B"/>
                </a:solidFill>
                <a:effectLst/>
              </a:rPr>
              <a:t>TSIIKOTU OPFO, TERAH, HARAN LINO THITIE.</a:t>
            </a:r>
          </a:p>
        </p:txBody>
      </p:sp>
      <p:sp>
        <p:nvSpPr>
          <p:cNvPr id="218182" name="Text Box 70"/>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endParaRPr lang="en-US" sz="1600">
              <a:solidFill>
                <a:schemeClr val="tx1"/>
              </a:solidFill>
              <a:effectLst/>
            </a:endParaRPr>
          </a:p>
        </p:txBody>
      </p:sp>
      <p:sp>
        <p:nvSpPr>
          <p:cNvPr id="218183" name="Text Box 71"/>
          <p:cNvSpPr txBox="1">
            <a:spLocks noChangeArrowheads="1"/>
          </p:cNvSpPr>
          <p:nvPr/>
        </p:nvSpPr>
        <p:spPr bwMode="auto">
          <a:xfrm>
            <a:off x="1706563" y="0"/>
            <a:ext cx="1458912"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en-US" sz="1200" b="1">
                <a:solidFill>
                  <a:schemeClr val="tx1"/>
                </a:solidFill>
                <a:effectLst/>
              </a:rPr>
              <a:t>Hr. 11:31-32</a:t>
            </a:r>
          </a:p>
        </p:txBody>
      </p:sp>
      <p:sp>
        <p:nvSpPr>
          <p:cNvPr id="218185" name="Freeform 73"/>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18186" name="AutoShape 7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8187" name="Rectangle 7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8188" name="AutoShape 76"/>
          <p:cNvSpPr>
            <a:spLocks noChangeArrowheads="1"/>
          </p:cNvSpPr>
          <p:nvPr/>
        </p:nvSpPr>
        <p:spPr bwMode="auto">
          <a:xfrm>
            <a:off x="8047038" y="3643313"/>
            <a:ext cx="692150" cy="903287"/>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8189" name="Line 77"/>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8190" name="Line 78"/>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8191" name="Rectangle 79"/>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8192" name="Rectangle 80"/>
          <p:cNvSpPr>
            <a:spLocks noChangeArrowheads="1"/>
          </p:cNvSpPr>
          <p:nvPr/>
        </p:nvSpPr>
        <p:spPr bwMode="auto">
          <a:xfrm>
            <a:off x="8175625" y="3654425"/>
            <a:ext cx="71437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KOKOLO </a:t>
            </a:r>
          </a:p>
        </p:txBody>
      </p:sp>
      <p:sp>
        <p:nvSpPr>
          <p:cNvPr id="218193" name="Rectangle 81"/>
          <p:cNvSpPr>
            <a:spLocks noChangeArrowheads="1"/>
          </p:cNvSpPr>
          <p:nvPr/>
        </p:nvSpPr>
        <p:spPr bwMode="auto">
          <a:xfrm>
            <a:off x="8004175" y="3432175"/>
            <a:ext cx="739775" cy="233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218194" name="Line 82"/>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8195" name="Line 83"/>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8196" name="Line 84"/>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8197" name="Text Box 85"/>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grpSp>
        <p:nvGrpSpPr>
          <p:cNvPr id="218208" name="Group 96"/>
          <p:cNvGrpSpPr>
            <a:grpSpLocks/>
          </p:cNvGrpSpPr>
          <p:nvPr/>
        </p:nvGrpSpPr>
        <p:grpSpPr bwMode="auto">
          <a:xfrm>
            <a:off x="1101725" y="2122488"/>
            <a:ext cx="4049713" cy="4659312"/>
            <a:chOff x="705" y="1232"/>
            <a:chExt cx="2551" cy="2935"/>
          </a:xfrm>
        </p:grpSpPr>
        <p:pic>
          <p:nvPicPr>
            <p:cNvPr id="218181" name="Picture 69"/>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720" y="1232"/>
              <a:ext cx="2536" cy="2736"/>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218202" name="Text Box 90"/>
            <p:cNvSpPr txBox="1">
              <a:spLocks noChangeArrowheads="1"/>
            </p:cNvSpPr>
            <p:nvPr/>
          </p:nvSpPr>
          <p:spPr bwMode="auto">
            <a:xfrm>
              <a:off x="705" y="3380"/>
              <a:ext cx="2538" cy="787"/>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spcBef>
                  <a:spcPct val="50000"/>
                </a:spcBef>
              </a:pPr>
              <a:r>
                <a:rPr lang="en-US" sz="2400" b="1">
                  <a:solidFill>
                    <a:schemeClr val="tx1"/>
                  </a:solidFill>
                  <a:effectLst>
                    <a:outerShdw blurRad="38100" dist="38100" dir="2700000" algn="tl">
                      <a:srgbClr val="000000"/>
                    </a:outerShdw>
                  </a:effectLst>
                </a:rPr>
                <a:t>Izhode </a:t>
              </a:r>
              <a:r>
                <a:rPr lang="ja-JP" altLang="en-US" sz="2400" b="1">
                  <a:solidFill>
                    <a:schemeClr val="tx1"/>
                  </a:solidFill>
                  <a:effectLst>
                    <a:outerShdw blurRad="38100" dist="38100" dir="2700000" algn="tl">
                      <a:srgbClr val="000000"/>
                    </a:outerShdw>
                  </a:effectLst>
                  <a:latin typeface="Arial"/>
                </a:rPr>
                <a:t>“</a:t>
              </a:r>
              <a:r>
                <a:rPr lang="en-US" sz="2400" b="1">
                  <a:solidFill>
                    <a:schemeClr val="tx1"/>
                  </a:solidFill>
                  <a:effectLst>
                    <a:outerShdw blurRad="38100" dist="38100" dir="2700000" algn="tl">
                      <a:srgbClr val="000000"/>
                    </a:outerShdw>
                  </a:effectLst>
                </a:rPr>
                <a:t>Olikro</a:t>
              </a:r>
              <a:r>
                <a:rPr lang="ja-JP" altLang="en-US" sz="2400" b="1">
                  <a:solidFill>
                    <a:schemeClr val="tx1"/>
                  </a:solidFill>
                  <a:effectLst>
                    <a:outerShdw blurRad="38100" dist="38100" dir="2700000" algn="tl">
                      <a:srgbClr val="000000"/>
                    </a:outerShdw>
                  </a:effectLst>
                  <a:latin typeface="Arial"/>
                </a:rPr>
                <a:t>”</a:t>
              </a:r>
              <a:r>
                <a:rPr lang="en-US" sz="2400" b="1">
                  <a:solidFill>
                    <a:schemeClr val="tx1"/>
                  </a:solidFill>
                  <a:effectLst>
                    <a:outerShdw blurRad="38100" dist="38100" dir="2700000" algn="tl">
                      <a:srgbClr val="000000"/>
                    </a:outerShdw>
                  </a:effectLst>
                </a:rPr>
                <a:t> bvii-o kobu </a:t>
              </a:r>
              <a:r>
                <a:rPr lang="en-US" sz="2800" b="1">
                  <a:solidFill>
                    <a:schemeClr val="tx1"/>
                  </a:solidFill>
                  <a:effectLst>
                    <a:outerShdw blurRad="38100" dist="38100" dir="2700000" algn="tl">
                      <a:srgbClr val="000000"/>
                    </a:outerShdw>
                  </a:effectLst>
                </a:rPr>
                <a:t>Harran (Turkey</a:t>
              </a:r>
              <a:r>
                <a:rPr lang="en-US" sz="2400" b="1">
                  <a:solidFill>
                    <a:schemeClr val="tx1"/>
                  </a:solidFill>
                  <a:effectLst>
                    <a:outerShdw blurRad="38100" dist="38100" dir="2700000" algn="tl">
                      <a:srgbClr val="000000"/>
                    </a:outerShdw>
                  </a:effectLst>
                </a:rPr>
                <a:t>) Inu </a:t>
              </a:r>
            </a:p>
          </p:txBody>
        </p:sp>
      </p:grpSp>
      <p:sp>
        <p:nvSpPr>
          <p:cNvPr id="218204" name="Rectangle 92"/>
          <p:cNvSpPr>
            <a:spLocks noChangeArrowheads="1"/>
          </p:cNvSpPr>
          <p:nvPr/>
        </p:nvSpPr>
        <p:spPr bwMode="auto">
          <a:xfrm>
            <a:off x="8093075" y="6513513"/>
            <a:ext cx="3365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20</a:t>
            </a:r>
          </a:p>
        </p:txBody>
      </p:sp>
      <p:sp>
        <p:nvSpPr>
          <p:cNvPr id="218206" name="Text Box 94"/>
          <p:cNvSpPr txBox="1">
            <a:spLocks noChangeArrowheads="1"/>
          </p:cNvSpPr>
          <p:nvPr/>
        </p:nvSpPr>
        <p:spPr bwMode="auto">
          <a:xfrm>
            <a:off x="7007225" y="6242050"/>
            <a:ext cx="16065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
        <p:nvSpPr>
          <p:cNvPr id="218207" name="Text Box 95"/>
          <p:cNvSpPr txBox="1">
            <a:spLocks noChangeArrowheads="1"/>
          </p:cNvSpPr>
          <p:nvPr/>
        </p:nvSpPr>
        <p:spPr bwMode="auto">
          <a:xfrm>
            <a:off x="8597900" y="6440488"/>
            <a:ext cx="311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800">
                <a:solidFill>
                  <a:srgbClr val="FFFFFF"/>
                </a:solidFill>
                <a:effectLst/>
                <a:latin typeface="Arial" charset="0"/>
              </a:rPr>
              <a:t>1</a:t>
            </a:r>
          </a:p>
        </p:txBody>
      </p:sp>
      <p:sp>
        <p:nvSpPr>
          <p:cNvPr id="218160" name="Oval 48"/>
          <p:cNvSpPr>
            <a:spLocks noChangeArrowheads="1"/>
          </p:cNvSpPr>
          <p:nvPr/>
        </p:nvSpPr>
        <p:spPr bwMode="auto">
          <a:xfrm>
            <a:off x="4999038" y="151765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18164"/>
                                        </p:tgtEl>
                                        <p:attrNameLst>
                                          <p:attrName>style.visibility</p:attrName>
                                        </p:attrNameLst>
                                      </p:cBhvr>
                                      <p:to>
                                        <p:strVal val="visible"/>
                                      </p:to>
                                    </p:set>
                                    <p:animEffect transition="in" filter="wipe(right)">
                                      <p:cBhvr>
                                        <p:cTn id="7" dur="500"/>
                                        <p:tgtEl>
                                          <p:spTgt spid="2181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8166"/>
                                        </p:tgtEl>
                                        <p:attrNameLst>
                                          <p:attrName>style.visibility</p:attrName>
                                        </p:attrNameLst>
                                      </p:cBhvr>
                                      <p:to>
                                        <p:strVal val="visible"/>
                                      </p:to>
                                    </p:set>
                                    <p:animEffect transition="in" filter="dissolve">
                                      <p:cBhvr>
                                        <p:cTn id="12" dur="500"/>
                                        <p:tgtEl>
                                          <p:spTgt spid="218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64" grpId="0" animBg="1"/>
      <p:bldP spid="218166"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1187" name="Freeform 3"/>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21188" name="Rectangle 4"/>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221189" name="Rectangle 5"/>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1190" name="Freeform 6"/>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21191" name="Freeform 7"/>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21192" name="Rectangle 8"/>
          <p:cNvSpPr>
            <a:spLocks noChangeArrowheads="1"/>
          </p:cNvSpPr>
          <p:nvPr/>
        </p:nvSpPr>
        <p:spPr bwMode="auto">
          <a:xfrm>
            <a:off x="4630738" y="2649538"/>
            <a:ext cx="15208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EK</a:t>
            </a:r>
          </a:p>
        </p:txBody>
      </p:sp>
      <p:sp>
        <p:nvSpPr>
          <p:cNvPr id="221193" name="Freeform 9"/>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21194" name="Rectangle 10"/>
          <p:cNvSpPr>
            <a:spLocks noChangeArrowheads="1"/>
          </p:cNvSpPr>
          <p:nvPr/>
        </p:nvSpPr>
        <p:spPr bwMode="auto">
          <a:xfrm>
            <a:off x="7259638" y="5259388"/>
            <a:ext cx="13112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PG</a:t>
            </a:r>
          </a:p>
        </p:txBody>
      </p:sp>
      <p:sp>
        <p:nvSpPr>
          <p:cNvPr id="221195" name="Freeform 11"/>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21196" name="Freeform 12"/>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21197" name="Freeform 13"/>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21198" name="Rectangle 14"/>
          <p:cNvSpPr>
            <a:spLocks noChangeArrowheads="1"/>
          </p:cNvSpPr>
          <p:nvPr/>
        </p:nvSpPr>
        <p:spPr bwMode="auto">
          <a:xfrm>
            <a:off x="3449638" y="2382838"/>
            <a:ext cx="12731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GO</a:t>
            </a:r>
          </a:p>
        </p:txBody>
      </p:sp>
      <p:sp>
        <p:nvSpPr>
          <p:cNvPr id="221199" name="Rectangle 15"/>
          <p:cNvSpPr>
            <a:spLocks noChangeArrowheads="1"/>
          </p:cNvSpPr>
          <p:nvPr/>
        </p:nvSpPr>
        <p:spPr bwMode="auto">
          <a:xfrm>
            <a:off x="2516188" y="5640388"/>
            <a:ext cx="7016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KO</a:t>
            </a:r>
          </a:p>
        </p:txBody>
      </p:sp>
      <p:sp>
        <p:nvSpPr>
          <p:cNvPr id="221200" name="Rectangle 16"/>
          <p:cNvSpPr>
            <a:spLocks noChangeArrowheads="1"/>
          </p:cNvSpPr>
          <p:nvPr/>
        </p:nvSpPr>
        <p:spPr bwMode="auto">
          <a:xfrm>
            <a:off x="2020888" y="9921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MO</a:t>
            </a:r>
          </a:p>
        </p:txBody>
      </p:sp>
      <p:sp>
        <p:nvSpPr>
          <p:cNvPr id="221201" name="Rectangle 17"/>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120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120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1204" name="Rectangle 20"/>
          <p:cNvSpPr>
            <a:spLocks noChangeArrowheads="1"/>
          </p:cNvSpPr>
          <p:nvPr/>
        </p:nvSpPr>
        <p:spPr bwMode="auto">
          <a:xfrm>
            <a:off x="0" y="354013"/>
            <a:ext cx="2825750" cy="10636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r>
              <a:rPr lang="en-US" sz="2400" b="1">
                <a:solidFill>
                  <a:schemeClr val="tx2"/>
                </a:solidFill>
                <a:effectLst/>
                <a:latin typeface="Times" charset="0"/>
              </a:rPr>
              <a:t> </a:t>
            </a:r>
            <a:r>
              <a:rPr lang="en-US" sz="2000" b="1">
                <a:solidFill>
                  <a:schemeClr val="tx2"/>
                </a:solidFill>
                <a:effectLst/>
                <a:latin typeface="Times" charset="0"/>
              </a:rPr>
              <a:t>ONGA SOTHOKOCKO                                    </a:t>
            </a:r>
          </a:p>
          <a:p>
            <a:pPr algn="l"/>
            <a:r>
              <a:rPr lang="en-US" sz="2000" b="1">
                <a:solidFill>
                  <a:schemeClr val="tx2"/>
                </a:solidFill>
                <a:effectLst/>
                <a:latin typeface="Times" charset="0"/>
              </a:rPr>
              <a:t> </a:t>
            </a:r>
          </a:p>
        </p:txBody>
      </p:sp>
      <p:sp>
        <p:nvSpPr>
          <p:cNvPr id="221205" name="Rectangle 21"/>
          <p:cNvSpPr>
            <a:spLocks noChangeArrowheads="1"/>
          </p:cNvSpPr>
          <p:nvPr/>
        </p:nvSpPr>
        <p:spPr bwMode="auto">
          <a:xfrm>
            <a:off x="2613025" y="3613150"/>
            <a:ext cx="17303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KO</a:t>
            </a:r>
          </a:p>
        </p:txBody>
      </p:sp>
      <p:sp>
        <p:nvSpPr>
          <p:cNvPr id="221206" name="Line 22"/>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chemeClr val="tx1"/>
                </a:solidFill>
                <a:round/>
                <a:headEnd/>
                <a:tailEnd/>
              </a14:hiddenLine>
            </a:ext>
          </a:extLst>
        </p:spPr>
        <p:txBody>
          <a:bodyPr wrap="none" anchor="ctr"/>
          <a:lstStyle/>
          <a:p>
            <a:endParaRPr lang="en-US"/>
          </a:p>
        </p:txBody>
      </p:sp>
      <p:sp>
        <p:nvSpPr>
          <p:cNvPr id="221208" name="Rectangle 24"/>
          <p:cNvSpPr>
            <a:spLocks noChangeArrowheads="1"/>
          </p:cNvSpPr>
          <p:nvPr/>
        </p:nvSpPr>
        <p:spPr bwMode="auto">
          <a:xfrm>
            <a:off x="4081463" y="1125538"/>
            <a:ext cx="812800" cy="5191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221209" name="Rectangle 25"/>
          <p:cNvSpPr>
            <a:spLocks noChangeArrowheads="1"/>
          </p:cNvSpPr>
          <p:nvPr/>
        </p:nvSpPr>
        <p:spPr bwMode="auto">
          <a:xfrm>
            <a:off x="6896100" y="43957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U</a:t>
            </a:r>
          </a:p>
        </p:txBody>
      </p:sp>
      <p:sp>
        <p:nvSpPr>
          <p:cNvPr id="221210" name="Rectangle 26"/>
          <p:cNvSpPr>
            <a:spLocks noChangeArrowheads="1"/>
          </p:cNvSpPr>
          <p:nvPr/>
        </p:nvSpPr>
        <p:spPr bwMode="auto">
          <a:xfrm>
            <a:off x="5830888" y="28844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B</a:t>
            </a:r>
          </a:p>
        </p:txBody>
      </p:sp>
      <p:sp>
        <p:nvSpPr>
          <p:cNvPr id="221212" name="Rectangle 28"/>
          <p:cNvSpPr>
            <a:spLocks noChangeArrowheads="1"/>
          </p:cNvSpPr>
          <p:nvPr/>
        </p:nvSpPr>
        <p:spPr bwMode="auto">
          <a:xfrm>
            <a:off x="5487988" y="181133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H</a:t>
            </a:r>
          </a:p>
        </p:txBody>
      </p:sp>
      <p:sp>
        <p:nvSpPr>
          <p:cNvPr id="221214" name="Rectangle 30"/>
          <p:cNvSpPr>
            <a:spLocks noChangeArrowheads="1"/>
          </p:cNvSpPr>
          <p:nvPr/>
        </p:nvSpPr>
        <p:spPr bwMode="auto">
          <a:xfrm>
            <a:off x="7088188" y="1525588"/>
            <a:ext cx="12922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N(A)</a:t>
            </a:r>
          </a:p>
        </p:txBody>
      </p:sp>
      <p:sp>
        <p:nvSpPr>
          <p:cNvPr id="22121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1217" name="Rectangle 33"/>
          <p:cNvSpPr>
            <a:spLocks noChangeArrowheads="1"/>
          </p:cNvSpPr>
          <p:nvPr/>
        </p:nvSpPr>
        <p:spPr bwMode="auto">
          <a:xfrm>
            <a:off x="2960688" y="2568575"/>
            <a:ext cx="655637" cy="8207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4800" b="1">
                <a:solidFill>
                  <a:srgbClr val="EEFF4B"/>
                </a:solidFill>
                <a:effectLst/>
                <a:latin typeface="Times" charset="0"/>
              </a:rPr>
              <a:t>K</a:t>
            </a:r>
          </a:p>
        </p:txBody>
      </p:sp>
      <p:sp>
        <p:nvSpPr>
          <p:cNvPr id="22121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1219" name="Rectangle 35"/>
          <p:cNvSpPr>
            <a:spLocks noChangeArrowheads="1"/>
          </p:cNvSpPr>
          <p:nvPr/>
        </p:nvSpPr>
        <p:spPr bwMode="auto">
          <a:xfrm>
            <a:off x="2727325" y="3078163"/>
            <a:ext cx="3333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J</a:t>
            </a:r>
          </a:p>
        </p:txBody>
      </p:sp>
      <p:sp>
        <p:nvSpPr>
          <p:cNvPr id="22122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122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1222" name="Rectangle 38"/>
          <p:cNvSpPr>
            <a:spLocks noChangeArrowheads="1"/>
          </p:cNvSpPr>
          <p:nvPr/>
        </p:nvSpPr>
        <p:spPr bwMode="auto">
          <a:xfrm>
            <a:off x="3067050" y="4451350"/>
            <a:ext cx="620713"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KB</a:t>
            </a:r>
          </a:p>
        </p:txBody>
      </p:sp>
      <p:sp>
        <p:nvSpPr>
          <p:cNvPr id="22122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1224" name="Rectangle 40"/>
          <p:cNvSpPr>
            <a:spLocks noChangeArrowheads="1"/>
          </p:cNvSpPr>
          <p:nvPr/>
        </p:nvSpPr>
        <p:spPr bwMode="auto">
          <a:xfrm>
            <a:off x="3146425" y="5164138"/>
            <a:ext cx="704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MO</a:t>
            </a:r>
          </a:p>
        </p:txBody>
      </p:sp>
      <p:sp>
        <p:nvSpPr>
          <p:cNvPr id="22122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1226" name="Rectangle 42"/>
          <p:cNvSpPr>
            <a:spLocks noChangeArrowheads="1"/>
          </p:cNvSpPr>
          <p:nvPr/>
        </p:nvSpPr>
        <p:spPr bwMode="auto">
          <a:xfrm>
            <a:off x="1809750" y="4081463"/>
            <a:ext cx="3841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E</a:t>
            </a:r>
          </a:p>
        </p:txBody>
      </p:sp>
      <p:sp>
        <p:nvSpPr>
          <p:cNvPr id="221227" name="Rectangle 43"/>
          <p:cNvSpPr>
            <a:spLocks noChangeArrowheads="1"/>
          </p:cNvSpPr>
          <p:nvPr/>
        </p:nvSpPr>
        <p:spPr bwMode="auto">
          <a:xfrm>
            <a:off x="3751263" y="3078163"/>
            <a:ext cx="6889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MN</a:t>
            </a:r>
          </a:p>
        </p:txBody>
      </p:sp>
      <p:sp>
        <p:nvSpPr>
          <p:cNvPr id="221228" name="Freeform 44"/>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A35"/>
                </a:solidFill>
              </a14:hiddenFill>
            </a:ext>
          </a:extLst>
        </p:spPr>
        <p:txBody>
          <a:bodyPr wrap="none" anchor="ctr"/>
          <a:lstStyle/>
          <a:p>
            <a:endParaRPr lang="en-US"/>
          </a:p>
        </p:txBody>
      </p:sp>
      <p:sp>
        <p:nvSpPr>
          <p:cNvPr id="221230" name="Oval 46"/>
          <p:cNvSpPr>
            <a:spLocks noChangeArrowheads="1"/>
          </p:cNvSpPr>
          <p:nvPr/>
        </p:nvSpPr>
        <p:spPr bwMode="auto">
          <a:xfrm rot="1500000">
            <a:off x="2514600" y="1600200"/>
            <a:ext cx="1066800" cy="26924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221231" name="AutoShape 47"/>
          <p:cNvSpPr>
            <a:spLocks noChangeArrowheads="1"/>
          </p:cNvSpPr>
          <p:nvPr/>
        </p:nvSpPr>
        <p:spPr bwMode="auto">
          <a:xfrm rot="12354535">
            <a:off x="3505200" y="27432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endParaRPr lang="en-US"/>
          </a:p>
        </p:txBody>
      </p:sp>
      <p:sp>
        <p:nvSpPr>
          <p:cNvPr id="221232" name="Freeform 48"/>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A35"/>
                </a:solidFill>
              </a14:hiddenFill>
            </a:ext>
          </a:extLst>
        </p:spPr>
        <p:txBody>
          <a:bodyPr wrap="none" anchor="ctr"/>
          <a:lstStyle/>
          <a:p>
            <a:endParaRPr lang="en-US"/>
          </a:p>
        </p:txBody>
      </p:sp>
      <p:sp>
        <p:nvSpPr>
          <p:cNvPr id="221233" name="Freeform 49"/>
          <p:cNvSpPr>
            <a:spLocks/>
          </p:cNvSpPr>
          <p:nvPr/>
        </p:nvSpPr>
        <p:spPr bwMode="auto">
          <a:xfrm>
            <a:off x="5441950" y="2066925"/>
            <a:ext cx="349250" cy="1033463"/>
          </a:xfrm>
          <a:custGeom>
            <a:avLst/>
            <a:gdLst>
              <a:gd name="T0" fmla="*/ 0 w 220"/>
              <a:gd name="T1" fmla="*/ 0 h 651"/>
              <a:gd name="T2" fmla="*/ 94 w 220"/>
              <a:gd name="T3" fmla="*/ 94 h 651"/>
              <a:gd name="T4" fmla="*/ 102 w 220"/>
              <a:gd name="T5" fmla="*/ 118 h 651"/>
              <a:gd name="T6" fmla="*/ 118 w 220"/>
              <a:gd name="T7" fmla="*/ 141 h 651"/>
              <a:gd name="T8" fmla="*/ 141 w 220"/>
              <a:gd name="T9" fmla="*/ 220 h 651"/>
              <a:gd name="T10" fmla="*/ 157 w 220"/>
              <a:gd name="T11" fmla="*/ 267 h 651"/>
              <a:gd name="T12" fmla="*/ 165 w 220"/>
              <a:gd name="T13" fmla="*/ 290 h 651"/>
              <a:gd name="T14" fmla="*/ 220 w 220"/>
              <a:gd name="T15" fmla="*/ 651 h 6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221237" name="Freeform 53"/>
          <p:cNvSpPr>
            <a:spLocks/>
          </p:cNvSpPr>
          <p:nvPr/>
        </p:nvSpPr>
        <p:spPr bwMode="auto">
          <a:xfrm>
            <a:off x="2987675" y="2003425"/>
            <a:ext cx="2354263" cy="773113"/>
          </a:xfrm>
          <a:custGeom>
            <a:avLst/>
            <a:gdLst>
              <a:gd name="T0" fmla="*/ 0 w 1483"/>
              <a:gd name="T1" fmla="*/ 487 h 487"/>
              <a:gd name="T2" fmla="*/ 40 w 1483"/>
              <a:gd name="T3" fmla="*/ 432 h 487"/>
              <a:gd name="T4" fmla="*/ 63 w 1483"/>
              <a:gd name="T5" fmla="*/ 409 h 487"/>
              <a:gd name="T6" fmla="*/ 330 w 1483"/>
              <a:gd name="T7" fmla="*/ 150 h 487"/>
              <a:gd name="T8" fmla="*/ 495 w 1483"/>
              <a:gd name="T9" fmla="*/ 87 h 487"/>
              <a:gd name="T10" fmla="*/ 1020 w 1483"/>
              <a:gd name="T11" fmla="*/ 17 h 487"/>
              <a:gd name="T12" fmla="*/ 1310 w 1483"/>
              <a:gd name="T13" fmla="*/ 17 h 487"/>
              <a:gd name="T14" fmla="*/ 1444 w 1483"/>
              <a:gd name="T15" fmla="*/ 32 h 487"/>
              <a:gd name="T16" fmla="*/ 1483 w 1483"/>
              <a:gd name="T17" fmla="*/ 4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3" h="487">
                <a:moveTo>
                  <a:pt x="0" y="487"/>
                </a:moveTo>
                <a:cubicBezTo>
                  <a:pt x="13" y="468"/>
                  <a:pt x="23" y="448"/>
                  <a:pt x="40" y="432"/>
                </a:cubicBezTo>
                <a:cubicBezTo>
                  <a:pt x="47" y="424"/>
                  <a:pt x="56" y="417"/>
                  <a:pt x="63" y="409"/>
                </a:cubicBezTo>
                <a:cubicBezTo>
                  <a:pt x="137" y="313"/>
                  <a:pt x="207" y="190"/>
                  <a:pt x="330" y="150"/>
                </a:cubicBezTo>
                <a:cubicBezTo>
                  <a:pt x="373" y="119"/>
                  <a:pt x="443" y="100"/>
                  <a:pt x="495" y="87"/>
                </a:cubicBezTo>
                <a:cubicBezTo>
                  <a:pt x="668" y="42"/>
                  <a:pt x="840" y="25"/>
                  <a:pt x="1020" y="17"/>
                </a:cubicBezTo>
                <a:cubicBezTo>
                  <a:pt x="1152" y="0"/>
                  <a:pt x="1082" y="5"/>
                  <a:pt x="1310" y="17"/>
                </a:cubicBezTo>
                <a:cubicBezTo>
                  <a:pt x="1333" y="18"/>
                  <a:pt x="1418" y="28"/>
                  <a:pt x="1444" y="32"/>
                </a:cubicBezTo>
                <a:cubicBezTo>
                  <a:pt x="1457" y="34"/>
                  <a:pt x="1483" y="40"/>
                  <a:pt x="1483" y="40"/>
                </a:cubicBezTo>
              </a:path>
            </a:pathLst>
          </a:custGeom>
          <a:noFill/>
          <a:ln w="57150" cap="flat" cmpd="sng">
            <a:solidFill>
              <a:srgbClr val="EEFF4B"/>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221213" name="Oval 29"/>
          <p:cNvSpPr>
            <a:spLocks noChangeArrowheads="1"/>
          </p:cNvSpPr>
          <p:nvPr/>
        </p:nvSpPr>
        <p:spPr bwMode="auto">
          <a:xfrm>
            <a:off x="5292725" y="19812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121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120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121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1251" name="Text Box 67"/>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endParaRPr lang="en-US" sz="1600">
              <a:solidFill>
                <a:schemeClr val="tx1"/>
              </a:solidFill>
              <a:effectLst/>
            </a:endParaRPr>
          </a:p>
        </p:txBody>
      </p:sp>
      <p:sp>
        <p:nvSpPr>
          <p:cNvPr id="221252" name="Text Box 68"/>
          <p:cNvSpPr txBox="1">
            <a:spLocks noChangeArrowheads="1"/>
          </p:cNvSpPr>
          <p:nvPr/>
        </p:nvSpPr>
        <p:spPr bwMode="auto">
          <a:xfrm>
            <a:off x="1779588" y="0"/>
            <a:ext cx="1617662"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1200" b="1">
                <a:solidFill>
                  <a:schemeClr val="tx1"/>
                </a:solidFill>
                <a:effectLst/>
              </a:rPr>
              <a:t>Hr. 12:5</a:t>
            </a:r>
          </a:p>
        </p:txBody>
      </p:sp>
      <p:sp>
        <p:nvSpPr>
          <p:cNvPr id="221253" name="Freeform 69"/>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21254" name="AutoShape 7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1255" name="Rectangle 7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1256" name="AutoShape 72"/>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1257" name="Line 73"/>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1258" name="Line 74"/>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1259" name="Rectangle 75"/>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1260" name="Rectangle 76"/>
          <p:cNvSpPr>
            <a:spLocks noChangeArrowheads="1"/>
          </p:cNvSpPr>
          <p:nvPr/>
        </p:nvSpPr>
        <p:spPr bwMode="auto">
          <a:xfrm>
            <a:off x="8175625" y="3654425"/>
            <a:ext cx="56832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Kokolo</a:t>
            </a:r>
          </a:p>
        </p:txBody>
      </p:sp>
      <p:sp>
        <p:nvSpPr>
          <p:cNvPr id="221261" name="Rectangle 77"/>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221262" name="Line 78"/>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1263" name="Line 79"/>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1264" name="Line 80"/>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1265" name="Text Box 81"/>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221270" name="Rectangle 86"/>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21</a:t>
            </a:r>
          </a:p>
        </p:txBody>
      </p:sp>
      <p:sp>
        <p:nvSpPr>
          <p:cNvPr id="221271" name="Text Box 87"/>
          <p:cNvSpPr txBox="1">
            <a:spLocks noChangeArrowheads="1"/>
          </p:cNvSpPr>
          <p:nvPr/>
        </p:nvSpPr>
        <p:spPr bwMode="auto">
          <a:xfrm>
            <a:off x="6992938" y="6242050"/>
            <a:ext cx="16335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1000"/>
                                  </p:stCondLst>
                                  <p:childTnLst>
                                    <p:set>
                                      <p:cBhvr>
                                        <p:cTn id="6" dur="1" fill="hold">
                                          <p:stCondLst>
                                            <p:cond delay="0"/>
                                          </p:stCondLst>
                                        </p:cTn>
                                        <p:tgtEl>
                                          <p:spTgt spid="221237"/>
                                        </p:tgtEl>
                                        <p:attrNameLst>
                                          <p:attrName>style.visibility</p:attrName>
                                        </p:attrNameLst>
                                      </p:cBhvr>
                                      <p:to>
                                        <p:strVal val="visible"/>
                                      </p:to>
                                    </p:set>
                                    <p:animEffect transition="in" filter="wipe(right)">
                                      <p:cBhvr>
                                        <p:cTn id="7" dur="500"/>
                                        <p:tgtEl>
                                          <p:spTgt spid="221237"/>
                                        </p:tgtEl>
                                      </p:cBhvr>
                                    </p:animEffect>
                                  </p:childTnLst>
                                </p:cTn>
                              </p:par>
                            </p:childTnLst>
                          </p:cTn>
                        </p:par>
                        <p:par>
                          <p:cTn id="8" fill="hold" nodeType="afterGroup">
                            <p:stCondLst>
                              <p:cond delay="1500"/>
                            </p:stCondLst>
                            <p:childTnLst>
                              <p:par>
                                <p:cTn id="9" presetID="9" presetClass="entr" presetSubtype="0" fill="hold" grpId="0" nodeType="afterEffect">
                                  <p:stCondLst>
                                    <p:cond delay="1000"/>
                                  </p:stCondLst>
                                  <p:childTnLst>
                                    <p:set>
                                      <p:cBhvr>
                                        <p:cTn id="10" dur="1" fill="hold">
                                          <p:stCondLst>
                                            <p:cond delay="0"/>
                                          </p:stCondLst>
                                        </p:cTn>
                                        <p:tgtEl>
                                          <p:spTgt spid="221230"/>
                                        </p:tgtEl>
                                        <p:attrNameLst>
                                          <p:attrName>style.visibility</p:attrName>
                                        </p:attrNameLst>
                                      </p:cBhvr>
                                      <p:to>
                                        <p:strVal val="visible"/>
                                      </p:to>
                                    </p:set>
                                    <p:animEffect transition="in" filter="dissolve">
                                      <p:cBhvr>
                                        <p:cTn id="11" dur="500"/>
                                        <p:tgtEl>
                                          <p:spTgt spid="221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230" grpId="0" animBg="1"/>
      <p:bldP spid="2212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5913" y="509588"/>
            <a:ext cx="7015162" cy="5688012"/>
          </a:xfrm>
          <a:prstGeom prst="rect">
            <a:avLst/>
          </a:prstGeom>
          <a:noFill/>
          <a:ln>
            <a:noFill/>
          </a:ln>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pic>
      <p:sp>
        <p:nvSpPr>
          <p:cNvPr id="715779" name="Rectangle 3"/>
          <p:cNvSpPr>
            <a:spLocks noChangeArrowheads="1"/>
          </p:cNvSpPr>
          <p:nvPr/>
        </p:nvSpPr>
        <p:spPr bwMode="auto">
          <a:xfrm>
            <a:off x="1585913" y="500063"/>
            <a:ext cx="6981825" cy="5692775"/>
          </a:xfrm>
          <a:prstGeom prst="rect">
            <a:avLst/>
          </a:prstGeom>
          <a:noFill/>
          <a:ln w="111125">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5780" name="Text Box 4"/>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endParaRPr lang="en-US" sz="1600">
              <a:solidFill>
                <a:schemeClr val="tx1"/>
              </a:solidFill>
              <a:effectLst/>
            </a:endParaRPr>
          </a:p>
        </p:txBody>
      </p:sp>
      <p:sp>
        <p:nvSpPr>
          <p:cNvPr id="715781" name="Text Box 5"/>
          <p:cNvSpPr txBox="1">
            <a:spLocks noChangeArrowheads="1"/>
          </p:cNvSpPr>
          <p:nvPr/>
        </p:nvSpPr>
        <p:spPr bwMode="auto">
          <a:xfrm>
            <a:off x="1404938" y="1042988"/>
            <a:ext cx="7010400" cy="3994150"/>
          </a:xfrm>
          <a:prstGeom prst="rect">
            <a:avLst/>
          </a:prstGeom>
          <a:noFill/>
          <a:ln>
            <a:noFill/>
          </a:ln>
          <a:effectLst>
            <a:outerShdw blurRad="63500" dist="53882" dir="2700000" algn="ctr" rotWithShape="0">
              <a:srgbClr val="5F5F5F">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accent2"/>
                </a:solidFill>
                <a:miter lim="800000"/>
                <a:headEnd/>
                <a:tailEnd/>
              </a14:hiddenLine>
            </a:ext>
          </a:extLst>
        </p:spPr>
        <p:txBody>
          <a:bodyPr>
            <a:spAutoFit/>
          </a:bodyPr>
          <a:lstStyle/>
          <a:p>
            <a:pPr>
              <a:spcBef>
                <a:spcPct val="50000"/>
              </a:spcBef>
            </a:pPr>
            <a:r>
              <a:rPr lang="en-US" sz="3200" b="1">
                <a:solidFill>
                  <a:schemeClr val="tx1"/>
                </a:solidFill>
                <a:effectLst/>
              </a:rPr>
              <a:t> Abraham no Chiji… le kolo chi, pfohi mopfu 75 tie …</a:t>
            </a:r>
          </a:p>
          <a:p>
            <a:pPr>
              <a:spcBef>
                <a:spcPct val="50000"/>
              </a:spcBef>
            </a:pPr>
            <a:endParaRPr lang="en-US" sz="3200" b="1">
              <a:solidFill>
                <a:schemeClr val="tx1"/>
              </a:solidFill>
              <a:effectLst/>
            </a:endParaRPr>
          </a:p>
          <a:p>
            <a:pPr>
              <a:spcBef>
                <a:spcPct val="50000"/>
              </a:spcBef>
            </a:pPr>
            <a:endParaRPr lang="en-US" sz="3200" b="1">
              <a:solidFill>
                <a:schemeClr val="tx1"/>
              </a:solidFill>
              <a:effectLst/>
            </a:endParaRPr>
          </a:p>
          <a:p>
            <a:pPr>
              <a:spcBef>
                <a:spcPct val="50000"/>
              </a:spcBef>
            </a:pPr>
            <a:r>
              <a:rPr lang="en-US" sz="3200" b="1">
                <a:solidFill>
                  <a:schemeClr val="tx1"/>
                </a:solidFill>
                <a:effectLst/>
              </a:rPr>
              <a:t>Ochi Sarai ae mopfu 65 tie.</a:t>
            </a:r>
          </a:p>
          <a:p>
            <a:pPr>
              <a:spcBef>
                <a:spcPct val="50000"/>
              </a:spcBef>
            </a:pPr>
            <a:r>
              <a:rPr lang="en-US" sz="3200" b="1">
                <a:solidFill>
                  <a:schemeClr val="tx1"/>
                </a:solidFill>
                <a:effectLst/>
              </a:rPr>
              <a:t>subviimatie…ona hriile to icho pei!</a:t>
            </a:r>
            <a:endParaRPr lang="en-US" sz="3200" b="1">
              <a:solidFill>
                <a:srgbClr val="000066"/>
              </a:solidFill>
              <a:effectLst/>
            </a:endParaRPr>
          </a:p>
        </p:txBody>
      </p:sp>
      <p:grpSp>
        <p:nvGrpSpPr>
          <p:cNvPr id="715783" name="Group 7"/>
          <p:cNvGrpSpPr>
            <a:grpSpLocks/>
          </p:cNvGrpSpPr>
          <p:nvPr/>
        </p:nvGrpSpPr>
        <p:grpSpPr bwMode="auto">
          <a:xfrm>
            <a:off x="620713" y="160338"/>
            <a:ext cx="739775" cy="1430337"/>
            <a:chOff x="391" y="101"/>
            <a:chExt cx="466" cy="901"/>
          </a:xfrm>
        </p:grpSpPr>
        <p:sp>
          <p:nvSpPr>
            <p:cNvPr id="715784" name="Rectangle 8"/>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715785" name="Line 9"/>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grpSp>
      <p:sp>
        <p:nvSpPr>
          <p:cNvPr id="715786" name="Freeform 10"/>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15787"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5788"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5789" name="AutoShape 13"/>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5790"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5791"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5792" name="Rectangle 16"/>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5793" name="Rectangle 17"/>
          <p:cNvSpPr>
            <a:spLocks noChangeArrowheads="1"/>
          </p:cNvSpPr>
          <p:nvPr/>
        </p:nvSpPr>
        <p:spPr bwMode="auto">
          <a:xfrm>
            <a:off x="8186738" y="3832225"/>
            <a:ext cx="652462"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O - O- S</a:t>
            </a:r>
          </a:p>
        </p:txBody>
      </p:sp>
      <p:sp>
        <p:nvSpPr>
          <p:cNvPr id="715794" name="Rectangle 18"/>
          <p:cNvSpPr>
            <a:spLocks noChangeArrowheads="1"/>
          </p:cNvSpPr>
          <p:nvPr/>
        </p:nvSpPr>
        <p:spPr bwMode="auto">
          <a:xfrm>
            <a:off x="8175625" y="3654425"/>
            <a:ext cx="60007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Kokolo </a:t>
            </a:r>
          </a:p>
        </p:txBody>
      </p:sp>
      <p:sp>
        <p:nvSpPr>
          <p:cNvPr id="715795" name="Rectangle 19"/>
          <p:cNvSpPr>
            <a:spLocks noChangeArrowheads="1"/>
          </p:cNvSpPr>
          <p:nvPr/>
        </p:nvSpPr>
        <p:spPr bwMode="auto">
          <a:xfrm>
            <a:off x="8004175" y="3432175"/>
            <a:ext cx="739775" cy="233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15796" name="Line 20"/>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5797" name="Line 21"/>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5798" name="Line 22"/>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5799" name="Text Box 23"/>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715802" name="Text Box 26"/>
          <p:cNvSpPr txBox="1">
            <a:spLocks noChangeArrowheads="1"/>
          </p:cNvSpPr>
          <p:nvPr/>
        </p:nvSpPr>
        <p:spPr bwMode="auto">
          <a:xfrm>
            <a:off x="8588375" y="6427788"/>
            <a:ext cx="3254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a:solidFill>
                  <a:srgbClr val="FFFFFF"/>
                </a:solidFill>
                <a:effectLst/>
                <a:latin typeface="Arial" charset="0"/>
              </a:rPr>
              <a:t>4</a:t>
            </a:r>
          </a:p>
        </p:txBody>
      </p:sp>
      <p:sp>
        <p:nvSpPr>
          <p:cNvPr id="715804" name="Rectangle 28"/>
          <p:cNvSpPr>
            <a:spLocks noChangeArrowheads="1"/>
          </p:cNvSpPr>
          <p:nvPr/>
        </p:nvSpPr>
        <p:spPr bwMode="auto">
          <a:xfrm>
            <a:off x="8093075" y="6513513"/>
            <a:ext cx="3365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22</a:t>
            </a:r>
          </a:p>
        </p:txBody>
      </p:sp>
      <p:sp>
        <p:nvSpPr>
          <p:cNvPr id="715805" name="Text Box 29"/>
          <p:cNvSpPr txBox="1">
            <a:spLocks noChangeArrowheads="1"/>
          </p:cNvSpPr>
          <p:nvPr/>
        </p:nvSpPr>
        <p:spPr bwMode="auto">
          <a:xfrm>
            <a:off x="7007225" y="6242050"/>
            <a:ext cx="16065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5781">
                                            <p:txEl>
                                              <p:pRg st="0" end="0"/>
                                            </p:txEl>
                                          </p:spTgt>
                                        </p:tgtEl>
                                        <p:attrNameLst>
                                          <p:attrName>style.visibility</p:attrName>
                                        </p:attrNameLst>
                                      </p:cBhvr>
                                      <p:to>
                                        <p:strVal val="visible"/>
                                      </p:to>
                                    </p:set>
                                    <p:animEffect transition="in" filter="box(out)">
                                      <p:cBhvr>
                                        <p:cTn id="7" dur="500"/>
                                        <p:tgtEl>
                                          <p:spTgt spid="71578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5781">
                                            <p:txEl>
                                              <p:pRg st="3" end="3"/>
                                            </p:txEl>
                                          </p:spTgt>
                                        </p:tgtEl>
                                        <p:attrNameLst>
                                          <p:attrName>style.visibility</p:attrName>
                                        </p:attrNameLst>
                                      </p:cBhvr>
                                      <p:to>
                                        <p:strVal val="visible"/>
                                      </p:to>
                                    </p:set>
                                    <p:animEffect transition="in" filter="box(out)">
                                      <p:cBhvr>
                                        <p:cTn id="12" dur="500"/>
                                        <p:tgtEl>
                                          <p:spTgt spid="715781">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5781">
                                            <p:txEl>
                                              <p:pRg st="4" end="4"/>
                                            </p:txEl>
                                          </p:spTgt>
                                        </p:tgtEl>
                                        <p:attrNameLst>
                                          <p:attrName>style.visibility</p:attrName>
                                        </p:attrNameLst>
                                      </p:cBhvr>
                                      <p:to>
                                        <p:strVal val="visible"/>
                                      </p:to>
                                    </p:set>
                                    <p:animEffect transition="in" filter="box(out)">
                                      <p:cBhvr>
                                        <p:cTn id="17" dur="500"/>
                                        <p:tgtEl>
                                          <p:spTgt spid="71578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781"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02" name="Group 2"/>
          <p:cNvGrpSpPr>
            <a:grpSpLocks/>
          </p:cNvGrpSpPr>
          <p:nvPr/>
        </p:nvGrpSpPr>
        <p:grpSpPr bwMode="auto">
          <a:xfrm>
            <a:off x="620713" y="160338"/>
            <a:ext cx="739775" cy="1430337"/>
            <a:chOff x="391" y="101"/>
            <a:chExt cx="466" cy="901"/>
          </a:xfrm>
        </p:grpSpPr>
        <p:sp>
          <p:nvSpPr>
            <p:cNvPr id="716803" name="Rectangle 3"/>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716804" name="Line 4"/>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grpSp>
      <p:sp>
        <p:nvSpPr>
          <p:cNvPr id="716805" name="Text Box 5"/>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endParaRPr lang="en-US" sz="1600">
              <a:solidFill>
                <a:schemeClr val="tx1"/>
              </a:solidFill>
              <a:effectLst/>
            </a:endParaRPr>
          </a:p>
        </p:txBody>
      </p:sp>
      <p:pic>
        <p:nvPicPr>
          <p:cNvPr id="716806"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77975" y="676275"/>
            <a:ext cx="6985000" cy="5784850"/>
          </a:xfrm>
          <a:prstGeom prst="rect">
            <a:avLst/>
          </a:prstGeom>
          <a:solidFill>
            <a:schemeClr val="accent2"/>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xmlns="" w="76200">
                <a:solidFill>
                  <a:schemeClr val="accent2"/>
                </a:solidFill>
                <a:miter lim="800000"/>
                <a:headEnd/>
                <a:tailEnd/>
              </a14:hiddenLine>
            </a:ext>
          </a:extLst>
        </p:spPr>
      </p:pic>
      <p:sp>
        <p:nvSpPr>
          <p:cNvPr id="716807" name="Text Box 7"/>
          <p:cNvSpPr txBox="1">
            <a:spLocks noChangeArrowheads="1"/>
          </p:cNvSpPr>
          <p:nvPr/>
        </p:nvSpPr>
        <p:spPr bwMode="auto">
          <a:xfrm>
            <a:off x="1730375" y="2597150"/>
            <a:ext cx="6599238" cy="2530475"/>
          </a:xfrm>
          <a:prstGeom prst="rect">
            <a:avLst/>
          </a:prstGeom>
          <a:noFill/>
          <a:ln>
            <a:noFill/>
          </a:ln>
          <a:effectLst>
            <a:outerShdw blurRad="63500" dist="53882" dir="2700000" algn="ctr" rotWithShape="0">
              <a:srgbClr val="5F5F5F">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en-US" sz="3200" b="1">
                <a:solidFill>
                  <a:schemeClr val="tx1"/>
                </a:solidFill>
                <a:effectLst/>
              </a:rPr>
              <a:t>Hriithoacharei 15:6!</a:t>
            </a:r>
            <a:endParaRPr lang="en-US" sz="3200" b="1">
              <a:solidFill>
                <a:srgbClr val="000066"/>
              </a:solidFill>
              <a:effectLst/>
            </a:endParaRPr>
          </a:p>
          <a:p>
            <a:pPr>
              <a:spcBef>
                <a:spcPct val="50000"/>
              </a:spcBef>
            </a:pPr>
            <a:r>
              <a:rPr lang="en-US" sz="3200" b="1">
                <a:solidFill>
                  <a:schemeClr val="tx1"/>
                </a:solidFill>
                <a:effectLst/>
              </a:rPr>
              <a:t>Oramei no Abraham zhii  </a:t>
            </a:r>
            <a:r>
              <a:rPr lang="en-US" sz="3200" b="1" i="1" u="sng">
                <a:solidFill>
                  <a:schemeClr val="tx1"/>
                </a:solidFill>
                <a:effectLst/>
              </a:rPr>
              <a:t>amole</a:t>
            </a:r>
            <a:r>
              <a:rPr lang="en-US" sz="3200" b="1">
                <a:solidFill>
                  <a:schemeClr val="tx1"/>
                </a:solidFill>
                <a:effectLst/>
              </a:rPr>
              <a:t> sii  michu kocho to pfolo-e!                   </a:t>
            </a:r>
          </a:p>
          <a:p>
            <a:pPr>
              <a:spcBef>
                <a:spcPct val="50000"/>
              </a:spcBef>
            </a:pPr>
            <a:r>
              <a:rPr lang="en-US" sz="3200" b="1">
                <a:solidFill>
                  <a:srgbClr val="62D6AC"/>
                </a:solidFill>
                <a:effectLst/>
              </a:rPr>
              <a:t>Molote kocho amole!</a:t>
            </a:r>
            <a:endParaRPr lang="en-US" sz="3200" b="1">
              <a:solidFill>
                <a:srgbClr val="000066"/>
              </a:solidFill>
              <a:effectLst/>
            </a:endParaRPr>
          </a:p>
        </p:txBody>
      </p:sp>
      <p:sp>
        <p:nvSpPr>
          <p:cNvPr id="716823" name="Text Box 23"/>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716826" name="Text Box 26"/>
          <p:cNvSpPr txBox="1">
            <a:spLocks noChangeArrowheads="1"/>
          </p:cNvSpPr>
          <p:nvPr/>
        </p:nvSpPr>
        <p:spPr bwMode="auto">
          <a:xfrm>
            <a:off x="8585200" y="6416675"/>
            <a:ext cx="3254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a:solidFill>
                  <a:srgbClr val="FFFFFF"/>
                </a:solidFill>
                <a:effectLst/>
                <a:latin typeface="Arial" charset="0"/>
              </a:rPr>
              <a:t>3</a:t>
            </a:r>
          </a:p>
        </p:txBody>
      </p:sp>
      <p:sp>
        <p:nvSpPr>
          <p:cNvPr id="716828" name="Text Box 28"/>
          <p:cNvSpPr txBox="1">
            <a:spLocks noChangeArrowheads="1"/>
          </p:cNvSpPr>
          <p:nvPr/>
        </p:nvSpPr>
        <p:spPr bwMode="auto">
          <a:xfrm>
            <a:off x="1758950" y="0"/>
            <a:ext cx="1809750"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1200" b="1">
                <a:solidFill>
                  <a:schemeClr val="tx1"/>
                </a:solidFill>
                <a:effectLst/>
              </a:rPr>
              <a:t>Hr. 15:6</a:t>
            </a:r>
          </a:p>
        </p:txBody>
      </p:sp>
      <p:sp>
        <p:nvSpPr>
          <p:cNvPr id="716829" name="Rectangle 29"/>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23</a:t>
            </a:r>
          </a:p>
        </p:txBody>
      </p:sp>
      <p:sp>
        <p:nvSpPr>
          <p:cNvPr id="716830" name="Rectangle 30"/>
          <p:cNvSpPr>
            <a:spLocks noChangeArrowheads="1"/>
          </p:cNvSpPr>
          <p:nvPr/>
        </p:nvSpPr>
        <p:spPr bwMode="auto">
          <a:xfrm>
            <a:off x="1550988" y="574675"/>
            <a:ext cx="6981825" cy="5692775"/>
          </a:xfrm>
          <a:prstGeom prst="rect">
            <a:avLst/>
          </a:prstGeom>
          <a:noFill/>
          <a:ln w="111125">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6809" name="Freeform 9"/>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16810"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6811"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6812" name="AutoShape 12"/>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2800">
              <a:effectLst>
                <a:outerShdw blurRad="38100" dist="38100" dir="2700000" algn="tl">
                  <a:srgbClr val="000000"/>
                </a:outerShdw>
              </a:effectLst>
            </a:endParaRPr>
          </a:p>
        </p:txBody>
      </p:sp>
      <p:sp>
        <p:nvSpPr>
          <p:cNvPr id="716813"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6814"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6815" name="Rectangle 15"/>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6816" name="Rectangle 16"/>
          <p:cNvSpPr>
            <a:spLocks noChangeArrowheads="1"/>
          </p:cNvSpPr>
          <p:nvPr/>
        </p:nvSpPr>
        <p:spPr bwMode="auto">
          <a:xfrm>
            <a:off x="8186738" y="3832225"/>
            <a:ext cx="687387"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O - O - S</a:t>
            </a:r>
          </a:p>
        </p:txBody>
      </p:sp>
      <p:sp>
        <p:nvSpPr>
          <p:cNvPr id="716817" name="Rectangle 17"/>
          <p:cNvSpPr>
            <a:spLocks noChangeArrowheads="1"/>
          </p:cNvSpPr>
          <p:nvPr/>
        </p:nvSpPr>
        <p:spPr bwMode="auto">
          <a:xfrm>
            <a:off x="8175625" y="3654425"/>
            <a:ext cx="56832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Kokolo</a:t>
            </a:r>
          </a:p>
        </p:txBody>
      </p:sp>
      <p:sp>
        <p:nvSpPr>
          <p:cNvPr id="716818" name="Rectangle 18"/>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16819"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6820"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6821"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6831" name="Text Box 31"/>
          <p:cNvSpPr txBox="1">
            <a:spLocks noChangeArrowheads="1"/>
          </p:cNvSpPr>
          <p:nvPr/>
        </p:nvSpPr>
        <p:spPr bwMode="auto">
          <a:xfrm>
            <a:off x="6992938" y="6242050"/>
            <a:ext cx="16335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
        <p:nvSpPr>
          <p:cNvPr id="716832" name="Text Box 32"/>
          <p:cNvSpPr txBox="1">
            <a:spLocks noChangeArrowheads="1"/>
          </p:cNvSpPr>
          <p:nvPr/>
        </p:nvSpPr>
        <p:spPr bwMode="auto">
          <a:xfrm>
            <a:off x="1179513" y="784225"/>
            <a:ext cx="7094537" cy="14160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spcBef>
                <a:spcPct val="50000"/>
              </a:spcBef>
            </a:pPr>
            <a:r>
              <a:rPr lang="en-US" sz="4400" b="1" i="1" baseline="-25000">
                <a:solidFill>
                  <a:schemeClr val="accent1"/>
                </a:solidFill>
                <a:effectLst/>
                <a:latin typeface="Arial" charset="0"/>
              </a:rPr>
              <a:t>ABRAHAM NO ORAMEI ZHI ICHO MOLELO-E:                                                   </a:t>
            </a:r>
            <a:r>
              <a:rPr lang="en-US" sz="4400" b="1" i="1" baseline="-25000">
                <a:solidFill>
                  <a:srgbClr val="5DBACA"/>
                </a:solidFill>
                <a:effectLst/>
                <a:latin typeface="Arial" charset="0"/>
              </a:rPr>
              <a:t>OJII</a:t>
            </a:r>
            <a:r>
              <a:rPr lang="en-US" sz="4400" b="1" i="1" baseline="-25000">
                <a:solidFill>
                  <a:schemeClr val="accent1"/>
                </a:solidFill>
                <a:effectLst/>
                <a:latin typeface="Arial" charset="0"/>
              </a:rPr>
              <a:t>, </a:t>
            </a:r>
            <a:r>
              <a:rPr lang="en-US" sz="4400" b="1" i="1" baseline="-25000">
                <a:solidFill>
                  <a:srgbClr val="5DBACA"/>
                </a:solidFill>
                <a:effectLst/>
                <a:latin typeface="Arial" charset="0"/>
              </a:rPr>
              <a:t>ONA</a:t>
            </a:r>
            <a:r>
              <a:rPr lang="en-US" sz="4400" b="1" i="1" baseline="-25000">
                <a:solidFill>
                  <a:schemeClr val="accent1"/>
                </a:solidFill>
                <a:effectLst/>
                <a:latin typeface="Arial" charset="0"/>
              </a:rPr>
              <a:t>, YE A </a:t>
            </a:r>
            <a:r>
              <a:rPr lang="en-US" sz="4400" b="1" i="1" baseline="-25000">
                <a:solidFill>
                  <a:srgbClr val="5DBACA"/>
                </a:solidFill>
                <a:effectLst/>
                <a:latin typeface="Arial" charset="0"/>
              </a:rPr>
              <a:t>SHIIHRA</a:t>
            </a:r>
            <a:r>
              <a:rPr lang="en-US" sz="4400" b="1" i="1" baseline="-25000">
                <a:solidFill>
                  <a:schemeClr val="accent1"/>
                </a:solidFill>
                <a:effectLst/>
                <a:latin typeface="Arial" charset="0"/>
              </a:rPr>
              <a:t>!</a:t>
            </a:r>
            <a:endParaRPr lang="en-US" sz="4400" i="1" baseline="-25000">
              <a:solidFill>
                <a:schemeClr val="accent1"/>
              </a:solidFill>
              <a:effectLst/>
              <a:latin typeface="Arial" charset="0"/>
            </a:endParaRPr>
          </a:p>
        </p:txBody>
      </p:sp>
      <p:sp>
        <p:nvSpPr>
          <p:cNvPr id="716833" name="Text Box 33"/>
          <p:cNvSpPr txBox="1">
            <a:spLocks noChangeArrowheads="1"/>
          </p:cNvSpPr>
          <p:nvPr/>
        </p:nvSpPr>
        <p:spPr bwMode="auto">
          <a:xfrm>
            <a:off x="5197475" y="1857375"/>
            <a:ext cx="1700213" cy="533400"/>
          </a:xfrm>
          <a:prstGeom prst="rect">
            <a:avLst/>
          </a:prstGeom>
          <a:noFill/>
          <a:ln>
            <a:noFill/>
          </a:ln>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spAutoFit/>
            <a:flatTx/>
          </a:bodyPr>
          <a:lstStyle/>
          <a:p>
            <a:r>
              <a:rPr lang="en-US" sz="4400" b="1" i="1" baseline="-25000">
                <a:solidFill>
                  <a:schemeClr val="accent2"/>
                </a:solidFill>
                <a:effectLst/>
                <a:latin typeface="Arial" charset="0"/>
              </a:rPr>
              <a:t>SHIIHRA</a:t>
            </a:r>
          </a:p>
        </p:txBody>
      </p:sp>
      <p:sp>
        <p:nvSpPr>
          <p:cNvPr id="716835" name="Text Box 35"/>
          <p:cNvSpPr txBox="1">
            <a:spLocks noChangeArrowheads="1"/>
          </p:cNvSpPr>
          <p:nvPr/>
        </p:nvSpPr>
        <p:spPr bwMode="auto">
          <a:xfrm>
            <a:off x="2139950" y="1905000"/>
            <a:ext cx="1411288" cy="533400"/>
          </a:xfrm>
          <a:prstGeom prst="rect">
            <a:avLst/>
          </a:prstGeom>
          <a:noFill/>
          <a:ln>
            <a:noFill/>
          </a:ln>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a:spAutoFit/>
            <a:flatTx/>
          </a:bodyPr>
          <a:lstStyle/>
          <a:p>
            <a:r>
              <a:rPr lang="en-US" sz="4400" b="1" i="1" baseline="-25000">
                <a:solidFill>
                  <a:schemeClr val="accent2"/>
                </a:solidFill>
                <a:effectLst/>
                <a:latin typeface="Arial" charset="0"/>
              </a:rPr>
              <a:t>OJII</a:t>
            </a:r>
            <a:endParaRPr lang="en-US" sz="4400" b="1" i="1" baseline="-25000">
              <a:solidFill>
                <a:srgbClr val="5DBACA"/>
              </a:solidFill>
              <a:effectLst/>
              <a:latin typeface="Arial" charset="0"/>
            </a:endParaRPr>
          </a:p>
        </p:txBody>
      </p:sp>
      <p:sp>
        <p:nvSpPr>
          <p:cNvPr id="716836" name="Text Box 36"/>
          <p:cNvSpPr txBox="1">
            <a:spLocks noChangeArrowheads="1"/>
          </p:cNvSpPr>
          <p:nvPr/>
        </p:nvSpPr>
        <p:spPr bwMode="auto">
          <a:xfrm>
            <a:off x="3240088" y="1882775"/>
            <a:ext cx="1104900" cy="533400"/>
          </a:xfrm>
          <a:prstGeom prst="rect">
            <a:avLst/>
          </a:prstGeom>
          <a:noFill/>
          <a:ln>
            <a:noFill/>
          </a:ln>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spAutoFit/>
            <a:flatTx/>
          </a:bodyPr>
          <a:lstStyle/>
          <a:p>
            <a:r>
              <a:rPr lang="en-US" sz="4400" b="1" i="1" baseline="-25000">
                <a:solidFill>
                  <a:schemeClr val="accent2"/>
                </a:solidFill>
                <a:effectLst/>
                <a:latin typeface="Arial" charset="0"/>
              </a:rPr>
              <a:t>ONA,</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716835"/>
                                        </p:tgtEl>
                                        <p:attrNameLst>
                                          <p:attrName>style.visibility</p:attrName>
                                        </p:attrNameLst>
                                      </p:cBhvr>
                                      <p:to>
                                        <p:strVal val="visible"/>
                                      </p:to>
                                    </p:set>
                                    <p:anim calcmode="lin" valueType="num">
                                      <p:cBhvr>
                                        <p:cTn id="7" dur="500" fill="hold"/>
                                        <p:tgtEl>
                                          <p:spTgt spid="716835"/>
                                        </p:tgtEl>
                                        <p:attrNameLst>
                                          <p:attrName>ppt_w</p:attrName>
                                        </p:attrNameLst>
                                      </p:cBhvr>
                                      <p:tavLst>
                                        <p:tav tm="0">
                                          <p:val>
                                            <p:strVal val="2/3*#ppt_w"/>
                                          </p:val>
                                        </p:tav>
                                        <p:tav tm="100000">
                                          <p:val>
                                            <p:strVal val="#ppt_w"/>
                                          </p:val>
                                        </p:tav>
                                      </p:tavLst>
                                    </p:anim>
                                    <p:anim calcmode="lin" valueType="num">
                                      <p:cBhvr>
                                        <p:cTn id="8" dur="500" fill="hold"/>
                                        <p:tgtEl>
                                          <p:spTgt spid="716835"/>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716836"/>
                                        </p:tgtEl>
                                        <p:attrNameLst>
                                          <p:attrName>style.visibility</p:attrName>
                                        </p:attrNameLst>
                                      </p:cBhvr>
                                      <p:to>
                                        <p:strVal val="visible"/>
                                      </p:to>
                                    </p:set>
                                    <p:anim calcmode="lin" valueType="num">
                                      <p:cBhvr>
                                        <p:cTn id="12" dur="500" fill="hold"/>
                                        <p:tgtEl>
                                          <p:spTgt spid="716836"/>
                                        </p:tgtEl>
                                        <p:attrNameLst>
                                          <p:attrName>ppt_w</p:attrName>
                                        </p:attrNameLst>
                                      </p:cBhvr>
                                      <p:tavLst>
                                        <p:tav tm="0">
                                          <p:val>
                                            <p:strVal val="2/3*#ppt_w"/>
                                          </p:val>
                                        </p:tav>
                                        <p:tav tm="100000">
                                          <p:val>
                                            <p:strVal val="#ppt_w"/>
                                          </p:val>
                                        </p:tav>
                                      </p:tavLst>
                                    </p:anim>
                                    <p:anim calcmode="lin" valueType="num">
                                      <p:cBhvr>
                                        <p:cTn id="13" dur="500" fill="hold"/>
                                        <p:tgtEl>
                                          <p:spTgt spid="716836"/>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716833"/>
                                        </p:tgtEl>
                                        <p:attrNameLst>
                                          <p:attrName>style.visibility</p:attrName>
                                        </p:attrNameLst>
                                      </p:cBhvr>
                                      <p:to>
                                        <p:strVal val="visible"/>
                                      </p:to>
                                    </p:set>
                                    <p:anim calcmode="lin" valueType="num">
                                      <p:cBhvr>
                                        <p:cTn id="17" dur="500" fill="hold"/>
                                        <p:tgtEl>
                                          <p:spTgt spid="716833"/>
                                        </p:tgtEl>
                                        <p:attrNameLst>
                                          <p:attrName>ppt_w</p:attrName>
                                        </p:attrNameLst>
                                      </p:cBhvr>
                                      <p:tavLst>
                                        <p:tav tm="0">
                                          <p:val>
                                            <p:strVal val="2/3*#ppt_w"/>
                                          </p:val>
                                        </p:tav>
                                        <p:tav tm="100000">
                                          <p:val>
                                            <p:strVal val="#ppt_w"/>
                                          </p:val>
                                        </p:tav>
                                      </p:tavLst>
                                    </p:anim>
                                    <p:anim calcmode="lin" valueType="num">
                                      <p:cBhvr>
                                        <p:cTn id="18" dur="500" fill="hold"/>
                                        <p:tgtEl>
                                          <p:spTgt spid="716833"/>
                                        </p:tgtEl>
                                        <p:attrNameLst>
                                          <p:attrName>ppt_h</p:attrName>
                                        </p:attrNameLst>
                                      </p:cBhvr>
                                      <p:tavLst>
                                        <p:tav tm="0">
                                          <p:val>
                                            <p:strVal val="2/3*#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716807">
                                            <p:txEl>
                                              <p:pRg st="0" end="0"/>
                                            </p:txEl>
                                          </p:spTgt>
                                        </p:tgtEl>
                                        <p:attrNameLst>
                                          <p:attrName>style.visibility</p:attrName>
                                        </p:attrNameLst>
                                      </p:cBhvr>
                                      <p:to>
                                        <p:strVal val="visible"/>
                                      </p:to>
                                    </p:set>
                                    <p:animEffect transition="in" filter="box(out)">
                                      <p:cBhvr>
                                        <p:cTn id="23" dur="500"/>
                                        <p:tgtEl>
                                          <p:spTgt spid="716807">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716807">
                                            <p:txEl>
                                              <p:pRg st="1" end="1"/>
                                            </p:txEl>
                                          </p:spTgt>
                                        </p:tgtEl>
                                        <p:attrNameLst>
                                          <p:attrName>style.visibility</p:attrName>
                                        </p:attrNameLst>
                                      </p:cBhvr>
                                      <p:to>
                                        <p:strVal val="visible"/>
                                      </p:to>
                                    </p:set>
                                    <p:animEffect transition="in" filter="box(out)">
                                      <p:cBhvr>
                                        <p:cTn id="28" dur="500"/>
                                        <p:tgtEl>
                                          <p:spTgt spid="716807">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716807">
                                            <p:txEl>
                                              <p:pRg st="2" end="2"/>
                                            </p:txEl>
                                          </p:spTgt>
                                        </p:tgtEl>
                                        <p:attrNameLst>
                                          <p:attrName>style.visibility</p:attrName>
                                        </p:attrNameLst>
                                      </p:cBhvr>
                                      <p:to>
                                        <p:strVal val="visible"/>
                                      </p:to>
                                    </p:set>
                                    <p:animEffect transition="in" filter="box(out)">
                                      <p:cBhvr>
                                        <p:cTn id="33" dur="500"/>
                                        <p:tgtEl>
                                          <p:spTgt spid="7168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07" grpId="0" build="p" autoUpdateAnimBg="0"/>
      <p:bldP spid="716833" grpId="0" autoUpdateAnimBg="0"/>
      <p:bldP spid="716835" grpId="0" autoUpdateAnimBg="0"/>
      <p:bldP spid="716836"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827" name="Group 3"/>
          <p:cNvGrpSpPr>
            <a:grpSpLocks/>
          </p:cNvGrpSpPr>
          <p:nvPr/>
        </p:nvGrpSpPr>
        <p:grpSpPr bwMode="auto">
          <a:xfrm>
            <a:off x="620713" y="160338"/>
            <a:ext cx="739775" cy="1430337"/>
            <a:chOff x="391" y="101"/>
            <a:chExt cx="466" cy="901"/>
          </a:xfrm>
        </p:grpSpPr>
        <p:sp>
          <p:nvSpPr>
            <p:cNvPr id="717828" name="Rectangle 4"/>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717829" name="Line 5"/>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grpSp>
      <p:sp>
        <p:nvSpPr>
          <p:cNvPr id="717831" name="Text Box 7"/>
          <p:cNvSpPr txBox="1">
            <a:spLocks noChangeArrowheads="1"/>
          </p:cNvSpPr>
          <p:nvPr/>
        </p:nvSpPr>
        <p:spPr bwMode="auto">
          <a:xfrm>
            <a:off x="1774825" y="0"/>
            <a:ext cx="1800225"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1200" b="1">
                <a:solidFill>
                  <a:schemeClr val="tx1"/>
                </a:solidFill>
                <a:effectLst/>
              </a:rPr>
              <a:t>Hr. 16:1-4</a:t>
            </a:r>
          </a:p>
        </p:txBody>
      </p:sp>
      <p:sp>
        <p:nvSpPr>
          <p:cNvPr id="717847" name="Text Box 23"/>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717850" name="Text Box 26"/>
          <p:cNvSpPr txBox="1">
            <a:spLocks noChangeArrowheads="1"/>
          </p:cNvSpPr>
          <p:nvPr/>
        </p:nvSpPr>
        <p:spPr bwMode="auto">
          <a:xfrm>
            <a:off x="8591550" y="6416675"/>
            <a:ext cx="3254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a:solidFill>
                  <a:srgbClr val="FFFFFF"/>
                </a:solidFill>
                <a:effectLst/>
                <a:latin typeface="Arial" charset="0"/>
              </a:rPr>
              <a:t>3</a:t>
            </a:r>
          </a:p>
        </p:txBody>
      </p:sp>
      <p:sp>
        <p:nvSpPr>
          <p:cNvPr id="717852" name="Rectangle 28"/>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24</a:t>
            </a:r>
          </a:p>
        </p:txBody>
      </p:sp>
      <p:sp>
        <p:nvSpPr>
          <p:cNvPr id="717833" name="Freeform 9"/>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17834"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7835"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7836" name="AutoShape 12"/>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7837"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7838"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7839" name="Rectangle 15"/>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7840" name="Rectangle 16"/>
          <p:cNvSpPr>
            <a:spLocks noChangeArrowheads="1"/>
          </p:cNvSpPr>
          <p:nvPr/>
        </p:nvSpPr>
        <p:spPr bwMode="auto">
          <a:xfrm>
            <a:off x="8186738" y="3832225"/>
            <a:ext cx="687387"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O - O - S</a:t>
            </a:r>
          </a:p>
        </p:txBody>
      </p:sp>
      <p:sp>
        <p:nvSpPr>
          <p:cNvPr id="717841" name="Rectangle 17"/>
          <p:cNvSpPr>
            <a:spLocks noChangeArrowheads="1"/>
          </p:cNvSpPr>
          <p:nvPr/>
        </p:nvSpPr>
        <p:spPr bwMode="auto">
          <a:xfrm>
            <a:off x="8175625" y="3654425"/>
            <a:ext cx="56832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Kokolo</a:t>
            </a:r>
          </a:p>
        </p:txBody>
      </p:sp>
      <p:sp>
        <p:nvSpPr>
          <p:cNvPr id="717842" name="Rectangle 18"/>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17843" name="Line 19"/>
          <p:cNvSpPr>
            <a:spLocks noChangeShapeType="1"/>
          </p:cNvSpPr>
          <p:nvPr/>
        </p:nvSpPr>
        <p:spPr bwMode="auto">
          <a:xfrm flipV="1">
            <a:off x="9144000" y="3786188"/>
            <a:ext cx="830263"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7844"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7845"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7854" name="Text Box 30"/>
          <p:cNvSpPr txBox="1">
            <a:spLocks noChangeArrowheads="1"/>
          </p:cNvSpPr>
          <p:nvPr/>
        </p:nvSpPr>
        <p:spPr bwMode="auto">
          <a:xfrm>
            <a:off x="6992938" y="6242050"/>
            <a:ext cx="16335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pic>
        <p:nvPicPr>
          <p:cNvPr id="717855" name="Picture 31" descr="Nahal Darga from Murabaat caves, 95-22tb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1587500" y="769938"/>
            <a:ext cx="6940550" cy="5683250"/>
          </a:xfrm>
          <a:prstGeom prst="rect">
            <a:avLst/>
          </a:prstGeom>
          <a:noFill/>
          <a:ln>
            <a:noFill/>
          </a:ln>
          <a:effectLst/>
          <a:extLst>
            <a:ext uri="{909E8E84-426E-40dd-AFC4-6F175D3DCCD1}">
              <a14:hiddenFill xmlns:a14="http://schemas.microsoft.com/office/drawing/2010/main" xmlns="">
                <a:blipFill dpi="0" rotWithShape="0">
                  <a:blip r:embed="rId5"/>
                  <a:srcRect r="11780"/>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17832" name="Text Box 8"/>
          <p:cNvSpPr txBox="1">
            <a:spLocks noChangeArrowheads="1"/>
          </p:cNvSpPr>
          <p:nvPr/>
        </p:nvSpPr>
        <p:spPr bwMode="auto">
          <a:xfrm>
            <a:off x="2082800" y="1400175"/>
            <a:ext cx="5740400" cy="4237038"/>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2"/>
                </a:solidFill>
                <a:miter lim="800000"/>
                <a:headEnd/>
                <a:tailEnd/>
              </a14:hiddenLine>
            </a:ext>
          </a:extLst>
        </p:spPr>
        <p:txBody>
          <a:bodyPr>
            <a:spAutoFit/>
          </a:bodyPr>
          <a:lstStyle/>
          <a:p>
            <a:pPr>
              <a:spcBef>
                <a:spcPct val="50000"/>
              </a:spcBef>
            </a:pPr>
            <a:r>
              <a:rPr lang="en-US" sz="3200" b="1">
                <a:solidFill>
                  <a:srgbClr val="68FFF8"/>
                </a:solidFill>
                <a:effectLst>
                  <a:outerShdw blurRad="38100" dist="38100" dir="2700000" algn="tl">
                    <a:srgbClr val="000000"/>
                  </a:outerShdw>
                </a:effectLst>
              </a:rPr>
              <a:t>ABRAHAM NO ORAMEI YI MOLELO-E!</a:t>
            </a:r>
          </a:p>
          <a:p>
            <a:pPr>
              <a:spcBef>
                <a:spcPct val="50000"/>
              </a:spcBef>
            </a:pPr>
            <a:r>
              <a:rPr lang="en-US" sz="3200" b="1">
                <a:solidFill>
                  <a:schemeClr val="tx1"/>
                </a:solidFill>
                <a:effectLst>
                  <a:outerShdw blurRad="38100" dist="38100" dir="2700000" algn="tl">
                    <a:srgbClr val="000000"/>
                  </a:outerShdw>
                </a:effectLst>
              </a:rPr>
              <a:t>Ana:         </a:t>
            </a:r>
          </a:p>
          <a:p>
            <a:pPr>
              <a:spcBef>
                <a:spcPct val="50000"/>
              </a:spcBef>
            </a:pPr>
            <a:r>
              <a:rPr lang="en-US" sz="3200" b="1">
                <a:solidFill>
                  <a:schemeClr val="tx1"/>
                </a:solidFill>
                <a:effectLst>
                  <a:outerShdw blurRad="38100" dist="38100" dir="2700000" algn="tl">
                    <a:srgbClr val="000000"/>
                  </a:outerShdw>
                </a:effectLst>
              </a:rPr>
              <a:t>Abraham ye Sarai no khulohrotie.</a:t>
            </a:r>
          </a:p>
          <a:p>
            <a:pPr>
              <a:spcBef>
                <a:spcPct val="50000"/>
              </a:spcBef>
            </a:pPr>
            <a:r>
              <a:rPr lang="ja-JP" altLang="en-US" sz="3200" b="1">
                <a:solidFill>
                  <a:srgbClr val="68FFF8"/>
                </a:solidFill>
                <a:effectLst>
                  <a:outerShdw blurRad="38100" dist="38100" dir="2700000" algn="tl">
                    <a:srgbClr val="000000"/>
                  </a:outerShdw>
                </a:effectLst>
                <a:latin typeface="Arial"/>
              </a:rPr>
              <a:t>“</a:t>
            </a:r>
            <a:r>
              <a:rPr lang="en-US" sz="3200" b="1">
                <a:solidFill>
                  <a:srgbClr val="68FFF8"/>
                </a:solidFill>
                <a:effectLst>
                  <a:outerShdw blurRad="38100" dist="38100" dir="2700000" algn="tl">
                    <a:srgbClr val="000000"/>
                  </a:outerShdw>
                </a:effectLst>
              </a:rPr>
              <a:t>Abraham…Hagar yi pfolo!</a:t>
            </a:r>
            <a:r>
              <a:rPr lang="ja-JP" altLang="en-US" sz="3200" b="1">
                <a:solidFill>
                  <a:srgbClr val="68FFF8"/>
                </a:solidFill>
                <a:effectLst>
                  <a:outerShdw blurRad="38100" dist="38100" dir="2700000" algn="tl">
                    <a:srgbClr val="000000"/>
                  </a:outerShdw>
                </a:effectLst>
                <a:latin typeface="Arial"/>
              </a:rPr>
              <a:t>”</a:t>
            </a:r>
            <a:r>
              <a:rPr lang="en-US" sz="3200" b="1">
                <a:solidFill>
                  <a:srgbClr val="68FFF8"/>
                </a:solidFill>
                <a:effectLst>
                  <a:outerShdw blurRad="38100" dist="38100" dir="2700000" algn="tl">
                    <a:srgbClr val="000000"/>
                  </a:outerShdw>
                </a:effectLst>
              </a:rPr>
              <a:t> (Sarai zhii chilipfiipei)</a:t>
            </a:r>
          </a:p>
        </p:txBody>
      </p:sp>
      <p:sp>
        <p:nvSpPr>
          <p:cNvPr id="717857" name="Rectangle 3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7832">
                                            <p:txEl>
                                              <p:pRg st="0" end="0"/>
                                            </p:txEl>
                                          </p:spTgt>
                                        </p:tgtEl>
                                        <p:attrNameLst>
                                          <p:attrName>style.visibility</p:attrName>
                                        </p:attrNameLst>
                                      </p:cBhvr>
                                      <p:to>
                                        <p:strVal val="visible"/>
                                      </p:to>
                                    </p:set>
                                    <p:animEffect transition="in" filter="box(out)">
                                      <p:cBhvr>
                                        <p:cTn id="7" dur="500"/>
                                        <p:tgtEl>
                                          <p:spTgt spid="7178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7832">
                                            <p:txEl>
                                              <p:pRg st="1" end="1"/>
                                            </p:txEl>
                                          </p:spTgt>
                                        </p:tgtEl>
                                        <p:attrNameLst>
                                          <p:attrName>style.visibility</p:attrName>
                                        </p:attrNameLst>
                                      </p:cBhvr>
                                      <p:to>
                                        <p:strVal val="visible"/>
                                      </p:to>
                                    </p:set>
                                    <p:animEffect transition="in" filter="box(out)">
                                      <p:cBhvr>
                                        <p:cTn id="12" dur="500"/>
                                        <p:tgtEl>
                                          <p:spTgt spid="71783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7832">
                                            <p:txEl>
                                              <p:pRg st="2" end="2"/>
                                            </p:txEl>
                                          </p:spTgt>
                                        </p:tgtEl>
                                        <p:attrNameLst>
                                          <p:attrName>style.visibility</p:attrName>
                                        </p:attrNameLst>
                                      </p:cBhvr>
                                      <p:to>
                                        <p:strVal val="visible"/>
                                      </p:to>
                                    </p:set>
                                    <p:animEffect transition="in" filter="box(out)">
                                      <p:cBhvr>
                                        <p:cTn id="17" dur="500"/>
                                        <p:tgtEl>
                                          <p:spTgt spid="71783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7832">
                                            <p:txEl>
                                              <p:pRg st="3" end="3"/>
                                            </p:txEl>
                                          </p:spTgt>
                                        </p:tgtEl>
                                        <p:attrNameLst>
                                          <p:attrName>style.visibility</p:attrName>
                                        </p:attrNameLst>
                                      </p:cBhvr>
                                      <p:to>
                                        <p:strVal val="visible"/>
                                      </p:to>
                                    </p:set>
                                    <p:animEffect transition="in" filter="box(out)">
                                      <p:cBhvr>
                                        <p:cTn id="22" dur="500"/>
                                        <p:tgtEl>
                                          <p:spTgt spid="7178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32"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8850" name="Group 2"/>
          <p:cNvGrpSpPr>
            <a:grpSpLocks/>
          </p:cNvGrpSpPr>
          <p:nvPr/>
        </p:nvGrpSpPr>
        <p:grpSpPr bwMode="auto">
          <a:xfrm>
            <a:off x="620713" y="160338"/>
            <a:ext cx="739775" cy="1430337"/>
            <a:chOff x="391" y="101"/>
            <a:chExt cx="466" cy="901"/>
          </a:xfrm>
        </p:grpSpPr>
        <p:sp>
          <p:nvSpPr>
            <p:cNvPr id="718851" name="Rectangle 3"/>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718852" name="Line 4"/>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grpSp>
      <p:sp>
        <p:nvSpPr>
          <p:cNvPr id="718853" name="Text Box 5"/>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endParaRPr lang="en-US" sz="1600">
              <a:solidFill>
                <a:schemeClr val="tx1"/>
              </a:solidFill>
              <a:effectLst/>
            </a:endParaRPr>
          </a:p>
        </p:txBody>
      </p:sp>
      <p:sp>
        <p:nvSpPr>
          <p:cNvPr id="718854" name="Text Box 6"/>
          <p:cNvSpPr txBox="1">
            <a:spLocks noChangeArrowheads="1"/>
          </p:cNvSpPr>
          <p:nvPr/>
        </p:nvSpPr>
        <p:spPr bwMode="auto">
          <a:xfrm>
            <a:off x="1322388" y="-33338"/>
            <a:ext cx="3068637"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en-US" sz="1200" b="1">
                <a:solidFill>
                  <a:schemeClr val="tx1"/>
                </a:solidFill>
                <a:effectLst/>
              </a:rPr>
              <a:t>Hr. 16:11-12; 17:20-21</a:t>
            </a:r>
          </a:p>
        </p:txBody>
      </p:sp>
      <p:pic>
        <p:nvPicPr>
          <p:cNvPr id="718855" name="Picture 7"/>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1619250" y="469900"/>
            <a:ext cx="6992938" cy="575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chemeClr val="accent2"/>
                </a:solidFill>
                <a:miter lim="800000"/>
                <a:headEnd/>
                <a:tailEnd/>
              </a14:hiddenLine>
            </a:ext>
          </a:extLst>
        </p:spPr>
      </p:pic>
      <p:sp>
        <p:nvSpPr>
          <p:cNvPr id="718856" name="Text Box 8"/>
          <p:cNvSpPr txBox="1">
            <a:spLocks noChangeArrowheads="1"/>
          </p:cNvSpPr>
          <p:nvPr/>
        </p:nvSpPr>
        <p:spPr bwMode="auto">
          <a:xfrm>
            <a:off x="2143125" y="1697038"/>
            <a:ext cx="5740400" cy="35052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en-US" sz="3200" b="1">
                <a:solidFill>
                  <a:schemeClr val="tx1"/>
                </a:solidFill>
                <a:effectLst/>
              </a:rPr>
              <a:t>Chulu lino … Hagar vano </a:t>
            </a:r>
            <a:r>
              <a:rPr lang="en-US" sz="2800" b="1">
                <a:solidFill>
                  <a:schemeClr val="tx1"/>
                </a:solidFill>
                <a:effectLst/>
              </a:rPr>
              <a:t>Abraham zhi</a:t>
            </a:r>
            <a:r>
              <a:rPr lang="en-US" sz="3200" b="1">
                <a:solidFill>
                  <a:schemeClr val="tx1"/>
                </a:solidFill>
                <a:effectLst/>
              </a:rPr>
              <a:t> ona photo kali monolo-e.</a:t>
            </a:r>
          </a:p>
          <a:p>
            <a:pPr>
              <a:spcBef>
                <a:spcPct val="50000"/>
              </a:spcBef>
            </a:pPr>
            <a:r>
              <a:rPr lang="en-US" sz="3200" b="1">
                <a:solidFill>
                  <a:schemeClr val="tx1"/>
                </a:solidFill>
                <a:effectLst/>
              </a:rPr>
              <a:t>Pfozhii sii: ISHMAEL.</a:t>
            </a:r>
          </a:p>
          <a:p>
            <a:pPr>
              <a:spcBef>
                <a:spcPct val="50000"/>
              </a:spcBef>
            </a:pPr>
            <a:r>
              <a:rPr lang="en-US" sz="3200" b="1">
                <a:solidFill>
                  <a:schemeClr val="tx1"/>
                </a:solidFill>
                <a:effectLst/>
              </a:rPr>
              <a:t>(ISHMAEL HINO PILE TO PEKAHI ONA SII </a:t>
            </a:r>
            <a:r>
              <a:rPr lang="en-US" sz="3200" b="1" i="1" u="sng">
                <a:solidFill>
                  <a:schemeClr val="tx1"/>
                </a:solidFill>
                <a:effectLst/>
              </a:rPr>
              <a:t>MOE</a:t>
            </a:r>
            <a:r>
              <a:rPr lang="en-US" sz="3200" b="1">
                <a:solidFill>
                  <a:schemeClr val="tx1"/>
                </a:solidFill>
                <a:effectLst/>
              </a:rPr>
              <a:t> .)</a:t>
            </a:r>
          </a:p>
        </p:txBody>
      </p:sp>
      <p:sp>
        <p:nvSpPr>
          <p:cNvPr id="718871" name="Text Box 23"/>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718875" name="Text Box 27"/>
          <p:cNvSpPr txBox="1">
            <a:spLocks noChangeArrowheads="1"/>
          </p:cNvSpPr>
          <p:nvPr/>
        </p:nvSpPr>
        <p:spPr bwMode="auto">
          <a:xfrm>
            <a:off x="8588375" y="6405563"/>
            <a:ext cx="3254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a:solidFill>
                  <a:srgbClr val="FFFFFF"/>
                </a:solidFill>
                <a:effectLst/>
                <a:latin typeface="Arial" charset="0"/>
              </a:rPr>
              <a:t>3</a:t>
            </a:r>
          </a:p>
        </p:txBody>
      </p:sp>
      <p:sp>
        <p:nvSpPr>
          <p:cNvPr id="718877" name="Rectangle 29"/>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25</a:t>
            </a:r>
          </a:p>
        </p:txBody>
      </p:sp>
      <p:sp>
        <p:nvSpPr>
          <p:cNvPr id="718878"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8858" name="Freeform 10"/>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18859"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8860"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8861" name="AutoShape 13"/>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8862"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8863"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8864" name="Rectangle 16"/>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8865" name="Rectangle 17"/>
          <p:cNvSpPr>
            <a:spLocks noChangeArrowheads="1"/>
          </p:cNvSpPr>
          <p:nvPr/>
        </p:nvSpPr>
        <p:spPr bwMode="auto">
          <a:xfrm>
            <a:off x="8186738" y="3832225"/>
            <a:ext cx="687387"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O - O - S</a:t>
            </a:r>
          </a:p>
        </p:txBody>
      </p:sp>
      <p:sp>
        <p:nvSpPr>
          <p:cNvPr id="718866" name="Rectangle 18"/>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18867"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8868"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8869"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8873" name="Rectangle 25"/>
          <p:cNvSpPr>
            <a:spLocks noChangeArrowheads="1"/>
          </p:cNvSpPr>
          <p:nvPr/>
        </p:nvSpPr>
        <p:spPr bwMode="auto">
          <a:xfrm>
            <a:off x="8175625" y="3654425"/>
            <a:ext cx="60007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Kokolo </a:t>
            </a:r>
          </a:p>
        </p:txBody>
      </p:sp>
      <p:sp>
        <p:nvSpPr>
          <p:cNvPr id="718879" name="Text Box 31"/>
          <p:cNvSpPr txBox="1">
            <a:spLocks noChangeArrowheads="1"/>
          </p:cNvSpPr>
          <p:nvPr/>
        </p:nvSpPr>
        <p:spPr bwMode="auto">
          <a:xfrm>
            <a:off x="6992938" y="6242050"/>
            <a:ext cx="16335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
        <p:nvSpPr>
          <p:cNvPr id="718880" name="AutoShape 32"/>
          <p:cNvSpPr>
            <a:spLocks noChangeArrowheads="1"/>
          </p:cNvSpPr>
          <p:nvPr/>
        </p:nvSpPr>
        <p:spPr bwMode="auto">
          <a:xfrm>
            <a:off x="2065338" y="4025900"/>
            <a:ext cx="5762625" cy="1300163"/>
          </a:xfrm>
          <a:prstGeom prst="roundRect">
            <a:avLst>
              <a:gd name="adj" fmla="val 16667"/>
            </a:avLst>
          </a:prstGeom>
          <a:noFill/>
          <a:ln w="76200">
            <a:solidFill>
              <a:srgbClr val="FF0000"/>
            </a:solidFill>
            <a:round/>
            <a:headEnd/>
            <a:tailEnd/>
          </a:ln>
          <a:effectLst>
            <a:outerShdw blurRad="63500" dist="63500" dir="3187806"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8856">
                                            <p:txEl>
                                              <p:pRg st="0" end="0"/>
                                            </p:txEl>
                                          </p:spTgt>
                                        </p:tgtEl>
                                        <p:attrNameLst>
                                          <p:attrName>style.visibility</p:attrName>
                                        </p:attrNameLst>
                                      </p:cBhvr>
                                      <p:to>
                                        <p:strVal val="visible"/>
                                      </p:to>
                                    </p:set>
                                    <p:animEffect transition="in" filter="box(out)">
                                      <p:cBhvr>
                                        <p:cTn id="7" dur="500"/>
                                        <p:tgtEl>
                                          <p:spTgt spid="7188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8856">
                                            <p:txEl>
                                              <p:pRg st="1" end="1"/>
                                            </p:txEl>
                                          </p:spTgt>
                                        </p:tgtEl>
                                        <p:attrNameLst>
                                          <p:attrName>style.visibility</p:attrName>
                                        </p:attrNameLst>
                                      </p:cBhvr>
                                      <p:to>
                                        <p:strVal val="visible"/>
                                      </p:to>
                                    </p:set>
                                    <p:animEffect transition="in" filter="box(out)">
                                      <p:cBhvr>
                                        <p:cTn id="12" dur="500"/>
                                        <p:tgtEl>
                                          <p:spTgt spid="71885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8856">
                                            <p:txEl>
                                              <p:pRg st="2" end="2"/>
                                            </p:txEl>
                                          </p:spTgt>
                                        </p:tgtEl>
                                        <p:attrNameLst>
                                          <p:attrName>style.visibility</p:attrName>
                                        </p:attrNameLst>
                                      </p:cBhvr>
                                      <p:to>
                                        <p:strVal val="visible"/>
                                      </p:to>
                                    </p:set>
                                    <p:animEffect transition="in" filter="box(out)">
                                      <p:cBhvr>
                                        <p:cTn id="17" dur="500"/>
                                        <p:tgtEl>
                                          <p:spTgt spid="718856">
                                            <p:txEl>
                                              <p:pRg st="2" end="2"/>
                                            </p:txEl>
                                          </p:spTgt>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718880"/>
                                        </p:tgtEl>
                                        <p:attrNameLst>
                                          <p:attrName>style.visibility</p:attrName>
                                        </p:attrNameLst>
                                      </p:cBhvr>
                                      <p:to>
                                        <p:strVal val="visible"/>
                                      </p:to>
                                    </p:set>
                                    <p:animEffect transition="in" filter="dissolve">
                                      <p:cBhvr>
                                        <p:cTn id="21" dur="500"/>
                                        <p:tgtEl>
                                          <p:spTgt spid="718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56" grpId="0" build="p" autoUpdateAnimBg="0"/>
      <p:bldP spid="71888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9874" name="Group 2"/>
          <p:cNvGrpSpPr>
            <a:grpSpLocks/>
          </p:cNvGrpSpPr>
          <p:nvPr/>
        </p:nvGrpSpPr>
        <p:grpSpPr bwMode="auto">
          <a:xfrm>
            <a:off x="620713" y="160338"/>
            <a:ext cx="739775" cy="1430337"/>
            <a:chOff x="391" y="101"/>
            <a:chExt cx="466" cy="901"/>
          </a:xfrm>
        </p:grpSpPr>
        <p:sp>
          <p:nvSpPr>
            <p:cNvPr id="719875" name="Rectangle 3"/>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719876" name="Line 4"/>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grpSp>
      <p:sp>
        <p:nvSpPr>
          <p:cNvPr id="719877" name="Text Box 5"/>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endParaRPr lang="en-US" sz="1600">
              <a:solidFill>
                <a:schemeClr val="tx1"/>
              </a:solidFill>
              <a:effectLst/>
            </a:endParaRPr>
          </a:p>
        </p:txBody>
      </p:sp>
      <p:sp>
        <p:nvSpPr>
          <p:cNvPr id="719878" name="Text Box 6"/>
          <p:cNvSpPr txBox="1">
            <a:spLocks noChangeArrowheads="1"/>
          </p:cNvSpPr>
          <p:nvPr/>
        </p:nvSpPr>
        <p:spPr bwMode="auto">
          <a:xfrm>
            <a:off x="1798638" y="0"/>
            <a:ext cx="2603500"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1200" b="1">
                <a:solidFill>
                  <a:schemeClr val="tx1"/>
                </a:solidFill>
                <a:effectLst/>
              </a:rPr>
              <a:t>Hr. 17:19</a:t>
            </a:r>
          </a:p>
        </p:txBody>
      </p:sp>
      <p:pic>
        <p:nvPicPr>
          <p:cNvPr id="719879"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2900" y="508000"/>
            <a:ext cx="6975475" cy="570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chemeClr val="accent2"/>
                </a:solidFill>
                <a:miter lim="800000"/>
                <a:headEnd/>
                <a:tailEnd/>
              </a14:hiddenLine>
            </a:ext>
          </a:extLst>
        </p:spPr>
      </p:pic>
      <p:sp>
        <p:nvSpPr>
          <p:cNvPr id="719880" name="Text Box 8"/>
          <p:cNvSpPr txBox="1">
            <a:spLocks noChangeArrowheads="1"/>
          </p:cNvSpPr>
          <p:nvPr/>
        </p:nvSpPr>
        <p:spPr bwMode="auto">
          <a:xfrm>
            <a:off x="2082800" y="1316038"/>
            <a:ext cx="5740400" cy="3749675"/>
          </a:xfrm>
          <a:prstGeom prst="rect">
            <a:avLst/>
          </a:prstGeom>
          <a:noFill/>
          <a:ln>
            <a:noFill/>
          </a:ln>
          <a:effectLst>
            <a:outerShdw blurRad="63500" dist="38099" dir="2700000" algn="ctr" rotWithShape="0">
              <a:srgbClr val="A0FEF3">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en-US" sz="3200" b="1">
                <a:solidFill>
                  <a:srgbClr val="000066"/>
                </a:solidFill>
                <a:effectLst/>
              </a:rPr>
              <a:t>Ichu-o …Abraham hi mopfu 85 pratie…Sarai no 75.</a:t>
            </a:r>
          </a:p>
          <a:p>
            <a:pPr>
              <a:spcBef>
                <a:spcPct val="50000"/>
              </a:spcBef>
            </a:pPr>
            <a:r>
              <a:rPr lang="en-US" sz="3200" b="1">
                <a:solidFill>
                  <a:srgbClr val="000066"/>
                </a:solidFill>
                <a:effectLst/>
              </a:rPr>
              <a:t>Icho-e mopfu 15 kali…</a:t>
            </a:r>
          </a:p>
          <a:p>
            <a:pPr>
              <a:spcBef>
                <a:spcPct val="50000"/>
              </a:spcBef>
            </a:pPr>
            <a:r>
              <a:rPr lang="en-US" sz="3200" b="1">
                <a:solidFill>
                  <a:srgbClr val="000066"/>
                </a:solidFill>
                <a:effectLst/>
              </a:rPr>
              <a:t>SARAH vano Ona kali ABRAHAM  yi monopie.</a:t>
            </a:r>
          </a:p>
          <a:p>
            <a:pPr>
              <a:spcBef>
                <a:spcPct val="50000"/>
              </a:spcBef>
            </a:pPr>
            <a:r>
              <a:rPr lang="en-US" sz="3200" b="1">
                <a:solidFill>
                  <a:srgbClr val="000066"/>
                </a:solidFill>
                <a:effectLst/>
              </a:rPr>
              <a:t>OZHU SII: </a:t>
            </a:r>
            <a:r>
              <a:rPr lang="ja-JP" altLang="en-US" sz="3200" b="1">
                <a:solidFill>
                  <a:srgbClr val="000066"/>
                </a:solidFill>
                <a:effectLst/>
                <a:latin typeface="Arial"/>
              </a:rPr>
              <a:t>“</a:t>
            </a:r>
            <a:r>
              <a:rPr lang="en-US" sz="3200" b="1">
                <a:solidFill>
                  <a:srgbClr val="000066"/>
                </a:solidFill>
                <a:effectLst/>
              </a:rPr>
              <a:t>ISAAC</a:t>
            </a:r>
            <a:r>
              <a:rPr lang="ja-JP" altLang="en-US" sz="3200" b="1">
                <a:solidFill>
                  <a:srgbClr val="000066"/>
                </a:solidFill>
                <a:effectLst/>
                <a:latin typeface="Arial"/>
              </a:rPr>
              <a:t>”</a:t>
            </a:r>
            <a:endParaRPr lang="en-US" sz="3200" b="1">
              <a:solidFill>
                <a:srgbClr val="000066"/>
              </a:solidFill>
              <a:effectLst/>
            </a:endParaRPr>
          </a:p>
        </p:txBody>
      </p:sp>
      <p:sp>
        <p:nvSpPr>
          <p:cNvPr id="719896" name="Text Box 24"/>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719899" name="Text Box 27"/>
          <p:cNvSpPr txBox="1">
            <a:spLocks noChangeArrowheads="1"/>
          </p:cNvSpPr>
          <p:nvPr/>
        </p:nvSpPr>
        <p:spPr bwMode="auto">
          <a:xfrm>
            <a:off x="8588375" y="6430963"/>
            <a:ext cx="3254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a:solidFill>
                  <a:srgbClr val="FFFFFF"/>
                </a:solidFill>
                <a:effectLst/>
                <a:latin typeface="Arial" charset="0"/>
              </a:rPr>
              <a:t>4</a:t>
            </a:r>
          </a:p>
        </p:txBody>
      </p:sp>
      <p:sp>
        <p:nvSpPr>
          <p:cNvPr id="719901" name="Rectangle 29"/>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26</a:t>
            </a:r>
          </a:p>
        </p:txBody>
      </p:sp>
      <p:sp>
        <p:nvSpPr>
          <p:cNvPr id="719902"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9882" name="Freeform 10"/>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19883"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9884"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9885" name="AutoShape 13"/>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9886"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9887"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9888" name="Rectangle 16"/>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9889" name="Rectangle 17"/>
          <p:cNvSpPr>
            <a:spLocks noChangeArrowheads="1"/>
          </p:cNvSpPr>
          <p:nvPr/>
        </p:nvSpPr>
        <p:spPr bwMode="auto">
          <a:xfrm>
            <a:off x="8186738" y="3832225"/>
            <a:ext cx="687387"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O - O - S</a:t>
            </a:r>
          </a:p>
        </p:txBody>
      </p:sp>
      <p:sp>
        <p:nvSpPr>
          <p:cNvPr id="719890" name="Rectangle 18"/>
          <p:cNvSpPr>
            <a:spLocks noChangeArrowheads="1"/>
          </p:cNvSpPr>
          <p:nvPr/>
        </p:nvSpPr>
        <p:spPr bwMode="auto">
          <a:xfrm>
            <a:off x="8175625" y="3654425"/>
            <a:ext cx="68262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KOKOLO</a:t>
            </a:r>
          </a:p>
        </p:txBody>
      </p:sp>
      <p:sp>
        <p:nvSpPr>
          <p:cNvPr id="719891" name="Rectangle 19"/>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19892" name="Line 20"/>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9893" name="Line 21"/>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9894" name="Line 22"/>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9903" name="Text Box 31"/>
          <p:cNvSpPr txBox="1">
            <a:spLocks noChangeArrowheads="1"/>
          </p:cNvSpPr>
          <p:nvPr/>
        </p:nvSpPr>
        <p:spPr bwMode="auto">
          <a:xfrm>
            <a:off x="6992938" y="6242050"/>
            <a:ext cx="16335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
        <p:nvSpPr>
          <p:cNvPr id="719904" name="Rectangle 32"/>
          <p:cNvSpPr>
            <a:spLocks noChangeArrowheads="1"/>
          </p:cNvSpPr>
          <p:nvPr/>
        </p:nvSpPr>
        <p:spPr bwMode="auto">
          <a:xfrm>
            <a:off x="7535863" y="5945188"/>
            <a:ext cx="214312" cy="187325"/>
          </a:xfrm>
          <a:prstGeom prst="rect">
            <a:avLst/>
          </a:prstGeom>
          <a:solidFill>
            <a:srgbClr val="C6BDB5"/>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endParaRPr 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9880">
                                            <p:txEl>
                                              <p:pRg st="0" end="0"/>
                                            </p:txEl>
                                          </p:spTgt>
                                        </p:tgtEl>
                                        <p:attrNameLst>
                                          <p:attrName>style.visibility</p:attrName>
                                        </p:attrNameLst>
                                      </p:cBhvr>
                                      <p:to>
                                        <p:strVal val="visible"/>
                                      </p:to>
                                    </p:set>
                                    <p:animEffect transition="in" filter="box(out)">
                                      <p:cBhvr>
                                        <p:cTn id="7" dur="500"/>
                                        <p:tgtEl>
                                          <p:spTgt spid="71988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9880">
                                            <p:txEl>
                                              <p:pRg st="1" end="1"/>
                                            </p:txEl>
                                          </p:spTgt>
                                        </p:tgtEl>
                                        <p:attrNameLst>
                                          <p:attrName>style.visibility</p:attrName>
                                        </p:attrNameLst>
                                      </p:cBhvr>
                                      <p:to>
                                        <p:strVal val="visible"/>
                                      </p:to>
                                    </p:set>
                                    <p:animEffect transition="in" filter="box(out)">
                                      <p:cBhvr>
                                        <p:cTn id="12" dur="500"/>
                                        <p:tgtEl>
                                          <p:spTgt spid="71988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9880">
                                            <p:txEl>
                                              <p:pRg st="2" end="2"/>
                                            </p:txEl>
                                          </p:spTgt>
                                        </p:tgtEl>
                                        <p:attrNameLst>
                                          <p:attrName>style.visibility</p:attrName>
                                        </p:attrNameLst>
                                      </p:cBhvr>
                                      <p:to>
                                        <p:strVal val="visible"/>
                                      </p:to>
                                    </p:set>
                                    <p:animEffect transition="in" filter="box(out)">
                                      <p:cBhvr>
                                        <p:cTn id="17" dur="500"/>
                                        <p:tgtEl>
                                          <p:spTgt spid="71988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9880">
                                            <p:txEl>
                                              <p:pRg st="3" end="3"/>
                                            </p:txEl>
                                          </p:spTgt>
                                        </p:tgtEl>
                                        <p:attrNameLst>
                                          <p:attrName>style.visibility</p:attrName>
                                        </p:attrNameLst>
                                      </p:cBhvr>
                                      <p:to>
                                        <p:strVal val="visible"/>
                                      </p:to>
                                    </p:set>
                                    <p:animEffect transition="in" filter="box(out)">
                                      <p:cBhvr>
                                        <p:cTn id="22" dur="500"/>
                                        <p:tgtEl>
                                          <p:spTgt spid="7198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880"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ChangeArrowheads="1"/>
          </p:cNvSpPr>
          <p:nvPr/>
        </p:nvSpPr>
        <p:spPr bwMode="auto">
          <a:xfrm>
            <a:off x="641350" y="850900"/>
            <a:ext cx="7823200" cy="5097463"/>
          </a:xfrm>
          <a:prstGeom prst="rect">
            <a:avLst/>
          </a:prstGeom>
          <a:solidFill>
            <a:schemeClr val="accent2"/>
          </a:solidFill>
          <a:ln w="76200">
            <a:solidFill>
              <a:schemeClr val="accent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4515" name="Rectangle 3"/>
          <p:cNvSpPr>
            <a:spLocks noChangeArrowheads="1"/>
          </p:cNvSpPr>
          <p:nvPr/>
        </p:nvSpPr>
        <p:spPr bwMode="auto">
          <a:xfrm>
            <a:off x="738188" y="900113"/>
            <a:ext cx="7921625" cy="33845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en-US" sz="3600" b="1">
                <a:solidFill>
                  <a:srgbClr val="FAFD00"/>
                </a:solidFill>
                <a:effectLst/>
                <a:latin typeface="Times" charset="0"/>
              </a:rPr>
              <a:t>HIPHA CHILU HEHI:</a:t>
            </a:r>
          </a:p>
          <a:p>
            <a:endParaRPr lang="en-US" sz="3600" b="1">
              <a:solidFill>
                <a:srgbClr val="FAFD00"/>
              </a:solidFill>
              <a:effectLst/>
              <a:latin typeface="Times" charset="0"/>
            </a:endParaRPr>
          </a:p>
          <a:p>
            <a:pPr algn="l"/>
            <a:r>
              <a:rPr lang="en-US" sz="3600" b="1">
                <a:solidFill>
                  <a:schemeClr val="hlink"/>
                </a:solidFill>
                <a:effectLst/>
                <a:latin typeface="Times" charset="0"/>
              </a:rPr>
              <a:t>ABRAHAM-JOSEPH	  	2000 B.C.</a:t>
            </a:r>
          </a:p>
          <a:p>
            <a:pPr algn="l"/>
            <a:endParaRPr lang="en-US" sz="3600" b="1">
              <a:solidFill>
                <a:srgbClr val="FAFD00"/>
              </a:solidFill>
              <a:effectLst/>
              <a:latin typeface="Times" charset="0"/>
            </a:endParaRPr>
          </a:p>
          <a:p>
            <a:pPr algn="l"/>
            <a:endParaRPr lang="en-US" sz="3600" b="1">
              <a:solidFill>
                <a:srgbClr val="FAFD00"/>
              </a:solidFill>
              <a:effectLst/>
              <a:latin typeface="Times" charset="0"/>
            </a:endParaRPr>
          </a:p>
          <a:p>
            <a:endParaRPr lang="en-US" sz="3600" b="1">
              <a:solidFill>
                <a:srgbClr val="FAFD00"/>
              </a:solidFill>
              <a:effectLst/>
              <a:latin typeface="Times" charset="0"/>
            </a:endParaRPr>
          </a:p>
        </p:txBody>
      </p:sp>
      <p:sp>
        <p:nvSpPr>
          <p:cNvPr id="704516" name="Rectangle 4"/>
          <p:cNvSpPr>
            <a:spLocks noChangeArrowheads="1"/>
          </p:cNvSpPr>
          <p:nvPr/>
        </p:nvSpPr>
        <p:spPr bwMode="auto">
          <a:xfrm>
            <a:off x="1490663" y="1074738"/>
            <a:ext cx="7112000"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4518" name="Text Box 6"/>
          <p:cNvSpPr txBox="1">
            <a:spLocks noChangeArrowheads="1"/>
          </p:cNvSpPr>
          <p:nvPr/>
        </p:nvSpPr>
        <p:spPr bwMode="auto">
          <a:xfrm>
            <a:off x="1422400" y="3400425"/>
            <a:ext cx="6248400" cy="253047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en-US" sz="4000" b="1">
                <a:solidFill>
                  <a:srgbClr val="D6E008"/>
                </a:solidFill>
                <a:effectLst/>
              </a:rPr>
              <a:t>TARI THOPFII 500 HE SOTEI -MOPFU THOPFII AKROKOKHRU.</a:t>
            </a:r>
          </a:p>
        </p:txBody>
      </p:sp>
      <p:sp>
        <p:nvSpPr>
          <p:cNvPr id="704519" name="Text Box 7"/>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704524" name="Rectangle 12"/>
          <p:cNvSpPr>
            <a:spLocks noChangeArrowheads="1"/>
          </p:cNvSpPr>
          <p:nvPr/>
        </p:nvSpPr>
        <p:spPr bwMode="auto">
          <a:xfrm>
            <a:off x="8093075" y="6513513"/>
            <a:ext cx="3365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01</a:t>
            </a:r>
          </a:p>
        </p:txBody>
      </p:sp>
      <p:sp>
        <p:nvSpPr>
          <p:cNvPr id="704526" name="Text Box 14"/>
          <p:cNvSpPr txBox="1">
            <a:spLocks noChangeArrowheads="1"/>
          </p:cNvSpPr>
          <p:nvPr/>
        </p:nvSpPr>
        <p:spPr bwMode="auto">
          <a:xfrm>
            <a:off x="7007225" y="6242050"/>
            <a:ext cx="16065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
        <p:nvSpPr>
          <p:cNvPr id="704527" name="Text Box 15"/>
          <p:cNvSpPr txBox="1">
            <a:spLocks noChangeArrowheads="1"/>
          </p:cNvSpPr>
          <p:nvPr/>
        </p:nvSpPr>
        <p:spPr bwMode="auto">
          <a:xfrm>
            <a:off x="8637588" y="6411913"/>
            <a:ext cx="339725" cy="446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b="1">
                <a:solidFill>
                  <a:schemeClr val="tx1"/>
                </a:solidFill>
                <a:effectLst/>
              </a:rPr>
              <a:t>1</a:t>
            </a:r>
            <a:endParaRPr lang="en-US" sz="20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704515"/>
                                        </p:tgtEl>
                                        <p:attrNameLst>
                                          <p:attrName>style.visibility</p:attrName>
                                        </p:attrNameLst>
                                      </p:cBhvr>
                                      <p:to>
                                        <p:strVal val="visible"/>
                                      </p:to>
                                    </p:set>
                                    <p:anim calcmode="lin" valueType="num">
                                      <p:cBhvr>
                                        <p:cTn id="7" dur="500" fill="hold"/>
                                        <p:tgtEl>
                                          <p:spTgt spid="704515"/>
                                        </p:tgtEl>
                                        <p:attrNameLst>
                                          <p:attrName>ppt_x</p:attrName>
                                        </p:attrNameLst>
                                      </p:cBhvr>
                                      <p:tavLst>
                                        <p:tav tm="0">
                                          <p:val>
                                            <p:strVal val="#ppt_x"/>
                                          </p:val>
                                        </p:tav>
                                        <p:tav tm="100000">
                                          <p:val>
                                            <p:strVal val="#ppt_x"/>
                                          </p:val>
                                        </p:tav>
                                      </p:tavLst>
                                    </p:anim>
                                    <p:anim calcmode="lin" valueType="num">
                                      <p:cBhvr>
                                        <p:cTn id="8" dur="500" fill="hold"/>
                                        <p:tgtEl>
                                          <p:spTgt spid="704515"/>
                                        </p:tgtEl>
                                        <p:attrNameLst>
                                          <p:attrName>ppt_y</p:attrName>
                                        </p:attrNameLst>
                                      </p:cBhvr>
                                      <p:tavLst>
                                        <p:tav tm="0">
                                          <p:val>
                                            <p:strVal val="#ppt_y-#ppt_h/2"/>
                                          </p:val>
                                        </p:tav>
                                        <p:tav tm="100000">
                                          <p:val>
                                            <p:strVal val="#ppt_y"/>
                                          </p:val>
                                        </p:tav>
                                      </p:tavLst>
                                    </p:anim>
                                    <p:anim calcmode="lin" valueType="num">
                                      <p:cBhvr>
                                        <p:cTn id="9" dur="500" fill="hold"/>
                                        <p:tgtEl>
                                          <p:spTgt spid="704515"/>
                                        </p:tgtEl>
                                        <p:attrNameLst>
                                          <p:attrName>ppt_w</p:attrName>
                                        </p:attrNameLst>
                                      </p:cBhvr>
                                      <p:tavLst>
                                        <p:tav tm="0">
                                          <p:val>
                                            <p:strVal val="#ppt_w"/>
                                          </p:val>
                                        </p:tav>
                                        <p:tav tm="100000">
                                          <p:val>
                                            <p:strVal val="#ppt_w"/>
                                          </p:val>
                                        </p:tav>
                                      </p:tavLst>
                                    </p:anim>
                                    <p:anim calcmode="lin" valueType="num">
                                      <p:cBhvr>
                                        <p:cTn id="10" dur="500" fill="hold"/>
                                        <p:tgtEl>
                                          <p:spTgt spid="704515"/>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704518"/>
                                        </p:tgtEl>
                                        <p:attrNameLst>
                                          <p:attrName>style.visibility</p:attrName>
                                        </p:attrNameLst>
                                      </p:cBhvr>
                                      <p:to>
                                        <p:strVal val="visible"/>
                                      </p:to>
                                    </p:set>
                                    <p:anim calcmode="lin" valueType="num">
                                      <p:cBhvr>
                                        <p:cTn id="15" dur="500" fill="hold"/>
                                        <p:tgtEl>
                                          <p:spTgt spid="704518"/>
                                        </p:tgtEl>
                                        <p:attrNameLst>
                                          <p:attrName>ppt_w</p:attrName>
                                        </p:attrNameLst>
                                      </p:cBhvr>
                                      <p:tavLst>
                                        <p:tav tm="0">
                                          <p:val>
                                            <p:fltVal val="0"/>
                                          </p:val>
                                        </p:tav>
                                        <p:tav tm="100000">
                                          <p:val>
                                            <p:strVal val="#ppt_w"/>
                                          </p:val>
                                        </p:tav>
                                      </p:tavLst>
                                    </p:anim>
                                    <p:anim calcmode="lin" valueType="num">
                                      <p:cBhvr>
                                        <p:cTn id="16" dur="500" fill="hold"/>
                                        <p:tgtEl>
                                          <p:spTgt spid="704518"/>
                                        </p:tgtEl>
                                        <p:attrNameLst>
                                          <p:attrName>ppt_h</p:attrName>
                                        </p:attrNameLst>
                                      </p:cBhvr>
                                      <p:tavLst>
                                        <p:tav tm="0">
                                          <p:val>
                                            <p:fltVal val="0"/>
                                          </p:val>
                                        </p:tav>
                                        <p:tav tm="100000">
                                          <p:val>
                                            <p:strVal val="#ppt_h"/>
                                          </p:val>
                                        </p:tav>
                                      </p:tavLst>
                                    </p:anim>
                                    <p:anim calcmode="lin" valueType="num">
                                      <p:cBhvr>
                                        <p:cTn id="17" dur="500" fill="hold"/>
                                        <p:tgtEl>
                                          <p:spTgt spid="704518"/>
                                        </p:tgtEl>
                                        <p:attrNameLst>
                                          <p:attrName>ppt_x</p:attrName>
                                        </p:attrNameLst>
                                      </p:cBhvr>
                                      <p:tavLst>
                                        <p:tav tm="0">
                                          <p:val>
                                            <p:fltVal val="0.5"/>
                                          </p:val>
                                        </p:tav>
                                        <p:tav tm="100000">
                                          <p:val>
                                            <p:strVal val="#ppt_x"/>
                                          </p:val>
                                        </p:tav>
                                      </p:tavLst>
                                    </p:anim>
                                    <p:anim calcmode="lin" valueType="num">
                                      <p:cBhvr>
                                        <p:cTn id="18" dur="500" fill="hold"/>
                                        <p:tgtEl>
                                          <p:spTgt spid="7045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515" grpId="0" autoUpdateAnimBg="0"/>
      <p:bldP spid="704518"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0898" name="Group 2"/>
          <p:cNvGrpSpPr>
            <a:grpSpLocks/>
          </p:cNvGrpSpPr>
          <p:nvPr/>
        </p:nvGrpSpPr>
        <p:grpSpPr bwMode="auto">
          <a:xfrm>
            <a:off x="620713" y="160338"/>
            <a:ext cx="739775" cy="1430337"/>
            <a:chOff x="391" y="101"/>
            <a:chExt cx="466" cy="901"/>
          </a:xfrm>
        </p:grpSpPr>
        <p:sp>
          <p:nvSpPr>
            <p:cNvPr id="720899" name="Rectangle 3"/>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720900" name="Line 4"/>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grpSp>
      <p:sp>
        <p:nvSpPr>
          <p:cNvPr id="720901" name="Text Box 5"/>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endParaRPr lang="en-US" sz="1600">
              <a:solidFill>
                <a:schemeClr val="tx1"/>
              </a:solidFill>
              <a:effectLst/>
            </a:endParaRPr>
          </a:p>
        </p:txBody>
      </p:sp>
      <p:sp>
        <p:nvSpPr>
          <p:cNvPr id="720902" name="Text Box 6"/>
          <p:cNvSpPr txBox="1">
            <a:spLocks noChangeArrowheads="1"/>
          </p:cNvSpPr>
          <p:nvPr/>
        </p:nvSpPr>
        <p:spPr bwMode="auto">
          <a:xfrm>
            <a:off x="1778000" y="0"/>
            <a:ext cx="2603500"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1200" b="1">
                <a:solidFill>
                  <a:schemeClr val="tx1"/>
                </a:solidFill>
                <a:effectLst/>
              </a:rPr>
              <a:t>Hr. 17:21</a:t>
            </a:r>
          </a:p>
        </p:txBody>
      </p:sp>
      <p:sp>
        <p:nvSpPr>
          <p:cNvPr id="720903" name="Rectangle 7"/>
          <p:cNvSpPr>
            <a:spLocks noChangeArrowheads="1"/>
          </p:cNvSpPr>
          <p:nvPr/>
        </p:nvSpPr>
        <p:spPr bwMode="auto">
          <a:xfrm>
            <a:off x="1498600" y="558800"/>
            <a:ext cx="7010400" cy="579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0920" name="Text Box 24"/>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720925" name="Rectangle 29"/>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27</a:t>
            </a:r>
          </a:p>
        </p:txBody>
      </p:sp>
      <p:sp>
        <p:nvSpPr>
          <p:cNvPr id="720927" name="Text Box 31"/>
          <p:cNvSpPr txBox="1">
            <a:spLocks noChangeArrowheads="1"/>
          </p:cNvSpPr>
          <p:nvPr/>
        </p:nvSpPr>
        <p:spPr bwMode="auto">
          <a:xfrm>
            <a:off x="6992938" y="6242050"/>
            <a:ext cx="16335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pic>
        <p:nvPicPr>
          <p:cNvPr id="720928" name="Picture 32" descr="Nahal Zin4, tb n0624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1555750" y="557213"/>
            <a:ext cx="7070725" cy="5770562"/>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20929" name="Rectangle 3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0905" name="Text Box 9"/>
          <p:cNvSpPr txBox="1">
            <a:spLocks noChangeArrowheads="1"/>
          </p:cNvSpPr>
          <p:nvPr/>
        </p:nvSpPr>
        <p:spPr bwMode="auto">
          <a:xfrm>
            <a:off x="2130425" y="1065213"/>
            <a:ext cx="5740400" cy="1190625"/>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en-US" sz="3600" b="1">
                <a:solidFill>
                  <a:schemeClr val="tx1"/>
                </a:solidFill>
                <a:effectLst/>
              </a:rPr>
              <a:t>Isaak hino mozhu kocho ona siise is…</a:t>
            </a:r>
            <a:endParaRPr lang="en-US" sz="3600" b="1">
              <a:solidFill>
                <a:schemeClr val="bg2"/>
              </a:solidFill>
              <a:effectLst/>
            </a:endParaRPr>
          </a:p>
        </p:txBody>
      </p:sp>
      <p:sp>
        <p:nvSpPr>
          <p:cNvPr id="720930" name="Text Box 34"/>
          <p:cNvSpPr txBox="1">
            <a:spLocks noChangeArrowheads="1"/>
          </p:cNvSpPr>
          <p:nvPr/>
        </p:nvSpPr>
        <p:spPr bwMode="auto">
          <a:xfrm>
            <a:off x="1920875" y="2555875"/>
            <a:ext cx="3603625" cy="24082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spcBef>
                <a:spcPct val="50000"/>
              </a:spcBef>
            </a:pPr>
            <a:r>
              <a:rPr lang="en-US" sz="3200" b="1">
                <a:solidFill>
                  <a:srgbClr val="FFFF00"/>
                </a:solidFill>
                <a:effectLst/>
              </a:rPr>
              <a:t>… Pfova no Oramei no </a:t>
            </a:r>
            <a:r>
              <a:rPr lang="en-US" sz="2800" b="1">
                <a:solidFill>
                  <a:srgbClr val="FFFF00"/>
                </a:solidFill>
                <a:effectLst/>
              </a:rPr>
              <a:t>Abraham he icho kowo vutu lo koru duno</a:t>
            </a:r>
            <a:r>
              <a:rPr lang="en-US" sz="3200" b="1">
                <a:solidFill>
                  <a:srgbClr val="FFFF00"/>
                </a:solidFill>
                <a:effectLst/>
              </a:rPr>
              <a:t>…</a:t>
            </a:r>
          </a:p>
        </p:txBody>
      </p:sp>
      <p:sp>
        <p:nvSpPr>
          <p:cNvPr id="720931" name="Text Box 35"/>
          <p:cNvSpPr txBox="1">
            <a:spLocks noChangeArrowheads="1"/>
          </p:cNvSpPr>
          <p:nvPr/>
        </p:nvSpPr>
        <p:spPr bwMode="auto">
          <a:xfrm>
            <a:off x="8588375" y="6430963"/>
            <a:ext cx="3254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a:solidFill>
                  <a:srgbClr val="FFFFFF"/>
                </a:solidFill>
                <a:effectLst/>
                <a:latin typeface="Arial" charset="0"/>
              </a:rPr>
              <a:t>2</a:t>
            </a:r>
          </a:p>
        </p:txBody>
      </p:sp>
      <p:sp>
        <p:nvSpPr>
          <p:cNvPr id="720907" name="Freeform 11"/>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0908" name="AutoShape 12"/>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0909" name="Rectangle 13"/>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0910" name="AutoShape 14"/>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0911" name="Line 15"/>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0912" name="Line 16"/>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0913" name="Rectangle 17"/>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0914" name="Rectangle 18"/>
          <p:cNvSpPr>
            <a:spLocks noChangeArrowheads="1"/>
          </p:cNvSpPr>
          <p:nvPr/>
        </p:nvSpPr>
        <p:spPr bwMode="auto">
          <a:xfrm>
            <a:off x="8186738" y="3832225"/>
            <a:ext cx="687387"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O - O - S</a:t>
            </a:r>
          </a:p>
        </p:txBody>
      </p:sp>
      <p:sp>
        <p:nvSpPr>
          <p:cNvPr id="720915" name="Rectangle 19"/>
          <p:cNvSpPr>
            <a:spLocks noChangeArrowheads="1"/>
          </p:cNvSpPr>
          <p:nvPr/>
        </p:nvSpPr>
        <p:spPr bwMode="auto">
          <a:xfrm>
            <a:off x="8175625" y="3654425"/>
            <a:ext cx="68262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KOKOLO</a:t>
            </a:r>
          </a:p>
        </p:txBody>
      </p:sp>
      <p:sp>
        <p:nvSpPr>
          <p:cNvPr id="720916" name="Rectangle 20"/>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20917" name="Line 21"/>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0918" name="Line 22"/>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0919" name="Line 23"/>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0932" name="Text Box 36"/>
          <p:cNvSpPr txBox="1">
            <a:spLocks noChangeArrowheads="1"/>
          </p:cNvSpPr>
          <p:nvPr/>
        </p:nvSpPr>
        <p:spPr bwMode="auto">
          <a:xfrm>
            <a:off x="2365375" y="5286375"/>
            <a:ext cx="4175125" cy="822325"/>
          </a:xfrm>
          <a:prstGeom prst="rect">
            <a:avLst/>
          </a:prstGeom>
          <a:noFill/>
          <a:ln>
            <a:noFill/>
          </a:ln>
          <a:effectLst>
            <a:outerShdw blurRad="63500" dist="38099" dir="2700000" algn="ctr" rotWithShape="0">
              <a:schemeClr val="folHlink">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lgn="l">
              <a:spcBef>
                <a:spcPct val="50000"/>
              </a:spcBef>
            </a:pPr>
            <a:r>
              <a:rPr lang="en-US" sz="2400" b="1" i="1">
                <a:solidFill>
                  <a:schemeClr val="bg2"/>
                </a:solidFill>
                <a:effectLst/>
              </a:rPr>
              <a:t>…</a:t>
            </a:r>
            <a:r>
              <a:rPr lang="en-US" sz="2400" b="1" i="1" u="sng">
                <a:solidFill>
                  <a:schemeClr val="bg2"/>
                </a:solidFill>
                <a:effectLst/>
              </a:rPr>
              <a:t>ISAAK</a:t>
            </a:r>
            <a:r>
              <a:rPr lang="en-US" sz="2400" b="1" i="1">
                <a:solidFill>
                  <a:schemeClr val="bg2"/>
                </a:solidFill>
                <a:effectLst/>
              </a:rPr>
              <a:t> ZHI CHIHILEMEI VANO!</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20905"/>
                                        </p:tgtEl>
                                        <p:attrNameLst>
                                          <p:attrName>style.visibility</p:attrName>
                                        </p:attrNameLst>
                                      </p:cBhvr>
                                      <p:to>
                                        <p:strVal val="visible"/>
                                      </p:to>
                                    </p:set>
                                    <p:animEffect transition="in" filter="dissolve">
                                      <p:cBhvr>
                                        <p:cTn id="7" dur="500"/>
                                        <p:tgtEl>
                                          <p:spTgt spid="7209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20930"/>
                                        </p:tgtEl>
                                        <p:attrNameLst>
                                          <p:attrName>style.visibility</p:attrName>
                                        </p:attrNameLst>
                                      </p:cBhvr>
                                      <p:to>
                                        <p:strVal val="visible"/>
                                      </p:to>
                                    </p:set>
                                    <p:animEffect transition="in" filter="dissolve">
                                      <p:cBhvr>
                                        <p:cTn id="12" dur="500"/>
                                        <p:tgtEl>
                                          <p:spTgt spid="7209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20932"/>
                                        </p:tgtEl>
                                        <p:attrNameLst>
                                          <p:attrName>style.visibility</p:attrName>
                                        </p:attrNameLst>
                                      </p:cBhvr>
                                      <p:to>
                                        <p:strVal val="visible"/>
                                      </p:to>
                                    </p:set>
                                    <p:animEffect transition="in" filter="dissolve">
                                      <p:cBhvr>
                                        <p:cTn id="17" dur="500"/>
                                        <p:tgtEl>
                                          <p:spTgt spid="720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05" grpId="0" autoUpdateAnimBg="0"/>
      <p:bldP spid="720930" grpId="0" autoUpdateAnimBg="0"/>
      <p:bldP spid="720932"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1923" name="Rectangle 3"/>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721924"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21925"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1926"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1927" name="Rectangle 7"/>
          <p:cNvSpPr>
            <a:spLocks noChangeArrowheads="1"/>
          </p:cNvSpPr>
          <p:nvPr/>
        </p:nvSpPr>
        <p:spPr bwMode="auto">
          <a:xfrm>
            <a:off x="3084513" y="938213"/>
            <a:ext cx="1790700"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400" b="1">
                <a:solidFill>
                  <a:schemeClr val="bg2"/>
                </a:solidFill>
                <a:effectLst/>
                <a:latin typeface="Times" charset="0"/>
              </a:rPr>
              <a:t>ABRAHAM</a:t>
            </a:r>
          </a:p>
        </p:txBody>
      </p:sp>
      <p:sp>
        <p:nvSpPr>
          <p:cNvPr id="721928" name="Line 8"/>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1929" name="Line 9"/>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1931" name="Rectangle 11"/>
          <p:cNvSpPr>
            <a:spLocks noChangeArrowheads="1"/>
          </p:cNvSpPr>
          <p:nvPr/>
        </p:nvSpPr>
        <p:spPr bwMode="auto">
          <a:xfrm>
            <a:off x="4802188" y="992188"/>
            <a:ext cx="24987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tx2"/>
                </a:solidFill>
                <a:effectLst/>
                <a:latin typeface="Times" charset="0"/>
              </a:rPr>
              <a:t>ca. 2000 B.C.</a:t>
            </a:r>
            <a:endParaRPr lang="en-US" sz="1800" b="1">
              <a:solidFill>
                <a:schemeClr val="tx2"/>
              </a:solidFill>
              <a:effectLst/>
              <a:latin typeface="Times" charset="0"/>
            </a:endParaRPr>
          </a:p>
        </p:txBody>
      </p:sp>
      <p:sp>
        <p:nvSpPr>
          <p:cNvPr id="721932" name="Rectangle 12"/>
          <p:cNvSpPr>
            <a:spLocks noChangeArrowheads="1"/>
          </p:cNvSpPr>
          <p:nvPr/>
        </p:nvSpPr>
        <p:spPr bwMode="auto">
          <a:xfrm>
            <a:off x="3709988" y="1603375"/>
            <a:ext cx="1798637" cy="5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800" b="1">
                <a:solidFill>
                  <a:schemeClr val="bg2"/>
                </a:solidFill>
                <a:effectLst/>
                <a:latin typeface="Times" charset="0"/>
              </a:rPr>
              <a:t>KOKOLO</a:t>
            </a:r>
          </a:p>
        </p:txBody>
      </p:sp>
      <p:sp>
        <p:nvSpPr>
          <p:cNvPr id="721933" name="Rectangle 13"/>
          <p:cNvSpPr>
            <a:spLocks noChangeArrowheads="1"/>
          </p:cNvSpPr>
          <p:nvPr/>
        </p:nvSpPr>
        <p:spPr bwMode="auto">
          <a:xfrm>
            <a:off x="3897313" y="2060575"/>
            <a:ext cx="1525587" cy="5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800" b="1">
                <a:solidFill>
                  <a:schemeClr val="bg2"/>
                </a:solidFill>
                <a:effectLst/>
                <a:latin typeface="Times" charset="0"/>
              </a:rPr>
              <a:t>O - O - S</a:t>
            </a:r>
          </a:p>
        </p:txBody>
      </p:sp>
      <p:sp>
        <p:nvSpPr>
          <p:cNvPr id="721934" name="Rectangle 14"/>
          <p:cNvSpPr>
            <a:spLocks noChangeArrowheads="1"/>
          </p:cNvSpPr>
          <p:nvPr/>
        </p:nvSpPr>
        <p:spPr bwMode="auto">
          <a:xfrm>
            <a:off x="4157663" y="2473325"/>
            <a:ext cx="1446212" cy="576263"/>
          </a:xfrm>
          <a:prstGeom prst="rect">
            <a:avLst/>
          </a:prstGeom>
          <a:noFill/>
          <a:ln>
            <a:noFill/>
          </a:ln>
          <a:effectLst/>
          <a:extLst>
            <a:ext uri="{909E8E84-426E-40dd-AFC4-6F175D3DCCD1}">
              <a14:hiddenFill xmlns:a14="http://schemas.microsoft.com/office/drawing/2010/main" xmlns="">
                <a:solidFill>
                  <a:schemeClr val="accent2"/>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3200" b="1">
                <a:solidFill>
                  <a:schemeClr val="accent2"/>
                </a:solidFill>
                <a:effectLst/>
                <a:latin typeface="Times" charset="0"/>
              </a:rPr>
              <a:t>I - I      </a:t>
            </a:r>
          </a:p>
        </p:txBody>
      </p:sp>
      <p:sp>
        <p:nvSpPr>
          <p:cNvPr id="721936" name="Rectangle 16"/>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grpSp>
        <p:nvGrpSpPr>
          <p:cNvPr id="721937" name="Group 17"/>
          <p:cNvGrpSpPr>
            <a:grpSpLocks/>
          </p:cNvGrpSpPr>
          <p:nvPr/>
        </p:nvGrpSpPr>
        <p:grpSpPr bwMode="auto">
          <a:xfrm>
            <a:off x="598488" y="2378075"/>
            <a:ext cx="2259012" cy="1446213"/>
            <a:chOff x="377" y="1498"/>
            <a:chExt cx="1423" cy="911"/>
          </a:xfrm>
        </p:grpSpPr>
        <p:sp>
          <p:nvSpPr>
            <p:cNvPr id="721938" name="Rectangle 18"/>
            <p:cNvSpPr>
              <a:spLocks noChangeArrowheads="1"/>
            </p:cNvSpPr>
            <p:nvPr/>
          </p:nvSpPr>
          <p:spPr bwMode="auto">
            <a:xfrm>
              <a:off x="519" y="1546"/>
              <a:ext cx="562" cy="86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endParaRPr lang="en-US" sz="2800">
                <a:solidFill>
                  <a:schemeClr val="tx2"/>
                </a:solidFill>
                <a:effectLst/>
                <a:latin typeface="Times" charset="0"/>
              </a:endParaRPr>
            </a:p>
            <a:p>
              <a:pPr algn="l"/>
              <a:endParaRPr lang="en-US" sz="2800">
                <a:solidFill>
                  <a:schemeClr val="tx2"/>
                </a:solidFill>
                <a:effectLst/>
                <a:latin typeface="Times" charset="0"/>
              </a:endParaRPr>
            </a:p>
            <a:p>
              <a:pPr algn="l"/>
              <a:r>
                <a:rPr lang="en-US" sz="2800">
                  <a:solidFill>
                    <a:schemeClr val="tx2"/>
                  </a:solidFill>
                  <a:effectLst/>
                  <a:latin typeface="Times" charset="0"/>
                </a:rPr>
                <a:t>        </a:t>
              </a:r>
            </a:p>
          </p:txBody>
        </p:sp>
        <p:sp>
          <p:nvSpPr>
            <p:cNvPr id="721939" name="Rectangle 19"/>
            <p:cNvSpPr>
              <a:spLocks noChangeArrowheads="1"/>
            </p:cNvSpPr>
            <p:nvPr/>
          </p:nvSpPr>
          <p:spPr bwMode="auto">
            <a:xfrm>
              <a:off x="377" y="1498"/>
              <a:ext cx="1423"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sz="8800">
                  <a:solidFill>
                    <a:srgbClr val="51DC00"/>
                  </a:solidFill>
                  <a:effectLst/>
                  <a:latin typeface="Times" charset="0"/>
                </a:rPr>
                <a:t>A</a:t>
              </a:r>
              <a:r>
                <a:rPr lang="en-US" sz="6000">
                  <a:solidFill>
                    <a:schemeClr val="tx2"/>
                  </a:solidFill>
                  <a:effectLst/>
                  <a:latin typeface="Times" charset="0"/>
                </a:rPr>
                <a:t>JMJ</a:t>
              </a:r>
            </a:p>
          </p:txBody>
        </p:sp>
      </p:grpSp>
      <p:sp>
        <p:nvSpPr>
          <p:cNvPr id="721940" name="Line 20"/>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1941" name="Line 21"/>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1942" name="Line 22"/>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1943" name="Rectangle 23"/>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721944" name="Line 2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21948" name="Oval 28"/>
          <p:cNvSpPr>
            <a:spLocks noChangeArrowheads="1"/>
          </p:cNvSpPr>
          <p:nvPr/>
        </p:nvSpPr>
        <p:spPr bwMode="auto">
          <a:xfrm>
            <a:off x="3810000" y="2413000"/>
            <a:ext cx="1498600" cy="7112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721950" name="Text Box 30"/>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endParaRPr lang="en-US" sz="1600">
              <a:solidFill>
                <a:schemeClr val="tx1"/>
              </a:solidFill>
              <a:effectLst/>
            </a:endParaRPr>
          </a:p>
        </p:txBody>
      </p:sp>
      <p:sp>
        <p:nvSpPr>
          <p:cNvPr id="721951" name="Text Box 31"/>
          <p:cNvSpPr txBox="1">
            <a:spLocks noChangeArrowheads="1"/>
          </p:cNvSpPr>
          <p:nvPr/>
        </p:nvSpPr>
        <p:spPr bwMode="auto">
          <a:xfrm>
            <a:off x="1792288" y="0"/>
            <a:ext cx="19939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200" b="1">
                <a:solidFill>
                  <a:schemeClr val="tx1"/>
                </a:solidFill>
                <a:effectLst/>
              </a:rPr>
              <a:t>Hr. 17</a:t>
            </a:r>
          </a:p>
        </p:txBody>
      </p:sp>
      <p:sp>
        <p:nvSpPr>
          <p:cNvPr id="721952" name="Text Box 32"/>
          <p:cNvSpPr txBox="1">
            <a:spLocks noChangeArrowheads="1"/>
          </p:cNvSpPr>
          <p:nvPr/>
        </p:nvSpPr>
        <p:spPr bwMode="auto">
          <a:xfrm>
            <a:off x="1524000" y="4673600"/>
            <a:ext cx="6488113" cy="823913"/>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4800" b="1">
                <a:effectLst>
                  <a:outerShdw blurRad="38100" dist="38100" dir="2700000" algn="tl">
                    <a:srgbClr val="000000"/>
                  </a:outerShdw>
                </a:effectLst>
              </a:rPr>
              <a:t>ISHMAEL YE ISAAK</a:t>
            </a:r>
          </a:p>
        </p:txBody>
      </p:sp>
      <p:sp>
        <p:nvSpPr>
          <p:cNvPr id="721953" name="Freeform 33"/>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1954" name="AutoShape 3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1955" name="Rectangle 3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1956" name="AutoShape 36"/>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1957" name="Line 37"/>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1958" name="Line 38"/>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1959" name="Rectangle 39"/>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1960" name="Rectangle 40"/>
          <p:cNvSpPr>
            <a:spLocks noChangeArrowheads="1"/>
          </p:cNvSpPr>
          <p:nvPr/>
        </p:nvSpPr>
        <p:spPr bwMode="auto">
          <a:xfrm>
            <a:off x="8186738" y="3832225"/>
            <a:ext cx="652462"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O- O - S</a:t>
            </a:r>
          </a:p>
        </p:txBody>
      </p:sp>
      <p:sp>
        <p:nvSpPr>
          <p:cNvPr id="721961" name="Rectangle 41"/>
          <p:cNvSpPr>
            <a:spLocks noChangeArrowheads="1"/>
          </p:cNvSpPr>
          <p:nvPr/>
        </p:nvSpPr>
        <p:spPr bwMode="auto">
          <a:xfrm>
            <a:off x="8175625" y="3654425"/>
            <a:ext cx="56832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Kokolo</a:t>
            </a:r>
          </a:p>
        </p:txBody>
      </p:sp>
      <p:sp>
        <p:nvSpPr>
          <p:cNvPr id="721962" name="Rectangle 42"/>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21963" name="Rectangle 43"/>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I - I</a:t>
            </a:r>
          </a:p>
        </p:txBody>
      </p:sp>
      <p:sp>
        <p:nvSpPr>
          <p:cNvPr id="721964" name="Line 44"/>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1965" name="Line 45"/>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1966" name="Line 46"/>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1967" name="Text Box 47"/>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721972" name="Rectangle 52"/>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28</a:t>
            </a:r>
          </a:p>
        </p:txBody>
      </p:sp>
      <p:sp>
        <p:nvSpPr>
          <p:cNvPr id="721973" name="Text Box 53"/>
          <p:cNvSpPr txBox="1">
            <a:spLocks noChangeArrowheads="1"/>
          </p:cNvSpPr>
          <p:nvPr/>
        </p:nvSpPr>
        <p:spPr bwMode="auto">
          <a:xfrm>
            <a:off x="6992938" y="6242050"/>
            <a:ext cx="16335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grpSp>
        <p:nvGrpSpPr>
          <p:cNvPr id="721974" name="Group 54"/>
          <p:cNvGrpSpPr>
            <a:grpSpLocks/>
          </p:cNvGrpSpPr>
          <p:nvPr/>
        </p:nvGrpSpPr>
        <p:grpSpPr bwMode="auto">
          <a:xfrm>
            <a:off x="6178549" y="1535112"/>
            <a:ext cx="900112" cy="949325"/>
            <a:chOff x="3892" y="967"/>
            <a:chExt cx="567" cy="598"/>
          </a:xfrm>
        </p:grpSpPr>
        <p:grpSp>
          <p:nvGrpSpPr>
            <p:cNvPr id="721975" name="Group 55"/>
            <p:cNvGrpSpPr>
              <a:grpSpLocks/>
            </p:cNvGrpSpPr>
            <p:nvPr/>
          </p:nvGrpSpPr>
          <p:grpSpPr bwMode="auto">
            <a:xfrm>
              <a:off x="3892" y="967"/>
              <a:ext cx="567" cy="598"/>
              <a:chOff x="1557" y="1007"/>
              <a:chExt cx="2105" cy="1949"/>
            </a:xfrm>
          </p:grpSpPr>
          <p:grpSp>
            <p:nvGrpSpPr>
              <p:cNvPr id="721977" name="Group 57"/>
              <p:cNvGrpSpPr>
                <a:grpSpLocks/>
              </p:cNvGrpSpPr>
              <p:nvPr/>
            </p:nvGrpSpPr>
            <p:grpSpPr bwMode="auto">
              <a:xfrm>
                <a:off x="1557" y="1209"/>
                <a:ext cx="2105" cy="1421"/>
                <a:chOff x="578" y="2316"/>
                <a:chExt cx="2105" cy="1421"/>
              </a:xfrm>
            </p:grpSpPr>
            <p:sp>
              <p:nvSpPr>
                <p:cNvPr id="721978" name="Freeform 58" descr="Cork"/>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1979" name="Freeform 59" descr="Cork"/>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721981" name="Freeform 61"/>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1982" name="Freeform 62"/>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1983" name="Freeform 63"/>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1984" name="Freeform 64"/>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1985" name="Freeform 65"/>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721986" name="Rectangle 66"/>
            <p:cNvSpPr>
              <a:spLocks noChangeArrowheads="1"/>
            </p:cNvSpPr>
            <p:nvPr/>
          </p:nvSpPr>
          <p:spPr bwMode="auto">
            <a:xfrm>
              <a:off x="3922" y="991"/>
              <a:ext cx="389" cy="440"/>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0487" tIns="44450" rIns="90487" bIns="44450">
              <a:spAutoFit/>
            </a:bodyPr>
            <a:lstStyle/>
            <a:p>
              <a:pPr algn="l"/>
              <a:r>
                <a:rPr lang="en-US" sz="4000" b="1" i="1">
                  <a:solidFill>
                    <a:srgbClr val="FFFFFF"/>
                  </a:solidFill>
                  <a:effectLst/>
                  <a:latin typeface="Kosher-Normal" charset="0"/>
                </a:rPr>
                <a:t>AC</a:t>
              </a:r>
              <a:endParaRPr lang="en-US" sz="2400" i="1">
                <a:solidFill>
                  <a:srgbClr val="FFFFFF"/>
                </a:solidFill>
                <a:effectLst/>
                <a:latin typeface="Helvetica" charset="0"/>
              </a:endParaRPr>
            </a:p>
          </p:txBody>
        </p:sp>
      </p:grpSp>
      <p:sp>
        <p:nvSpPr>
          <p:cNvPr id="721987" name="Rectangle 67"/>
          <p:cNvSpPr>
            <a:spLocks noChangeArrowheads="1"/>
          </p:cNvSpPr>
          <p:nvPr/>
        </p:nvSpPr>
        <p:spPr bwMode="auto">
          <a:xfrm>
            <a:off x="5983288" y="2384425"/>
            <a:ext cx="2393950" cy="641350"/>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spAutoFit/>
          </a:bodyPr>
          <a:lstStyle/>
          <a:p>
            <a:pPr algn="l"/>
            <a:r>
              <a:rPr lang="en-US" sz="3600" b="1" i="1">
                <a:solidFill>
                  <a:schemeClr val="tx1"/>
                </a:solidFill>
                <a:effectLst/>
                <a:latin typeface="Helvetica" charset="0"/>
              </a:rPr>
              <a:t>Hr. 12: 1-3</a:t>
            </a:r>
            <a:endParaRPr lang="en-US" sz="2800" b="1" i="1">
              <a:solidFill>
                <a:schemeClr val="tx1"/>
              </a:solidFill>
              <a:effectLst/>
              <a:latin typeface="Helvetica"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721934"/>
                                        </p:tgtEl>
                                        <p:attrNameLst>
                                          <p:attrName>style.visibility</p:attrName>
                                        </p:attrNameLst>
                                      </p:cBhvr>
                                      <p:to>
                                        <p:strVal val="visible"/>
                                      </p:to>
                                    </p:set>
                                    <p:anim calcmode="lin" valueType="num">
                                      <p:cBhvr>
                                        <p:cTn id="7" dur="500" fill="hold"/>
                                        <p:tgtEl>
                                          <p:spTgt spid="721934"/>
                                        </p:tgtEl>
                                        <p:attrNameLst>
                                          <p:attrName>ppt_x</p:attrName>
                                        </p:attrNameLst>
                                      </p:cBhvr>
                                      <p:tavLst>
                                        <p:tav tm="0">
                                          <p:val>
                                            <p:strVal val="#ppt_x-#ppt_w/2"/>
                                          </p:val>
                                        </p:tav>
                                        <p:tav tm="100000">
                                          <p:val>
                                            <p:strVal val="#ppt_x"/>
                                          </p:val>
                                        </p:tav>
                                      </p:tavLst>
                                    </p:anim>
                                    <p:anim calcmode="lin" valueType="num">
                                      <p:cBhvr>
                                        <p:cTn id="8" dur="500" fill="hold"/>
                                        <p:tgtEl>
                                          <p:spTgt spid="721934"/>
                                        </p:tgtEl>
                                        <p:attrNameLst>
                                          <p:attrName>ppt_y</p:attrName>
                                        </p:attrNameLst>
                                      </p:cBhvr>
                                      <p:tavLst>
                                        <p:tav tm="0">
                                          <p:val>
                                            <p:strVal val="#ppt_y"/>
                                          </p:val>
                                        </p:tav>
                                        <p:tav tm="100000">
                                          <p:val>
                                            <p:strVal val="#ppt_y"/>
                                          </p:val>
                                        </p:tav>
                                      </p:tavLst>
                                    </p:anim>
                                    <p:anim calcmode="lin" valueType="num">
                                      <p:cBhvr>
                                        <p:cTn id="9" dur="500" fill="hold"/>
                                        <p:tgtEl>
                                          <p:spTgt spid="721934"/>
                                        </p:tgtEl>
                                        <p:attrNameLst>
                                          <p:attrName>ppt_w</p:attrName>
                                        </p:attrNameLst>
                                      </p:cBhvr>
                                      <p:tavLst>
                                        <p:tav tm="0">
                                          <p:val>
                                            <p:fltVal val="0"/>
                                          </p:val>
                                        </p:tav>
                                        <p:tav tm="100000">
                                          <p:val>
                                            <p:strVal val="#ppt_w"/>
                                          </p:val>
                                        </p:tav>
                                      </p:tavLst>
                                    </p:anim>
                                    <p:anim calcmode="lin" valueType="num">
                                      <p:cBhvr>
                                        <p:cTn id="10" dur="500" fill="hold"/>
                                        <p:tgtEl>
                                          <p:spTgt spid="72193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1000"/>
                            </p:stCondLst>
                            <p:childTnLst>
                              <p:par>
                                <p:cTn id="12" presetID="23" presetClass="entr" presetSubtype="36" fill="hold" grpId="0" nodeType="afterEffect">
                                  <p:stCondLst>
                                    <p:cond delay="500"/>
                                  </p:stCondLst>
                                  <p:childTnLst>
                                    <p:set>
                                      <p:cBhvr>
                                        <p:cTn id="13" dur="1" fill="hold">
                                          <p:stCondLst>
                                            <p:cond delay="0"/>
                                          </p:stCondLst>
                                        </p:cTn>
                                        <p:tgtEl>
                                          <p:spTgt spid="721948"/>
                                        </p:tgtEl>
                                        <p:attrNameLst>
                                          <p:attrName>style.visibility</p:attrName>
                                        </p:attrNameLst>
                                      </p:cBhvr>
                                      <p:to>
                                        <p:strVal val="visible"/>
                                      </p:to>
                                    </p:set>
                                    <p:anim calcmode="lin" valueType="num">
                                      <p:cBhvr>
                                        <p:cTn id="14" dur="500" fill="hold"/>
                                        <p:tgtEl>
                                          <p:spTgt spid="721948"/>
                                        </p:tgtEl>
                                        <p:attrNameLst>
                                          <p:attrName>ppt_w</p:attrName>
                                        </p:attrNameLst>
                                      </p:cBhvr>
                                      <p:tavLst>
                                        <p:tav tm="0">
                                          <p:val>
                                            <p:strVal val="(6*min(max(#ppt_w*#ppt_h,.3),1)-7.4)/-.7*#ppt_w"/>
                                          </p:val>
                                        </p:tav>
                                        <p:tav tm="100000">
                                          <p:val>
                                            <p:strVal val="#ppt_w"/>
                                          </p:val>
                                        </p:tav>
                                      </p:tavLst>
                                    </p:anim>
                                    <p:anim calcmode="lin" valueType="num">
                                      <p:cBhvr>
                                        <p:cTn id="15" dur="500" fill="hold"/>
                                        <p:tgtEl>
                                          <p:spTgt spid="721948"/>
                                        </p:tgtEl>
                                        <p:attrNameLst>
                                          <p:attrName>ppt_h</p:attrName>
                                        </p:attrNameLst>
                                      </p:cBhvr>
                                      <p:tavLst>
                                        <p:tav tm="0">
                                          <p:val>
                                            <p:strVal val="(6*min(max(#ppt_w*#ppt_h,.3),1)-7.4)/-.7*#ppt_h"/>
                                          </p:val>
                                        </p:tav>
                                        <p:tav tm="100000">
                                          <p:val>
                                            <p:strVal val="#ppt_h"/>
                                          </p:val>
                                        </p:tav>
                                      </p:tavLst>
                                    </p:anim>
                                    <p:anim calcmode="lin" valueType="num">
                                      <p:cBhvr>
                                        <p:cTn id="16" dur="500" fill="hold"/>
                                        <p:tgtEl>
                                          <p:spTgt spid="721948"/>
                                        </p:tgtEl>
                                        <p:attrNameLst>
                                          <p:attrName>ppt_x</p:attrName>
                                        </p:attrNameLst>
                                      </p:cBhvr>
                                      <p:tavLst>
                                        <p:tav tm="0">
                                          <p:val>
                                            <p:fltVal val="0.5"/>
                                          </p:val>
                                        </p:tav>
                                        <p:tav tm="100000">
                                          <p:val>
                                            <p:strVal val="#ppt_x"/>
                                          </p:val>
                                        </p:tav>
                                      </p:tavLst>
                                    </p:anim>
                                    <p:anim calcmode="lin" valueType="num">
                                      <p:cBhvr>
                                        <p:cTn id="17" dur="500" fill="hold"/>
                                        <p:tgtEl>
                                          <p:spTgt spid="721948"/>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2000"/>
                            </p:stCondLst>
                            <p:childTnLst>
                              <p:par>
                                <p:cTn id="19" presetID="23" presetClass="entr" presetSubtype="528" fill="hold" grpId="0" nodeType="afterEffect">
                                  <p:stCondLst>
                                    <p:cond delay="500"/>
                                  </p:stCondLst>
                                  <p:childTnLst>
                                    <p:set>
                                      <p:cBhvr>
                                        <p:cTn id="20" dur="1" fill="hold">
                                          <p:stCondLst>
                                            <p:cond delay="0"/>
                                          </p:stCondLst>
                                        </p:cTn>
                                        <p:tgtEl>
                                          <p:spTgt spid="721952"/>
                                        </p:tgtEl>
                                        <p:attrNameLst>
                                          <p:attrName>style.visibility</p:attrName>
                                        </p:attrNameLst>
                                      </p:cBhvr>
                                      <p:to>
                                        <p:strVal val="visible"/>
                                      </p:to>
                                    </p:set>
                                    <p:anim calcmode="lin" valueType="num">
                                      <p:cBhvr>
                                        <p:cTn id="21" dur="500" fill="hold"/>
                                        <p:tgtEl>
                                          <p:spTgt spid="721952"/>
                                        </p:tgtEl>
                                        <p:attrNameLst>
                                          <p:attrName>ppt_w</p:attrName>
                                        </p:attrNameLst>
                                      </p:cBhvr>
                                      <p:tavLst>
                                        <p:tav tm="0">
                                          <p:val>
                                            <p:fltVal val="0"/>
                                          </p:val>
                                        </p:tav>
                                        <p:tav tm="100000">
                                          <p:val>
                                            <p:strVal val="#ppt_w"/>
                                          </p:val>
                                        </p:tav>
                                      </p:tavLst>
                                    </p:anim>
                                    <p:anim calcmode="lin" valueType="num">
                                      <p:cBhvr>
                                        <p:cTn id="22" dur="500" fill="hold"/>
                                        <p:tgtEl>
                                          <p:spTgt spid="721952"/>
                                        </p:tgtEl>
                                        <p:attrNameLst>
                                          <p:attrName>ppt_h</p:attrName>
                                        </p:attrNameLst>
                                      </p:cBhvr>
                                      <p:tavLst>
                                        <p:tav tm="0">
                                          <p:val>
                                            <p:fltVal val="0"/>
                                          </p:val>
                                        </p:tav>
                                        <p:tav tm="100000">
                                          <p:val>
                                            <p:strVal val="#ppt_h"/>
                                          </p:val>
                                        </p:tav>
                                      </p:tavLst>
                                    </p:anim>
                                    <p:anim calcmode="lin" valueType="num">
                                      <p:cBhvr>
                                        <p:cTn id="23" dur="500" fill="hold"/>
                                        <p:tgtEl>
                                          <p:spTgt spid="721952"/>
                                        </p:tgtEl>
                                        <p:attrNameLst>
                                          <p:attrName>ppt_x</p:attrName>
                                        </p:attrNameLst>
                                      </p:cBhvr>
                                      <p:tavLst>
                                        <p:tav tm="0">
                                          <p:val>
                                            <p:fltVal val="0.5"/>
                                          </p:val>
                                        </p:tav>
                                        <p:tav tm="100000">
                                          <p:val>
                                            <p:strVal val="#ppt_x"/>
                                          </p:val>
                                        </p:tav>
                                      </p:tavLst>
                                    </p:anim>
                                    <p:anim calcmode="lin" valueType="num">
                                      <p:cBhvr>
                                        <p:cTn id="24" dur="500" fill="hold"/>
                                        <p:tgtEl>
                                          <p:spTgt spid="7219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34" grpId="0" autoUpdateAnimBg="0"/>
      <p:bldP spid="721948" grpId="0" animBg="1"/>
      <p:bldP spid="721952"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0531" name="Rectangle 3"/>
          <p:cNvSpPr>
            <a:spLocks noChangeArrowheads="1"/>
          </p:cNvSpPr>
          <p:nvPr/>
        </p:nvSpPr>
        <p:spPr bwMode="auto">
          <a:xfrm>
            <a:off x="3332163" y="962025"/>
            <a:ext cx="1387475" cy="363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790532" name="Rectangle 4"/>
          <p:cNvSpPr>
            <a:spLocks noChangeArrowheads="1"/>
          </p:cNvSpPr>
          <p:nvPr/>
        </p:nvSpPr>
        <p:spPr bwMode="auto">
          <a:xfrm>
            <a:off x="3124200" y="1371600"/>
            <a:ext cx="2895600" cy="3124200"/>
          </a:xfrm>
          <a:prstGeom prst="rect">
            <a:avLst/>
          </a:prstGeom>
          <a:solidFill>
            <a:schemeClr val="accent2"/>
          </a:solidFill>
          <a:ln>
            <a:noFill/>
          </a:ln>
          <a:effectLst>
            <a:outerShdw blurRad="63500" dist="107763" dir="2700000" algn="ctr" rotWithShape="0">
              <a:schemeClr val="bg2">
                <a:alpha val="74998"/>
              </a:schemeClr>
            </a:outerShdw>
          </a:effectLst>
          <a:extLst>
            <a:ext uri="{91240B29-F687-4f45-9708-019B960494DF}">
              <a14:hiddenLine xmlns:a14="http://schemas.microsoft.com/office/drawing/2010/main" xmlns="" w="12700">
                <a:solidFill>
                  <a:schemeClr val="folHlink"/>
                </a:solidFill>
                <a:miter lim="800000"/>
                <a:headEnd/>
                <a:tailEnd/>
              </a14:hiddenLine>
            </a:ext>
          </a:extLst>
        </p:spPr>
        <p:txBody>
          <a:bodyPr wrap="none" anchor="ctr"/>
          <a:lstStyle/>
          <a:p>
            <a:endParaRPr lang="en-US"/>
          </a:p>
        </p:txBody>
      </p:sp>
      <p:sp>
        <p:nvSpPr>
          <p:cNvPr id="790533" name="AutoShape 5"/>
          <p:cNvSpPr>
            <a:spLocks noChangeArrowheads="1"/>
          </p:cNvSpPr>
          <p:nvPr/>
        </p:nvSpPr>
        <p:spPr bwMode="auto">
          <a:xfrm>
            <a:off x="3146425" y="860425"/>
            <a:ext cx="1663700" cy="1054100"/>
          </a:xfrm>
          <a:prstGeom prst="roundRect">
            <a:avLst>
              <a:gd name="adj" fmla="val 12495"/>
            </a:avLst>
          </a:prstGeom>
          <a:solidFill>
            <a:schemeClr val="accent2"/>
          </a:solidFill>
          <a:ln>
            <a:noFill/>
          </a:ln>
          <a:effectLst/>
          <a:extLst>
            <a:ext uri="{91240B29-F687-4f45-9708-019B960494DF}">
              <a14:hiddenLine xmlns:a14="http://schemas.microsoft.com/office/drawing/2010/main" xmlns="" w="12700">
                <a:solidFill>
                  <a:schemeClr val="folHlink"/>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0534" name="Rectangle 6"/>
          <p:cNvSpPr>
            <a:spLocks noChangeArrowheads="1"/>
          </p:cNvSpPr>
          <p:nvPr/>
        </p:nvSpPr>
        <p:spPr bwMode="auto">
          <a:xfrm>
            <a:off x="3124200" y="1355725"/>
            <a:ext cx="2057400" cy="1066800"/>
          </a:xfrm>
          <a:prstGeom prst="rect">
            <a:avLst/>
          </a:prstGeom>
          <a:solidFill>
            <a:schemeClr val="accent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0535" name="Line 7"/>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0536" name="Line 8"/>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0538" name="Rectangle 10"/>
          <p:cNvSpPr>
            <a:spLocks noChangeArrowheads="1"/>
          </p:cNvSpPr>
          <p:nvPr/>
        </p:nvSpPr>
        <p:spPr bwMode="auto">
          <a:xfrm>
            <a:off x="4802188" y="1068388"/>
            <a:ext cx="1825625" cy="3635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1800" b="1">
                <a:solidFill>
                  <a:srgbClr val="FFFF00"/>
                </a:solidFill>
                <a:effectLst/>
                <a:latin typeface="Times" charset="0"/>
              </a:rPr>
              <a:t>ca. 2000 B.C.</a:t>
            </a:r>
          </a:p>
        </p:txBody>
      </p:sp>
      <p:sp>
        <p:nvSpPr>
          <p:cNvPr id="790539" name="Rectangle 11"/>
          <p:cNvSpPr>
            <a:spLocks noChangeArrowheads="1"/>
          </p:cNvSpPr>
          <p:nvPr/>
        </p:nvSpPr>
        <p:spPr bwMode="auto">
          <a:xfrm>
            <a:off x="3703638" y="1597025"/>
            <a:ext cx="1849437" cy="5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800" b="1">
                <a:solidFill>
                  <a:schemeClr val="accent2"/>
                </a:solidFill>
                <a:effectLst/>
                <a:latin typeface="Times" charset="0"/>
              </a:rPr>
              <a:t>The CALL</a:t>
            </a:r>
          </a:p>
        </p:txBody>
      </p:sp>
      <p:sp>
        <p:nvSpPr>
          <p:cNvPr id="790540" name="Rectangle 12"/>
          <p:cNvSpPr>
            <a:spLocks noChangeArrowheads="1"/>
          </p:cNvSpPr>
          <p:nvPr/>
        </p:nvSpPr>
        <p:spPr bwMode="auto">
          <a:xfrm>
            <a:off x="3890963" y="2054225"/>
            <a:ext cx="1446212" cy="5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800" b="1">
                <a:solidFill>
                  <a:schemeClr val="accent2"/>
                </a:solidFill>
                <a:effectLst/>
                <a:latin typeface="Times" charset="0"/>
              </a:rPr>
              <a:t>L - S - B</a:t>
            </a:r>
          </a:p>
        </p:txBody>
      </p:sp>
      <p:sp>
        <p:nvSpPr>
          <p:cNvPr id="790541" name="Rectangle 13"/>
          <p:cNvSpPr>
            <a:spLocks noChangeArrowheads="1"/>
          </p:cNvSpPr>
          <p:nvPr/>
        </p:nvSpPr>
        <p:spPr bwMode="auto">
          <a:xfrm>
            <a:off x="4151313" y="2466975"/>
            <a:ext cx="1446212" cy="576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3200" b="1">
                <a:solidFill>
                  <a:schemeClr val="hlink"/>
                </a:solidFill>
                <a:effectLst/>
                <a:latin typeface="Times" charset="0"/>
              </a:rPr>
              <a:t>I - I      </a:t>
            </a:r>
          </a:p>
        </p:txBody>
      </p:sp>
      <p:sp>
        <p:nvSpPr>
          <p:cNvPr id="790542" name="Rectangle 14"/>
          <p:cNvSpPr>
            <a:spLocks noChangeArrowheads="1"/>
          </p:cNvSpPr>
          <p:nvPr/>
        </p:nvSpPr>
        <p:spPr bwMode="auto">
          <a:xfrm>
            <a:off x="6324600" y="1524000"/>
            <a:ext cx="1219200" cy="5191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790543" name="Rectangle 15"/>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790544" name="Rectangle 16"/>
          <p:cNvSpPr>
            <a:spLocks noChangeArrowheads="1"/>
          </p:cNvSpPr>
          <p:nvPr/>
        </p:nvSpPr>
        <p:spPr bwMode="auto">
          <a:xfrm>
            <a:off x="823913" y="2454275"/>
            <a:ext cx="892175" cy="13700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endParaRPr lang="en-US" sz="2800">
              <a:solidFill>
                <a:schemeClr val="tx2"/>
              </a:solidFill>
              <a:effectLst/>
              <a:latin typeface="Times" charset="0"/>
            </a:endParaRPr>
          </a:p>
          <a:p>
            <a:pPr algn="l"/>
            <a:endParaRPr lang="en-US" sz="2800">
              <a:solidFill>
                <a:schemeClr val="tx2"/>
              </a:solidFill>
              <a:effectLst/>
              <a:latin typeface="Times" charset="0"/>
            </a:endParaRPr>
          </a:p>
          <a:p>
            <a:pPr algn="l"/>
            <a:r>
              <a:rPr lang="en-US" sz="2800">
                <a:solidFill>
                  <a:schemeClr val="tx2"/>
                </a:solidFill>
                <a:effectLst/>
                <a:latin typeface="Times" charset="0"/>
              </a:rPr>
              <a:t>        </a:t>
            </a:r>
          </a:p>
        </p:txBody>
      </p:sp>
      <p:sp>
        <p:nvSpPr>
          <p:cNvPr id="790545" name="Rectangle 17"/>
          <p:cNvSpPr>
            <a:spLocks noChangeArrowheads="1"/>
          </p:cNvSpPr>
          <p:nvPr/>
        </p:nvSpPr>
        <p:spPr bwMode="auto">
          <a:xfrm>
            <a:off x="598488" y="2378075"/>
            <a:ext cx="2259012" cy="14303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sz="8800">
                <a:solidFill>
                  <a:srgbClr val="51DC00"/>
                </a:solidFill>
                <a:effectLst/>
                <a:latin typeface="Times" charset="0"/>
              </a:rPr>
              <a:t>A</a:t>
            </a:r>
            <a:r>
              <a:rPr lang="en-US" sz="6000">
                <a:solidFill>
                  <a:srgbClr val="FFFF00"/>
                </a:solidFill>
                <a:effectLst/>
                <a:latin typeface="Times" charset="0"/>
              </a:rPr>
              <a:t>JMJ</a:t>
            </a:r>
            <a:endParaRPr lang="en-US" sz="6000">
              <a:solidFill>
                <a:schemeClr val="tx2"/>
              </a:solidFill>
              <a:effectLst/>
              <a:latin typeface="Times" charset="0"/>
            </a:endParaRPr>
          </a:p>
        </p:txBody>
      </p:sp>
      <p:sp>
        <p:nvSpPr>
          <p:cNvPr id="790546" name="Line 18"/>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0547" name="Line 19"/>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0548" name="Line 20"/>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0549" name="Rectangle 21"/>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790550" name="Line 2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90551" name="Rectangle 23"/>
          <p:cNvSpPr>
            <a:spLocks noChangeArrowheads="1"/>
          </p:cNvSpPr>
          <p:nvPr/>
        </p:nvSpPr>
        <p:spPr bwMode="auto">
          <a:xfrm>
            <a:off x="3078163" y="931863"/>
            <a:ext cx="1790700"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400" b="1">
                <a:solidFill>
                  <a:schemeClr val="hlink"/>
                </a:solidFill>
                <a:effectLst/>
                <a:latin typeface="Times" charset="0"/>
              </a:rPr>
              <a:t>ABRAHAM</a:t>
            </a:r>
          </a:p>
        </p:txBody>
      </p:sp>
      <p:sp>
        <p:nvSpPr>
          <p:cNvPr id="790553" name="Rectangle 25"/>
          <p:cNvSpPr>
            <a:spLocks noChangeArrowheads="1"/>
          </p:cNvSpPr>
          <p:nvPr/>
        </p:nvSpPr>
        <p:spPr bwMode="auto">
          <a:xfrm>
            <a:off x="696913"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790557" name="Group 29"/>
          <p:cNvGrpSpPr>
            <a:grpSpLocks/>
          </p:cNvGrpSpPr>
          <p:nvPr/>
        </p:nvGrpSpPr>
        <p:grpSpPr bwMode="auto">
          <a:xfrm>
            <a:off x="4787900" y="4699000"/>
            <a:ext cx="3683000" cy="1549400"/>
            <a:chOff x="3048" y="3064"/>
            <a:chExt cx="2320" cy="976"/>
          </a:xfrm>
        </p:grpSpPr>
        <p:grpSp>
          <p:nvGrpSpPr>
            <p:cNvPr id="790558" name="Group 30"/>
            <p:cNvGrpSpPr>
              <a:grpSpLocks/>
            </p:cNvGrpSpPr>
            <p:nvPr/>
          </p:nvGrpSpPr>
          <p:grpSpPr bwMode="auto">
            <a:xfrm>
              <a:off x="3064" y="3186"/>
              <a:ext cx="2302" cy="704"/>
              <a:chOff x="571" y="3050"/>
              <a:chExt cx="4853" cy="704"/>
            </a:xfrm>
          </p:grpSpPr>
          <p:sp>
            <p:nvSpPr>
              <p:cNvPr id="790559" name="Rectangle 31"/>
              <p:cNvSpPr>
                <a:spLocks noChangeArrowheads="1"/>
              </p:cNvSpPr>
              <p:nvPr/>
            </p:nvSpPr>
            <p:spPr bwMode="auto">
              <a:xfrm>
                <a:off x="571" y="3050"/>
                <a:ext cx="4853" cy="704"/>
              </a:xfrm>
              <a:prstGeom prst="rect">
                <a:avLst/>
              </a:prstGeom>
              <a:noFill/>
              <a:ln>
                <a:noFill/>
              </a:ln>
              <a:effectLst>
                <a:outerShdw blurRad="63500" dist="57501" dir="3723739" algn="ctr" rotWithShape="0">
                  <a:schemeClr val="bg2">
                    <a:alpha val="74998"/>
                  </a:schemeClr>
                </a:outerShdw>
              </a:effectLst>
              <a:extLst>
                <a:ext uri="{909E8E84-426E-40dd-AFC4-6F175D3DCCD1}">
                  <a14:hiddenFill xmlns:a14="http://schemas.microsoft.com/office/drawing/2010/main" xmlns="">
                    <a:gradFill rotWithShape="0">
                      <a:gsLst>
                        <a:gs pos="0">
                          <a:srgbClr val="2D1A74">
                            <a:gamma/>
                            <a:shade val="46275"/>
                            <a:invGamma/>
                          </a:srgbClr>
                        </a:gs>
                        <a:gs pos="100000">
                          <a:srgbClr val="2D1A74"/>
                        </a:gs>
                      </a:gsLst>
                      <a:lin ang="5400000" scaled="1"/>
                    </a:gradFill>
                  </a14:hiddenFill>
                </a:ext>
                <a:ext uri="{91240B29-F687-4f45-9708-019B960494DF}">
                  <a14:hiddenLine xmlns:a14="http://schemas.microsoft.com/office/drawing/2010/main" xmlns="" w="50800">
                    <a:solidFill>
                      <a:schemeClr val="accent2"/>
                    </a:solidFill>
                    <a:miter lim="800000"/>
                    <a:headEnd/>
                    <a:tailEnd/>
                  </a14:hiddenLine>
                </a:ext>
              </a:extLst>
            </p:spPr>
            <p:txBody>
              <a:bodyPr wrap="none" anchor="ctr"/>
              <a:lstStyle/>
              <a:p>
                <a:endParaRPr lang="en-US"/>
              </a:p>
            </p:txBody>
          </p:sp>
          <p:sp>
            <p:nvSpPr>
              <p:cNvPr id="790560" name="Rectangle 32"/>
              <p:cNvSpPr>
                <a:spLocks noChangeArrowheads="1"/>
              </p:cNvSpPr>
              <p:nvPr/>
            </p:nvSpPr>
            <p:spPr bwMode="auto">
              <a:xfrm>
                <a:off x="775" y="3093"/>
                <a:ext cx="4398" cy="594"/>
              </a:xfrm>
              <a:prstGeom prst="rect">
                <a:avLst/>
              </a:prstGeom>
              <a:noFill/>
              <a:ln>
                <a:noFill/>
              </a:ln>
              <a:effectLst>
                <a:outerShdw blurRad="63500" dist="127000" dir="3187806" algn="ctr" rotWithShape="0">
                  <a:schemeClr val="bg2">
                    <a:alpha val="74998"/>
                  </a:schemeClr>
                </a:outerShdw>
              </a:effectLst>
              <a:extLst>
                <a:ext uri="{909E8E84-426E-40dd-AFC4-6F175D3DCCD1}">
                  <a14:hiddenFill xmlns:a14="http://schemas.microsoft.com/office/drawing/2010/main" xmlns="">
                    <a:gradFill rotWithShape="0">
                      <a:gsLst>
                        <a:gs pos="0">
                          <a:srgbClr val="2D1A74">
                            <a:gamma/>
                            <a:shade val="46275"/>
                            <a:invGamma/>
                          </a:srgbClr>
                        </a:gs>
                        <a:gs pos="100000">
                          <a:srgbClr val="2D1A74"/>
                        </a:gs>
                      </a:gsLst>
                      <a:lin ang="5400000" scaled="1"/>
                    </a:gra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r>
                  <a:rPr lang="en-US" sz="2800" b="1">
                    <a:solidFill>
                      <a:srgbClr val="00FFCC"/>
                    </a:solidFill>
                    <a:effectLst/>
                  </a:rPr>
                  <a:t>ISAAC</a:t>
                </a:r>
                <a:r>
                  <a:rPr lang="en-US" sz="2800">
                    <a:effectLst>
                      <a:outerShdw blurRad="38100" dist="38100" dir="2700000" algn="tl">
                        <a:srgbClr val="000000"/>
                      </a:outerShdw>
                    </a:effectLst>
                  </a:rPr>
                  <a:t> </a:t>
                </a:r>
                <a:r>
                  <a:rPr lang="en-US" sz="2800" b="1">
                    <a:solidFill>
                      <a:schemeClr val="hlink"/>
                    </a:solidFill>
                    <a:effectLst/>
                    <a:latin typeface="Times" charset="0"/>
                  </a:rPr>
                  <a:t>VANO</a:t>
                </a:r>
              </a:p>
              <a:p>
                <a:pPr algn="l"/>
                <a:r>
                  <a:rPr lang="en-US" sz="2800" b="1">
                    <a:solidFill>
                      <a:srgbClr val="FFFF00"/>
                    </a:solidFill>
                    <a:effectLst/>
                    <a:latin typeface="Times" charset="0"/>
                  </a:rPr>
                  <a:t>JIHUDIMEI PRA-E</a:t>
                </a:r>
                <a:endParaRPr lang="en-US" sz="2800" b="1">
                  <a:solidFill>
                    <a:srgbClr val="00FFCC"/>
                  </a:solidFill>
                  <a:effectLst/>
                  <a:latin typeface="Times" charset="0"/>
                </a:endParaRPr>
              </a:p>
            </p:txBody>
          </p:sp>
        </p:grpSp>
        <p:sp>
          <p:nvSpPr>
            <p:cNvPr id="790561" name="AutoShape 33"/>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grpSp>
      <p:grpSp>
        <p:nvGrpSpPr>
          <p:cNvPr id="790562" name="Group 34"/>
          <p:cNvGrpSpPr>
            <a:grpSpLocks/>
          </p:cNvGrpSpPr>
          <p:nvPr/>
        </p:nvGrpSpPr>
        <p:grpSpPr bwMode="auto">
          <a:xfrm>
            <a:off x="552450" y="4725988"/>
            <a:ext cx="4043363" cy="1549400"/>
            <a:chOff x="413" y="3056"/>
            <a:chExt cx="2547" cy="976"/>
          </a:xfrm>
        </p:grpSpPr>
        <p:grpSp>
          <p:nvGrpSpPr>
            <p:cNvPr id="790563" name="Group 35"/>
            <p:cNvGrpSpPr>
              <a:grpSpLocks/>
            </p:cNvGrpSpPr>
            <p:nvPr/>
          </p:nvGrpSpPr>
          <p:grpSpPr bwMode="auto">
            <a:xfrm>
              <a:off x="413" y="3194"/>
              <a:ext cx="2515" cy="704"/>
              <a:chOff x="571" y="3050"/>
              <a:chExt cx="4853" cy="704"/>
            </a:xfrm>
          </p:grpSpPr>
          <p:sp>
            <p:nvSpPr>
              <p:cNvPr id="790564" name="Rectangle 36"/>
              <p:cNvSpPr>
                <a:spLocks noChangeArrowheads="1"/>
              </p:cNvSpPr>
              <p:nvPr/>
            </p:nvSpPr>
            <p:spPr bwMode="auto">
              <a:xfrm>
                <a:off x="571" y="3050"/>
                <a:ext cx="4853" cy="704"/>
              </a:xfrm>
              <a:prstGeom prst="rect">
                <a:avLst/>
              </a:prstGeom>
              <a:noFill/>
              <a:ln>
                <a:noFill/>
              </a:ln>
              <a:effectLst>
                <a:outerShdw blurRad="63500" dist="57501" dir="3723739" algn="ctr" rotWithShape="0">
                  <a:schemeClr val="bg2">
                    <a:alpha val="74998"/>
                  </a:schemeClr>
                </a:outerShdw>
              </a:effectLst>
              <a:extLst>
                <a:ext uri="{909E8E84-426E-40dd-AFC4-6F175D3DCCD1}">
                  <a14:hiddenFill xmlns:a14="http://schemas.microsoft.com/office/drawing/2010/main" xmlns="">
                    <a:gradFill rotWithShape="0">
                      <a:gsLst>
                        <a:gs pos="0">
                          <a:srgbClr val="2D1A74">
                            <a:gamma/>
                            <a:shade val="46275"/>
                            <a:invGamma/>
                          </a:srgbClr>
                        </a:gs>
                        <a:gs pos="100000">
                          <a:srgbClr val="2D1A74"/>
                        </a:gs>
                      </a:gsLst>
                      <a:lin ang="5400000" scaled="1"/>
                    </a:gradFill>
                  </a14:hiddenFill>
                </a:ext>
                <a:ext uri="{91240B29-F687-4f45-9708-019B960494DF}">
                  <a14:hiddenLine xmlns:a14="http://schemas.microsoft.com/office/drawing/2010/main" xmlns="" w="50800">
                    <a:solidFill>
                      <a:schemeClr val="accent2"/>
                    </a:solidFill>
                    <a:miter lim="800000"/>
                    <a:headEnd/>
                    <a:tailEnd/>
                  </a14:hiddenLine>
                </a:ext>
              </a:extLst>
            </p:spPr>
            <p:txBody>
              <a:bodyPr wrap="none" anchor="ctr"/>
              <a:lstStyle/>
              <a:p>
                <a:endParaRPr lang="en-US"/>
              </a:p>
            </p:txBody>
          </p:sp>
          <p:sp>
            <p:nvSpPr>
              <p:cNvPr id="790565" name="Rectangle 37"/>
              <p:cNvSpPr>
                <a:spLocks noChangeArrowheads="1"/>
              </p:cNvSpPr>
              <p:nvPr/>
            </p:nvSpPr>
            <p:spPr bwMode="auto">
              <a:xfrm>
                <a:off x="754" y="3093"/>
                <a:ext cx="4641" cy="594"/>
              </a:xfrm>
              <a:prstGeom prst="rect">
                <a:avLst/>
              </a:prstGeom>
              <a:noFill/>
              <a:ln>
                <a:noFill/>
              </a:ln>
              <a:effectLst>
                <a:outerShdw blurRad="63500" dist="127000" dir="3187806" algn="ctr" rotWithShape="0">
                  <a:schemeClr val="bg2">
                    <a:alpha val="74998"/>
                  </a:schemeClr>
                </a:outerShdw>
              </a:effectLst>
              <a:extLst>
                <a:ext uri="{909E8E84-426E-40dd-AFC4-6F175D3DCCD1}">
                  <a14:hiddenFill xmlns:a14="http://schemas.microsoft.com/office/drawing/2010/main" xmlns="">
                    <a:gradFill rotWithShape="0">
                      <a:gsLst>
                        <a:gs pos="0">
                          <a:srgbClr val="2D1A74">
                            <a:gamma/>
                            <a:shade val="46275"/>
                            <a:invGamma/>
                          </a:srgbClr>
                        </a:gs>
                        <a:gs pos="100000">
                          <a:srgbClr val="2D1A74"/>
                        </a:gs>
                      </a:gsLst>
                      <a:lin ang="5400000" scaled="1"/>
                    </a:gra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r"/>
                <a:r>
                  <a:rPr lang="en-US" sz="2800" b="1">
                    <a:solidFill>
                      <a:srgbClr val="FFFF00"/>
                    </a:solidFill>
                    <a:effectLst/>
                    <a:latin typeface="Times" charset="0"/>
                  </a:rPr>
                  <a:t> </a:t>
                </a:r>
                <a:r>
                  <a:rPr lang="en-US" sz="2800" b="1">
                    <a:solidFill>
                      <a:srgbClr val="00FF00"/>
                    </a:solidFill>
                    <a:effectLst/>
                  </a:rPr>
                  <a:t>ISHMAEL</a:t>
                </a:r>
                <a:r>
                  <a:rPr lang="en-US" sz="2800" b="1">
                    <a:solidFill>
                      <a:schemeClr val="hlink"/>
                    </a:solidFill>
                    <a:effectLst/>
                  </a:rPr>
                  <a:t>     VANO</a:t>
                </a:r>
                <a:endParaRPr lang="en-US" sz="2800" b="1">
                  <a:solidFill>
                    <a:schemeClr val="hlink"/>
                  </a:solidFill>
                  <a:effectLst/>
                  <a:latin typeface="Times" charset="0"/>
                </a:endParaRPr>
              </a:p>
              <a:p>
                <a:pPr algn="r"/>
                <a:r>
                  <a:rPr lang="en-US" sz="2800" b="1">
                    <a:solidFill>
                      <a:srgbClr val="FFFF00"/>
                    </a:solidFill>
                    <a:effectLst/>
                  </a:rPr>
                  <a:t>ARABTAMEI</a:t>
                </a:r>
                <a:r>
                  <a:rPr lang="en-US" sz="2800" b="1">
                    <a:solidFill>
                      <a:schemeClr val="hlink"/>
                    </a:solidFill>
                    <a:effectLst/>
                    <a:latin typeface="Times" charset="0"/>
                  </a:rPr>
                  <a:t> </a:t>
                </a:r>
                <a:r>
                  <a:rPr lang="en-US" sz="2800" b="1">
                    <a:solidFill>
                      <a:srgbClr val="00FF00"/>
                    </a:solidFill>
                    <a:effectLst/>
                    <a:latin typeface="Times" charset="0"/>
                  </a:rPr>
                  <a:t> PRA-E</a:t>
                </a:r>
              </a:p>
            </p:txBody>
          </p:sp>
        </p:grpSp>
        <p:sp>
          <p:nvSpPr>
            <p:cNvPr id="790566" name="AutoShape 38"/>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grpSp>
      <p:sp>
        <p:nvSpPr>
          <p:cNvPr id="790567" name="Oval 39"/>
          <p:cNvSpPr>
            <a:spLocks noChangeArrowheads="1"/>
          </p:cNvSpPr>
          <p:nvPr/>
        </p:nvSpPr>
        <p:spPr bwMode="auto">
          <a:xfrm>
            <a:off x="4816475" y="4891088"/>
            <a:ext cx="1628775" cy="608012"/>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790568" name="Oval 40"/>
          <p:cNvSpPr>
            <a:spLocks noChangeArrowheads="1"/>
          </p:cNvSpPr>
          <p:nvPr/>
        </p:nvSpPr>
        <p:spPr bwMode="auto">
          <a:xfrm>
            <a:off x="660400" y="4903788"/>
            <a:ext cx="2189163" cy="6223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grpSp>
        <p:nvGrpSpPr>
          <p:cNvPr id="790569" name="Group 41"/>
          <p:cNvGrpSpPr>
            <a:grpSpLocks/>
          </p:cNvGrpSpPr>
          <p:nvPr/>
        </p:nvGrpSpPr>
        <p:grpSpPr bwMode="auto">
          <a:xfrm>
            <a:off x="6121400" y="1514475"/>
            <a:ext cx="2279650" cy="1387475"/>
            <a:chOff x="3888" y="970"/>
            <a:chExt cx="1436" cy="874"/>
          </a:xfrm>
        </p:grpSpPr>
        <p:sp>
          <p:nvSpPr>
            <p:cNvPr id="790570" name="Rectangle 42"/>
            <p:cNvSpPr>
              <a:spLocks noChangeArrowheads="1"/>
            </p:cNvSpPr>
            <p:nvPr/>
          </p:nvSpPr>
          <p:spPr bwMode="auto">
            <a:xfrm>
              <a:off x="3975" y="970"/>
              <a:ext cx="470" cy="36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r>
                <a:rPr lang="en-US" sz="3200">
                  <a:solidFill>
                    <a:srgbClr val="FFFF00"/>
                  </a:solidFill>
                  <a:effectLst/>
                  <a:latin typeface="Times" charset="0"/>
                </a:rPr>
                <a:t>AC</a:t>
              </a:r>
              <a:endParaRPr lang="en-US" sz="2800">
                <a:solidFill>
                  <a:srgbClr val="FFFF00"/>
                </a:solidFill>
                <a:effectLst/>
                <a:latin typeface="Times" charset="0"/>
              </a:endParaRPr>
            </a:p>
          </p:txBody>
        </p:sp>
        <p:sp>
          <p:nvSpPr>
            <p:cNvPr id="790571" name="Rectangle 43"/>
            <p:cNvSpPr>
              <a:spLocks noChangeArrowheads="1"/>
            </p:cNvSpPr>
            <p:nvPr/>
          </p:nvSpPr>
          <p:spPr bwMode="auto">
            <a:xfrm>
              <a:off x="3888" y="1440"/>
              <a:ext cx="1436" cy="404"/>
            </a:xfrm>
            <a:prstGeom prst="rect">
              <a:avLst/>
            </a:prstGeom>
            <a:noFill/>
            <a:ln>
              <a:noFill/>
            </a:ln>
            <a:effectLst>
              <a:outerShdw blurRad="63500" dist="91581" dir="202140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spAutoFit/>
            </a:bodyPr>
            <a:lstStyle/>
            <a:p>
              <a:pPr algn="l"/>
              <a:r>
                <a:rPr lang="en-US" sz="3600" b="1" i="1">
                  <a:solidFill>
                    <a:srgbClr val="FFFF00"/>
                  </a:solidFill>
                  <a:effectLst/>
                  <a:latin typeface="Times" charset="0"/>
                </a:rPr>
                <a:t>Hr. 12: 1-3</a:t>
              </a:r>
              <a:endParaRPr lang="en-US" sz="2800" b="1" i="1">
                <a:solidFill>
                  <a:srgbClr val="FFFF00"/>
                </a:solidFill>
                <a:effectLst/>
                <a:latin typeface="Times" charset="0"/>
              </a:endParaRPr>
            </a:p>
          </p:txBody>
        </p:sp>
      </p:grpSp>
      <p:sp>
        <p:nvSpPr>
          <p:cNvPr id="790572" name="Freeform 44"/>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90573"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0574" name="Rectangle 4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0575" name="AutoShape 47"/>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0576"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0577"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0578" name="Rectangle 50"/>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0579" name="Rectangle 51"/>
          <p:cNvSpPr>
            <a:spLocks noChangeArrowheads="1"/>
          </p:cNvSpPr>
          <p:nvPr/>
        </p:nvSpPr>
        <p:spPr bwMode="auto">
          <a:xfrm>
            <a:off x="8186738" y="3832225"/>
            <a:ext cx="652462"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O- O - S</a:t>
            </a:r>
          </a:p>
        </p:txBody>
      </p:sp>
      <p:sp>
        <p:nvSpPr>
          <p:cNvPr id="790580" name="Rectangle 52"/>
          <p:cNvSpPr>
            <a:spLocks noChangeArrowheads="1"/>
          </p:cNvSpPr>
          <p:nvPr/>
        </p:nvSpPr>
        <p:spPr bwMode="auto">
          <a:xfrm>
            <a:off x="8175625" y="3654425"/>
            <a:ext cx="91757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The KOKOLO</a:t>
            </a:r>
          </a:p>
        </p:txBody>
      </p:sp>
      <p:sp>
        <p:nvSpPr>
          <p:cNvPr id="790581" name="Rectangle 53"/>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90582" name="Rectangle 54"/>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I - I</a:t>
            </a:r>
          </a:p>
        </p:txBody>
      </p:sp>
      <p:sp>
        <p:nvSpPr>
          <p:cNvPr id="790583" name="Line 55"/>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0584" name="Line 56"/>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0585" name="Line 57"/>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0586" name="Text Box 58"/>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790587" name="Rectangle 59"/>
          <p:cNvSpPr>
            <a:spLocks noChangeArrowheads="1"/>
          </p:cNvSpPr>
          <p:nvPr/>
        </p:nvSpPr>
        <p:spPr bwMode="auto">
          <a:xfrm>
            <a:off x="8075613" y="6518275"/>
            <a:ext cx="339725"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29</a:t>
            </a:r>
          </a:p>
        </p:txBody>
      </p:sp>
      <p:sp>
        <p:nvSpPr>
          <p:cNvPr id="790588" name="Text Box 60"/>
          <p:cNvSpPr txBox="1">
            <a:spLocks noChangeArrowheads="1"/>
          </p:cNvSpPr>
          <p:nvPr/>
        </p:nvSpPr>
        <p:spPr bwMode="auto">
          <a:xfrm>
            <a:off x="6942138" y="6076950"/>
            <a:ext cx="16335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
        <p:nvSpPr>
          <p:cNvPr id="790589" name="Text Box 61"/>
          <p:cNvSpPr txBox="1">
            <a:spLocks noChangeArrowheads="1"/>
          </p:cNvSpPr>
          <p:nvPr/>
        </p:nvSpPr>
        <p:spPr bwMode="auto">
          <a:xfrm>
            <a:off x="8623300" y="6430963"/>
            <a:ext cx="2540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a:solidFill>
                  <a:srgbClr val="FFFFFF"/>
                </a:solidFill>
                <a:effectLst/>
                <a:latin typeface="Arial" charset="0"/>
              </a:rPr>
              <a:t> </a:t>
            </a:r>
          </a:p>
        </p:txBody>
      </p:sp>
      <p:sp>
        <p:nvSpPr>
          <p:cNvPr id="790597" name="Text Box 69"/>
          <p:cNvSpPr txBox="1">
            <a:spLocks noChangeArrowheads="1"/>
          </p:cNvSpPr>
          <p:nvPr/>
        </p:nvSpPr>
        <p:spPr bwMode="auto">
          <a:xfrm>
            <a:off x="8588375" y="6430963"/>
            <a:ext cx="3254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a:solidFill>
                  <a:srgbClr val="FFFFFF"/>
                </a:solidFill>
                <a:effectLst/>
                <a:latin typeface="Arial" charset="0"/>
              </a:rPr>
              <a:t>2</a:t>
            </a:r>
          </a:p>
        </p:txBody>
      </p:sp>
      <p:grpSp>
        <p:nvGrpSpPr>
          <p:cNvPr id="790602" name="Group 74"/>
          <p:cNvGrpSpPr>
            <a:grpSpLocks/>
          </p:cNvGrpSpPr>
          <p:nvPr/>
        </p:nvGrpSpPr>
        <p:grpSpPr bwMode="auto">
          <a:xfrm>
            <a:off x="2887663" y="822325"/>
            <a:ext cx="2225675" cy="2187575"/>
            <a:chOff x="1819" y="518"/>
            <a:chExt cx="1402" cy="1378"/>
          </a:xfrm>
        </p:grpSpPr>
        <p:sp>
          <p:nvSpPr>
            <p:cNvPr id="790552" name="Oval 24"/>
            <p:cNvSpPr>
              <a:spLocks noChangeArrowheads="1"/>
            </p:cNvSpPr>
            <p:nvPr/>
          </p:nvSpPr>
          <p:spPr bwMode="auto">
            <a:xfrm>
              <a:off x="1823" y="518"/>
              <a:ext cx="1331" cy="423"/>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EEFF4B"/>
                  </a:solidFill>
                </a14:hiddenFill>
              </a:ext>
            </a:extLst>
          </p:spPr>
          <p:txBody>
            <a:bodyPr wrap="none" anchor="ctr"/>
            <a:lstStyle/>
            <a:p>
              <a:endParaRPr lang="en-US"/>
            </a:p>
          </p:txBody>
        </p:sp>
        <p:sp>
          <p:nvSpPr>
            <p:cNvPr id="790556" name="Oval 28"/>
            <p:cNvSpPr>
              <a:spLocks noChangeArrowheads="1"/>
            </p:cNvSpPr>
            <p:nvPr/>
          </p:nvSpPr>
          <p:spPr bwMode="auto">
            <a:xfrm>
              <a:off x="2501" y="1555"/>
              <a:ext cx="719" cy="341"/>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EEFF4B"/>
                  </a:solidFill>
                </a14:hiddenFill>
              </a:ext>
            </a:extLst>
          </p:spPr>
          <p:txBody>
            <a:bodyPr wrap="none" anchor="ctr"/>
            <a:lstStyle/>
            <a:p>
              <a:endParaRPr lang="en-US"/>
            </a:p>
          </p:txBody>
        </p:sp>
        <p:sp>
          <p:nvSpPr>
            <p:cNvPr id="790599" name="Line 71"/>
            <p:cNvSpPr>
              <a:spLocks noChangeShapeType="1"/>
            </p:cNvSpPr>
            <p:nvPr/>
          </p:nvSpPr>
          <p:spPr bwMode="auto">
            <a:xfrm>
              <a:off x="1819" y="774"/>
              <a:ext cx="657" cy="952"/>
            </a:xfrm>
            <a:prstGeom prst="line">
              <a:avLst/>
            </a:prstGeom>
            <a:noFill/>
            <a:ln w="38100">
              <a:solidFill>
                <a:srgbClr val="EEFF4B"/>
              </a:solidFill>
              <a:prstDash val="sysDot"/>
              <a:round/>
              <a:headEnd/>
              <a:tailEnd/>
            </a:ln>
            <a:effectLst>
              <a:outerShdw blurRad="63500" dist="57501" dir="1676261" algn="ctr" rotWithShape="0">
                <a:srgbClr val="000000">
                  <a:alpha val="74998"/>
                </a:srgb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90601" name="Line 73"/>
            <p:cNvSpPr>
              <a:spLocks noChangeShapeType="1"/>
            </p:cNvSpPr>
            <p:nvPr/>
          </p:nvSpPr>
          <p:spPr bwMode="auto">
            <a:xfrm>
              <a:off x="3161" y="736"/>
              <a:ext cx="60" cy="984"/>
            </a:xfrm>
            <a:prstGeom prst="line">
              <a:avLst/>
            </a:prstGeom>
            <a:noFill/>
            <a:ln w="38100">
              <a:solidFill>
                <a:srgbClr val="EEFF4B"/>
              </a:solidFill>
              <a:prstDash val="sysDot"/>
              <a:round/>
              <a:headEnd/>
              <a:tailEnd/>
            </a:ln>
            <a:effectLst>
              <a:outerShdw blurRad="63500" dist="57501" dir="1676261" algn="ctr" rotWithShape="0">
                <a:srgbClr val="000000">
                  <a:alpha val="74998"/>
                </a:srgbClr>
              </a:outerShdw>
            </a:effectLst>
            <a:extLst>
              <a:ext uri="{909E8E84-426E-40dd-AFC4-6F175D3DCCD1}">
                <a14:hiddenFill xmlns:a14="http://schemas.microsoft.com/office/drawing/2010/main" xmlns="">
                  <a:noFill/>
                </a14:hiddenFill>
              </a:ext>
            </a:extLst>
          </p:spPr>
          <p:txBody>
            <a:bodyPr wrap="none" anchor="ctr"/>
            <a:lstStyle/>
            <a:p>
              <a:endParaRPr lang="en-US"/>
            </a:p>
          </p:txBody>
        </p:sp>
      </p:grpSp>
      <p:sp>
        <p:nvSpPr>
          <p:cNvPr id="790590" name="AutoShape 62"/>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8"/>
              </a:srgbClr>
            </a:outerShdw>
          </a:effectLst>
        </p:spPr>
        <p:txBody>
          <a:bodyPr vert="eaVert" wrap="none" anchor="ctr"/>
          <a:lstStyle/>
          <a:p>
            <a:endParaRPr lang="en-US" sz="2800">
              <a:solidFill>
                <a:srgbClr val="1822CD"/>
              </a:solidFill>
              <a:effectLst>
                <a:outerShdw blurRad="38100" dist="38100" dir="2700000" algn="tl">
                  <a:srgbClr val="000000"/>
                </a:outerShdw>
              </a:effectLst>
            </a:endParaRPr>
          </a:p>
        </p:txBody>
      </p:sp>
      <p:sp>
        <p:nvSpPr>
          <p:cNvPr id="790591" name="AutoShape 63"/>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8"/>
              </a:srgbClr>
            </a:outerShdw>
          </a:effectLst>
        </p:spPr>
        <p:txBody>
          <a:bodyPr vert="eaVert" wrap="none" anchor="ctr"/>
          <a:lstStyle/>
          <a:p>
            <a:endParaRPr lang="en-US" sz="2800">
              <a:solidFill>
                <a:srgbClr val="1822CD"/>
              </a:solidFill>
              <a:effectLst>
                <a:outerShdw blurRad="38100" dist="38100" dir="2700000" algn="tl">
                  <a:srgbClr val="000000"/>
                </a:outerShdw>
              </a:effectLst>
            </a:endParaRPr>
          </a:p>
        </p:txBody>
      </p:sp>
      <p:grpSp>
        <p:nvGrpSpPr>
          <p:cNvPr id="66" name="Group 54"/>
          <p:cNvGrpSpPr>
            <a:grpSpLocks/>
          </p:cNvGrpSpPr>
          <p:nvPr/>
        </p:nvGrpSpPr>
        <p:grpSpPr bwMode="auto">
          <a:xfrm>
            <a:off x="6178549" y="1535112"/>
            <a:ext cx="900112" cy="949325"/>
            <a:chOff x="3892" y="967"/>
            <a:chExt cx="567" cy="598"/>
          </a:xfrm>
        </p:grpSpPr>
        <p:grpSp>
          <p:nvGrpSpPr>
            <p:cNvPr id="67" name="Group 55"/>
            <p:cNvGrpSpPr>
              <a:grpSpLocks/>
            </p:cNvGrpSpPr>
            <p:nvPr/>
          </p:nvGrpSpPr>
          <p:grpSpPr bwMode="auto">
            <a:xfrm>
              <a:off x="3892" y="967"/>
              <a:ext cx="567" cy="598"/>
              <a:chOff x="1557" y="1007"/>
              <a:chExt cx="2105" cy="1949"/>
            </a:xfrm>
          </p:grpSpPr>
          <p:grpSp>
            <p:nvGrpSpPr>
              <p:cNvPr id="69" name="Group 57"/>
              <p:cNvGrpSpPr>
                <a:grpSpLocks/>
              </p:cNvGrpSpPr>
              <p:nvPr/>
            </p:nvGrpSpPr>
            <p:grpSpPr bwMode="auto">
              <a:xfrm>
                <a:off x="1557" y="1209"/>
                <a:ext cx="2105" cy="1421"/>
                <a:chOff x="578" y="2316"/>
                <a:chExt cx="2105" cy="1421"/>
              </a:xfrm>
            </p:grpSpPr>
            <p:sp>
              <p:nvSpPr>
                <p:cNvPr id="75" name="Freeform 58" descr="Cork"/>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 name="Freeform 59" descr="Cork"/>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70" name="Freeform 61"/>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 name="Freeform 62"/>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 name="Freeform 63"/>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3" name="Freeform 64"/>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 name="Freeform 65"/>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8" name="Rectangle 66"/>
            <p:cNvSpPr>
              <a:spLocks noChangeArrowheads="1"/>
            </p:cNvSpPr>
            <p:nvPr/>
          </p:nvSpPr>
          <p:spPr bwMode="auto">
            <a:xfrm>
              <a:off x="3922" y="991"/>
              <a:ext cx="389" cy="440"/>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0487" tIns="44450" rIns="90487" bIns="44450">
              <a:spAutoFit/>
            </a:bodyPr>
            <a:lstStyle/>
            <a:p>
              <a:pPr algn="l"/>
              <a:r>
                <a:rPr lang="en-US" sz="4000" b="1" i="1">
                  <a:solidFill>
                    <a:srgbClr val="FFFFFF"/>
                  </a:solidFill>
                  <a:effectLst/>
                  <a:latin typeface="Kosher-Normal" charset="0"/>
                </a:rPr>
                <a:t>AC</a:t>
              </a:r>
              <a:endParaRPr lang="en-US" sz="2400" i="1">
                <a:solidFill>
                  <a:srgbClr val="FFFFFF"/>
                </a:solidFill>
                <a:effectLst/>
                <a:latin typeface="Helvetica" charset="0"/>
              </a:endParaRPr>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790553"/>
                                        </p:tgtEl>
                                        <p:attrNameLst>
                                          <p:attrName>style.visibility</p:attrName>
                                        </p:attrNameLst>
                                      </p:cBhvr>
                                      <p:to>
                                        <p:strVal val="visible"/>
                                      </p:to>
                                    </p:set>
                                    <p:anim calcmode="lin" valueType="num">
                                      <p:cBhvr>
                                        <p:cTn id="7" dur="500" fill="hold"/>
                                        <p:tgtEl>
                                          <p:spTgt spid="790553"/>
                                        </p:tgtEl>
                                        <p:attrNameLst>
                                          <p:attrName>ppt_w</p:attrName>
                                        </p:attrNameLst>
                                      </p:cBhvr>
                                      <p:tavLst>
                                        <p:tav tm="0">
                                          <p:val>
                                            <p:fltVal val="0"/>
                                          </p:val>
                                        </p:tav>
                                        <p:tav tm="100000">
                                          <p:val>
                                            <p:strVal val="#ppt_w"/>
                                          </p:val>
                                        </p:tav>
                                      </p:tavLst>
                                    </p:anim>
                                    <p:anim calcmode="lin" valueType="num">
                                      <p:cBhvr>
                                        <p:cTn id="8" dur="500" fill="hold"/>
                                        <p:tgtEl>
                                          <p:spTgt spid="790553"/>
                                        </p:tgtEl>
                                        <p:attrNameLst>
                                          <p:attrName>ppt_h</p:attrName>
                                        </p:attrNameLst>
                                      </p:cBhvr>
                                      <p:tavLst>
                                        <p:tav tm="0">
                                          <p:val>
                                            <p:fltVal val="0"/>
                                          </p:val>
                                        </p:tav>
                                        <p:tav tm="100000">
                                          <p:val>
                                            <p:strVal val="#ppt_h"/>
                                          </p:val>
                                        </p:tav>
                                      </p:tavLst>
                                    </p:anim>
                                    <p:anim calcmode="lin" valueType="num">
                                      <p:cBhvr>
                                        <p:cTn id="9" dur="500" fill="hold"/>
                                        <p:tgtEl>
                                          <p:spTgt spid="790553"/>
                                        </p:tgtEl>
                                        <p:attrNameLst>
                                          <p:attrName>ppt_x</p:attrName>
                                        </p:attrNameLst>
                                      </p:cBhvr>
                                      <p:tavLst>
                                        <p:tav tm="0">
                                          <p:val>
                                            <p:fltVal val="0.5"/>
                                          </p:val>
                                        </p:tav>
                                        <p:tav tm="100000">
                                          <p:val>
                                            <p:strVal val="#ppt_x"/>
                                          </p:val>
                                        </p:tav>
                                      </p:tavLst>
                                    </p:anim>
                                    <p:anim calcmode="lin" valueType="num">
                                      <p:cBhvr>
                                        <p:cTn id="10" dur="500" fill="hold"/>
                                        <p:tgtEl>
                                          <p:spTgt spid="79055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790562"/>
                                        </p:tgtEl>
                                        <p:attrNameLst>
                                          <p:attrName>style.visibility</p:attrName>
                                        </p:attrNameLst>
                                      </p:cBhvr>
                                      <p:to>
                                        <p:strVal val="visible"/>
                                      </p:to>
                                    </p:set>
                                    <p:anim calcmode="lin" valueType="num">
                                      <p:cBhvr additive="base">
                                        <p:cTn id="15" dur="500" fill="hold"/>
                                        <p:tgtEl>
                                          <p:spTgt spid="790562"/>
                                        </p:tgtEl>
                                        <p:attrNameLst>
                                          <p:attrName>ppt_x</p:attrName>
                                        </p:attrNameLst>
                                      </p:cBhvr>
                                      <p:tavLst>
                                        <p:tav tm="0">
                                          <p:val>
                                            <p:strVal val="0-#ppt_w/2"/>
                                          </p:val>
                                        </p:tav>
                                        <p:tav tm="100000">
                                          <p:val>
                                            <p:strVal val="#ppt_x"/>
                                          </p:val>
                                        </p:tav>
                                      </p:tavLst>
                                    </p:anim>
                                    <p:anim calcmode="lin" valueType="num">
                                      <p:cBhvr additive="base">
                                        <p:cTn id="16" dur="500" fill="hold"/>
                                        <p:tgtEl>
                                          <p:spTgt spid="790562"/>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9" presetClass="entr" presetSubtype="0" fill="hold" grpId="0" nodeType="afterEffect">
                                  <p:stCondLst>
                                    <p:cond delay="100"/>
                                  </p:stCondLst>
                                  <p:childTnLst>
                                    <p:set>
                                      <p:cBhvr>
                                        <p:cTn id="19" dur="1" fill="hold">
                                          <p:stCondLst>
                                            <p:cond delay="0"/>
                                          </p:stCondLst>
                                        </p:cTn>
                                        <p:tgtEl>
                                          <p:spTgt spid="790568"/>
                                        </p:tgtEl>
                                        <p:attrNameLst>
                                          <p:attrName>style.visibility</p:attrName>
                                        </p:attrNameLst>
                                      </p:cBhvr>
                                      <p:to>
                                        <p:strVal val="visible"/>
                                      </p:to>
                                    </p:set>
                                    <p:animEffect transition="in" filter="dissolve">
                                      <p:cBhvr>
                                        <p:cTn id="20" dur="500"/>
                                        <p:tgtEl>
                                          <p:spTgt spid="790568"/>
                                        </p:tgtEl>
                                      </p:cBhvr>
                                    </p:animEffect>
                                  </p:childTnLst>
                                </p:cTn>
                              </p:par>
                            </p:childTnLst>
                          </p:cTn>
                        </p:par>
                        <p:par>
                          <p:cTn id="21" fill="hold" nodeType="afterGroup">
                            <p:stCondLst>
                              <p:cond delay="1100"/>
                            </p:stCondLst>
                            <p:childTnLst>
                              <p:par>
                                <p:cTn id="22" presetID="22" presetClass="entr" presetSubtype="4" fill="hold" grpId="0" nodeType="afterEffect">
                                  <p:stCondLst>
                                    <p:cond delay="0"/>
                                  </p:stCondLst>
                                  <p:childTnLst>
                                    <p:set>
                                      <p:cBhvr>
                                        <p:cTn id="23" dur="1" fill="hold">
                                          <p:stCondLst>
                                            <p:cond delay="0"/>
                                          </p:stCondLst>
                                        </p:cTn>
                                        <p:tgtEl>
                                          <p:spTgt spid="790590"/>
                                        </p:tgtEl>
                                        <p:attrNameLst>
                                          <p:attrName>style.visibility</p:attrName>
                                        </p:attrNameLst>
                                      </p:cBhvr>
                                      <p:to>
                                        <p:strVal val="visible"/>
                                      </p:to>
                                    </p:set>
                                    <p:animEffect transition="in" filter="wipe(down)">
                                      <p:cBhvr>
                                        <p:cTn id="24" dur="500"/>
                                        <p:tgtEl>
                                          <p:spTgt spid="790590"/>
                                        </p:tgtEl>
                                      </p:cBhvr>
                                    </p:animEffect>
                                  </p:childTnLst>
                                </p:cTn>
                              </p:par>
                            </p:childTnLst>
                          </p:cTn>
                        </p:par>
                        <p:par>
                          <p:cTn id="25" fill="hold" nodeType="afterGroup">
                            <p:stCondLst>
                              <p:cond delay="1600"/>
                            </p:stCondLst>
                            <p:childTnLst>
                              <p:par>
                                <p:cTn id="26" presetID="22" presetClass="entr" presetSubtype="4" fill="hold" nodeType="afterEffect">
                                  <p:stCondLst>
                                    <p:cond delay="0"/>
                                  </p:stCondLst>
                                  <p:childTnLst>
                                    <p:set>
                                      <p:cBhvr>
                                        <p:cTn id="27" dur="1" fill="hold">
                                          <p:stCondLst>
                                            <p:cond delay="0"/>
                                          </p:stCondLst>
                                        </p:cTn>
                                        <p:tgtEl>
                                          <p:spTgt spid="790602"/>
                                        </p:tgtEl>
                                        <p:attrNameLst>
                                          <p:attrName>style.visibility</p:attrName>
                                        </p:attrNameLst>
                                      </p:cBhvr>
                                      <p:to>
                                        <p:strVal val="visible"/>
                                      </p:to>
                                    </p:set>
                                    <p:animEffect transition="in" filter="wipe(down)">
                                      <p:cBhvr>
                                        <p:cTn id="28" dur="500"/>
                                        <p:tgtEl>
                                          <p:spTgt spid="79060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fill="hold" nodeType="clickEffect">
                                  <p:stCondLst>
                                    <p:cond delay="0"/>
                                  </p:stCondLst>
                                  <p:childTnLst>
                                    <p:set>
                                      <p:cBhvr>
                                        <p:cTn id="32" dur="1" fill="hold">
                                          <p:stCondLst>
                                            <p:cond delay="0"/>
                                          </p:stCondLst>
                                        </p:cTn>
                                        <p:tgtEl>
                                          <p:spTgt spid="790557"/>
                                        </p:tgtEl>
                                        <p:attrNameLst>
                                          <p:attrName>style.visibility</p:attrName>
                                        </p:attrNameLst>
                                      </p:cBhvr>
                                      <p:to>
                                        <p:strVal val="visible"/>
                                      </p:to>
                                    </p:set>
                                    <p:anim calcmode="lin" valueType="num">
                                      <p:cBhvr additive="base">
                                        <p:cTn id="33" dur="500" fill="hold"/>
                                        <p:tgtEl>
                                          <p:spTgt spid="790557"/>
                                        </p:tgtEl>
                                        <p:attrNameLst>
                                          <p:attrName>ppt_x</p:attrName>
                                        </p:attrNameLst>
                                      </p:cBhvr>
                                      <p:tavLst>
                                        <p:tav tm="0">
                                          <p:val>
                                            <p:strVal val="1+#ppt_w/2"/>
                                          </p:val>
                                        </p:tav>
                                        <p:tav tm="100000">
                                          <p:val>
                                            <p:strVal val="#ppt_x"/>
                                          </p:val>
                                        </p:tav>
                                      </p:tavLst>
                                    </p:anim>
                                    <p:anim calcmode="lin" valueType="num">
                                      <p:cBhvr additive="base">
                                        <p:cTn id="34" dur="500" fill="hold"/>
                                        <p:tgtEl>
                                          <p:spTgt spid="790557"/>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500"/>
                            </p:stCondLst>
                            <p:childTnLst>
                              <p:par>
                                <p:cTn id="36" presetID="9" presetClass="entr" presetSubtype="0" fill="hold" grpId="0" nodeType="afterEffect">
                                  <p:stCondLst>
                                    <p:cond delay="100"/>
                                  </p:stCondLst>
                                  <p:childTnLst>
                                    <p:set>
                                      <p:cBhvr>
                                        <p:cTn id="37" dur="1" fill="hold">
                                          <p:stCondLst>
                                            <p:cond delay="0"/>
                                          </p:stCondLst>
                                        </p:cTn>
                                        <p:tgtEl>
                                          <p:spTgt spid="790567"/>
                                        </p:tgtEl>
                                        <p:attrNameLst>
                                          <p:attrName>style.visibility</p:attrName>
                                        </p:attrNameLst>
                                      </p:cBhvr>
                                      <p:to>
                                        <p:strVal val="visible"/>
                                      </p:to>
                                    </p:set>
                                    <p:animEffect transition="in" filter="dissolve">
                                      <p:cBhvr>
                                        <p:cTn id="38" dur="500"/>
                                        <p:tgtEl>
                                          <p:spTgt spid="790567"/>
                                        </p:tgtEl>
                                      </p:cBhvr>
                                    </p:animEffect>
                                  </p:childTnLst>
                                </p:cTn>
                              </p:par>
                            </p:childTnLst>
                          </p:cTn>
                        </p:par>
                        <p:par>
                          <p:cTn id="39" fill="hold" nodeType="afterGroup">
                            <p:stCondLst>
                              <p:cond delay="1100"/>
                            </p:stCondLst>
                            <p:childTnLst>
                              <p:par>
                                <p:cTn id="40" presetID="22" presetClass="entr" presetSubtype="4" fill="hold" grpId="0" nodeType="afterEffect">
                                  <p:stCondLst>
                                    <p:cond delay="0"/>
                                  </p:stCondLst>
                                  <p:childTnLst>
                                    <p:set>
                                      <p:cBhvr>
                                        <p:cTn id="41" dur="1" fill="hold">
                                          <p:stCondLst>
                                            <p:cond delay="0"/>
                                          </p:stCondLst>
                                        </p:cTn>
                                        <p:tgtEl>
                                          <p:spTgt spid="790591"/>
                                        </p:tgtEl>
                                        <p:attrNameLst>
                                          <p:attrName>style.visibility</p:attrName>
                                        </p:attrNameLst>
                                      </p:cBhvr>
                                      <p:to>
                                        <p:strVal val="visible"/>
                                      </p:to>
                                    </p:set>
                                    <p:animEffect transition="in" filter="wipe(down)">
                                      <p:cBhvr>
                                        <p:cTn id="42" dur="500"/>
                                        <p:tgtEl>
                                          <p:spTgt spid="790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53" grpId="0" animBg="1"/>
      <p:bldP spid="790567" grpId="0" animBg="1"/>
      <p:bldP spid="790568" grpId="0" animBg="1"/>
      <p:bldP spid="790590" grpId="0" animBg="1" autoUpdateAnimBg="0"/>
      <p:bldP spid="790591"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1555" name="Rectangle 3"/>
          <p:cNvSpPr>
            <a:spLocks noChangeArrowheads="1"/>
          </p:cNvSpPr>
          <p:nvPr/>
        </p:nvSpPr>
        <p:spPr bwMode="auto">
          <a:xfrm>
            <a:off x="3332163" y="962025"/>
            <a:ext cx="1387475" cy="363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791556" name="Rectangle 4"/>
          <p:cNvSpPr>
            <a:spLocks noChangeArrowheads="1"/>
          </p:cNvSpPr>
          <p:nvPr/>
        </p:nvSpPr>
        <p:spPr bwMode="auto">
          <a:xfrm>
            <a:off x="3124200" y="1371600"/>
            <a:ext cx="2895600" cy="3124200"/>
          </a:xfrm>
          <a:prstGeom prst="rect">
            <a:avLst/>
          </a:prstGeom>
          <a:solidFill>
            <a:schemeClr val="accent2"/>
          </a:solidFill>
          <a:ln>
            <a:noFill/>
          </a:ln>
          <a:effectLst>
            <a:outerShdw blurRad="63500" dist="107763" dir="2700000" algn="ctr" rotWithShape="0">
              <a:schemeClr val="bg2">
                <a:alpha val="74998"/>
              </a:schemeClr>
            </a:outerShdw>
          </a:effectLst>
          <a:extLst>
            <a:ext uri="{91240B29-F687-4f45-9708-019B960494DF}">
              <a14:hiddenLine xmlns:a14="http://schemas.microsoft.com/office/drawing/2010/main" xmlns="" w="12700">
                <a:solidFill>
                  <a:schemeClr val="folHlink"/>
                </a:solidFill>
                <a:miter lim="800000"/>
                <a:headEnd/>
                <a:tailEnd/>
              </a14:hiddenLine>
            </a:ext>
          </a:extLst>
        </p:spPr>
        <p:txBody>
          <a:bodyPr wrap="none" anchor="ctr"/>
          <a:lstStyle/>
          <a:p>
            <a:endParaRPr lang="en-US"/>
          </a:p>
        </p:txBody>
      </p:sp>
      <p:sp>
        <p:nvSpPr>
          <p:cNvPr id="791557" name="AutoShape 5"/>
          <p:cNvSpPr>
            <a:spLocks noChangeArrowheads="1"/>
          </p:cNvSpPr>
          <p:nvPr/>
        </p:nvSpPr>
        <p:spPr bwMode="auto">
          <a:xfrm>
            <a:off x="3146425" y="860425"/>
            <a:ext cx="1663700" cy="1054100"/>
          </a:xfrm>
          <a:prstGeom prst="roundRect">
            <a:avLst>
              <a:gd name="adj" fmla="val 12495"/>
            </a:avLst>
          </a:prstGeom>
          <a:solidFill>
            <a:schemeClr val="accent2"/>
          </a:solidFill>
          <a:ln>
            <a:noFill/>
          </a:ln>
          <a:effectLst/>
          <a:extLst>
            <a:ext uri="{91240B29-F687-4f45-9708-019B960494DF}">
              <a14:hiddenLine xmlns:a14="http://schemas.microsoft.com/office/drawing/2010/main" xmlns="" w="12700">
                <a:solidFill>
                  <a:schemeClr val="folHlink"/>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1558" name="Rectangle 6"/>
          <p:cNvSpPr>
            <a:spLocks noChangeArrowheads="1"/>
          </p:cNvSpPr>
          <p:nvPr/>
        </p:nvSpPr>
        <p:spPr bwMode="auto">
          <a:xfrm>
            <a:off x="3124200" y="1355725"/>
            <a:ext cx="2057400" cy="1066800"/>
          </a:xfrm>
          <a:prstGeom prst="rect">
            <a:avLst/>
          </a:prstGeom>
          <a:solidFill>
            <a:schemeClr val="accent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1559" name="Line 7"/>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1560" name="Line 8"/>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1562" name="Rectangle 10"/>
          <p:cNvSpPr>
            <a:spLocks noChangeArrowheads="1"/>
          </p:cNvSpPr>
          <p:nvPr/>
        </p:nvSpPr>
        <p:spPr bwMode="auto">
          <a:xfrm>
            <a:off x="4802188" y="1068388"/>
            <a:ext cx="1825625" cy="3635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1800" b="1">
                <a:solidFill>
                  <a:srgbClr val="FFFF00"/>
                </a:solidFill>
                <a:effectLst/>
                <a:latin typeface="Times" charset="0"/>
              </a:rPr>
              <a:t>ca. 2000 B.C.</a:t>
            </a:r>
          </a:p>
        </p:txBody>
      </p:sp>
      <p:sp>
        <p:nvSpPr>
          <p:cNvPr id="791563" name="Rectangle 11"/>
          <p:cNvSpPr>
            <a:spLocks noChangeArrowheads="1"/>
          </p:cNvSpPr>
          <p:nvPr/>
        </p:nvSpPr>
        <p:spPr bwMode="auto">
          <a:xfrm>
            <a:off x="3703638" y="1597025"/>
            <a:ext cx="1849437" cy="5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800" b="1">
                <a:solidFill>
                  <a:schemeClr val="accent2"/>
                </a:solidFill>
                <a:effectLst/>
                <a:latin typeface="Times" charset="0"/>
              </a:rPr>
              <a:t>The CALL</a:t>
            </a:r>
          </a:p>
        </p:txBody>
      </p:sp>
      <p:sp>
        <p:nvSpPr>
          <p:cNvPr id="791564" name="Rectangle 12"/>
          <p:cNvSpPr>
            <a:spLocks noChangeArrowheads="1"/>
          </p:cNvSpPr>
          <p:nvPr/>
        </p:nvSpPr>
        <p:spPr bwMode="auto">
          <a:xfrm>
            <a:off x="3890963" y="2054225"/>
            <a:ext cx="1446212" cy="5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800" b="1">
                <a:solidFill>
                  <a:schemeClr val="accent2"/>
                </a:solidFill>
                <a:effectLst/>
                <a:latin typeface="Times" charset="0"/>
              </a:rPr>
              <a:t>L - S - B</a:t>
            </a:r>
          </a:p>
        </p:txBody>
      </p:sp>
      <p:sp>
        <p:nvSpPr>
          <p:cNvPr id="791565" name="Rectangle 13"/>
          <p:cNvSpPr>
            <a:spLocks noChangeArrowheads="1"/>
          </p:cNvSpPr>
          <p:nvPr/>
        </p:nvSpPr>
        <p:spPr bwMode="auto">
          <a:xfrm>
            <a:off x="4151313" y="2466975"/>
            <a:ext cx="1446212" cy="576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3200" b="1">
                <a:solidFill>
                  <a:schemeClr val="hlink"/>
                </a:solidFill>
                <a:effectLst/>
                <a:latin typeface="Times" charset="0"/>
              </a:rPr>
              <a:t>I - I      </a:t>
            </a:r>
          </a:p>
        </p:txBody>
      </p:sp>
      <p:sp>
        <p:nvSpPr>
          <p:cNvPr id="791566" name="Rectangle 14"/>
          <p:cNvSpPr>
            <a:spLocks noChangeArrowheads="1"/>
          </p:cNvSpPr>
          <p:nvPr/>
        </p:nvSpPr>
        <p:spPr bwMode="auto">
          <a:xfrm>
            <a:off x="6324600" y="1524000"/>
            <a:ext cx="1219200" cy="5191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791567" name="Rectangle 15"/>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791568" name="Rectangle 16"/>
          <p:cNvSpPr>
            <a:spLocks noChangeArrowheads="1"/>
          </p:cNvSpPr>
          <p:nvPr/>
        </p:nvSpPr>
        <p:spPr bwMode="auto">
          <a:xfrm>
            <a:off x="823913" y="2454275"/>
            <a:ext cx="892175" cy="13700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endParaRPr lang="en-US" sz="2800">
              <a:solidFill>
                <a:schemeClr val="tx2"/>
              </a:solidFill>
              <a:effectLst/>
              <a:latin typeface="Times" charset="0"/>
            </a:endParaRPr>
          </a:p>
          <a:p>
            <a:pPr algn="l"/>
            <a:endParaRPr lang="en-US" sz="2800">
              <a:solidFill>
                <a:schemeClr val="tx2"/>
              </a:solidFill>
              <a:effectLst/>
              <a:latin typeface="Times" charset="0"/>
            </a:endParaRPr>
          </a:p>
          <a:p>
            <a:pPr algn="l"/>
            <a:r>
              <a:rPr lang="en-US" sz="2800">
                <a:solidFill>
                  <a:schemeClr val="tx2"/>
                </a:solidFill>
                <a:effectLst/>
                <a:latin typeface="Times" charset="0"/>
              </a:rPr>
              <a:t>        </a:t>
            </a:r>
          </a:p>
        </p:txBody>
      </p:sp>
      <p:sp>
        <p:nvSpPr>
          <p:cNvPr id="791569" name="Rectangle 17"/>
          <p:cNvSpPr>
            <a:spLocks noChangeArrowheads="1"/>
          </p:cNvSpPr>
          <p:nvPr/>
        </p:nvSpPr>
        <p:spPr bwMode="auto">
          <a:xfrm>
            <a:off x="598488" y="2378075"/>
            <a:ext cx="2259012" cy="14303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sz="8800">
                <a:solidFill>
                  <a:srgbClr val="51DC00"/>
                </a:solidFill>
                <a:effectLst/>
                <a:latin typeface="Times" charset="0"/>
              </a:rPr>
              <a:t>A</a:t>
            </a:r>
            <a:r>
              <a:rPr lang="en-US" sz="6000">
                <a:solidFill>
                  <a:srgbClr val="FFFF00"/>
                </a:solidFill>
                <a:effectLst/>
                <a:latin typeface="Times" charset="0"/>
              </a:rPr>
              <a:t>JMJ</a:t>
            </a:r>
            <a:endParaRPr lang="en-US" sz="6000">
              <a:solidFill>
                <a:schemeClr val="tx2"/>
              </a:solidFill>
              <a:effectLst/>
              <a:latin typeface="Times" charset="0"/>
            </a:endParaRPr>
          </a:p>
        </p:txBody>
      </p:sp>
      <p:sp>
        <p:nvSpPr>
          <p:cNvPr id="791570" name="Line 18"/>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1571" name="Line 19"/>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1572" name="Line 20"/>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1573" name="Rectangle 21"/>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791574" name="Line 2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91575" name="Rectangle 23"/>
          <p:cNvSpPr>
            <a:spLocks noChangeArrowheads="1"/>
          </p:cNvSpPr>
          <p:nvPr/>
        </p:nvSpPr>
        <p:spPr bwMode="auto">
          <a:xfrm>
            <a:off x="3078163" y="931863"/>
            <a:ext cx="1790700"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400" b="1">
                <a:solidFill>
                  <a:schemeClr val="hlink"/>
                </a:solidFill>
                <a:effectLst/>
                <a:latin typeface="Times" charset="0"/>
              </a:rPr>
              <a:t>ABRAHAM</a:t>
            </a:r>
          </a:p>
        </p:txBody>
      </p:sp>
      <p:sp>
        <p:nvSpPr>
          <p:cNvPr id="791577"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1578" name="Oval 26"/>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EEFF4B"/>
                </a:solidFill>
              </a14:hiddenFill>
            </a:ext>
          </a:extLst>
        </p:spPr>
        <p:txBody>
          <a:bodyPr wrap="none" anchor="ctr"/>
          <a:lstStyle/>
          <a:p>
            <a:endParaRPr lang="en-US"/>
          </a:p>
        </p:txBody>
      </p:sp>
      <p:grpSp>
        <p:nvGrpSpPr>
          <p:cNvPr id="791579" name="Group 27"/>
          <p:cNvGrpSpPr>
            <a:grpSpLocks/>
          </p:cNvGrpSpPr>
          <p:nvPr/>
        </p:nvGrpSpPr>
        <p:grpSpPr bwMode="auto">
          <a:xfrm>
            <a:off x="4759325" y="4699000"/>
            <a:ext cx="3684588" cy="1549400"/>
            <a:chOff x="3047" y="3064"/>
            <a:chExt cx="2321" cy="976"/>
          </a:xfrm>
        </p:grpSpPr>
        <p:grpSp>
          <p:nvGrpSpPr>
            <p:cNvPr id="791580" name="Group 28"/>
            <p:cNvGrpSpPr>
              <a:grpSpLocks/>
            </p:cNvGrpSpPr>
            <p:nvPr/>
          </p:nvGrpSpPr>
          <p:grpSpPr bwMode="auto">
            <a:xfrm>
              <a:off x="3047" y="3186"/>
              <a:ext cx="2318" cy="704"/>
              <a:chOff x="535" y="3050"/>
              <a:chExt cx="4889" cy="704"/>
            </a:xfrm>
          </p:grpSpPr>
          <p:sp>
            <p:nvSpPr>
              <p:cNvPr id="791581" name="Rectangle 29"/>
              <p:cNvSpPr>
                <a:spLocks noChangeArrowheads="1"/>
              </p:cNvSpPr>
              <p:nvPr/>
            </p:nvSpPr>
            <p:spPr bwMode="auto">
              <a:xfrm>
                <a:off x="571" y="3050"/>
                <a:ext cx="4853" cy="704"/>
              </a:xfrm>
              <a:prstGeom prst="rect">
                <a:avLst/>
              </a:prstGeom>
              <a:noFill/>
              <a:ln>
                <a:noFill/>
              </a:ln>
              <a:effectLst>
                <a:outerShdw blurRad="63500" dist="57501" dir="3723739" algn="ctr" rotWithShape="0">
                  <a:schemeClr val="bg2">
                    <a:alpha val="74998"/>
                  </a:schemeClr>
                </a:outerShdw>
              </a:effectLst>
              <a:extLst>
                <a:ext uri="{909E8E84-426E-40dd-AFC4-6F175D3DCCD1}">
                  <a14:hiddenFill xmlns:a14="http://schemas.microsoft.com/office/drawing/2010/main" xmlns="">
                    <a:gradFill rotWithShape="0">
                      <a:gsLst>
                        <a:gs pos="0">
                          <a:srgbClr val="2D1A74">
                            <a:gamma/>
                            <a:shade val="46275"/>
                            <a:invGamma/>
                          </a:srgbClr>
                        </a:gs>
                        <a:gs pos="100000">
                          <a:srgbClr val="2D1A74"/>
                        </a:gs>
                      </a:gsLst>
                      <a:lin ang="5400000" scaled="1"/>
                    </a:gradFill>
                  </a14:hiddenFill>
                </a:ext>
                <a:ext uri="{91240B29-F687-4f45-9708-019B960494DF}">
                  <a14:hiddenLine xmlns:a14="http://schemas.microsoft.com/office/drawing/2010/main" xmlns="" w="50800">
                    <a:solidFill>
                      <a:schemeClr val="accent2"/>
                    </a:solidFill>
                    <a:miter lim="800000"/>
                    <a:headEnd/>
                    <a:tailEnd/>
                  </a14:hiddenLine>
                </a:ext>
              </a:extLst>
            </p:spPr>
            <p:txBody>
              <a:bodyPr wrap="none" anchor="ctr"/>
              <a:lstStyle/>
              <a:p>
                <a:endParaRPr lang="en-US"/>
              </a:p>
            </p:txBody>
          </p:sp>
          <p:sp>
            <p:nvSpPr>
              <p:cNvPr id="791582" name="Rectangle 30"/>
              <p:cNvSpPr>
                <a:spLocks noChangeArrowheads="1"/>
              </p:cNvSpPr>
              <p:nvPr/>
            </p:nvSpPr>
            <p:spPr bwMode="auto">
              <a:xfrm>
                <a:off x="535" y="3093"/>
                <a:ext cx="4779" cy="594"/>
              </a:xfrm>
              <a:prstGeom prst="rect">
                <a:avLst/>
              </a:prstGeom>
              <a:noFill/>
              <a:ln>
                <a:noFill/>
              </a:ln>
              <a:effectLst>
                <a:outerShdw blurRad="63500" dist="127000" dir="3187806" algn="ctr" rotWithShape="0">
                  <a:schemeClr val="bg2">
                    <a:alpha val="74998"/>
                  </a:schemeClr>
                </a:outerShdw>
              </a:effectLst>
              <a:extLst>
                <a:ext uri="{909E8E84-426E-40dd-AFC4-6F175D3DCCD1}">
                  <a14:hiddenFill xmlns:a14="http://schemas.microsoft.com/office/drawing/2010/main" xmlns="">
                    <a:gradFill rotWithShape="0">
                      <a:gsLst>
                        <a:gs pos="0">
                          <a:srgbClr val="2D1A74">
                            <a:gamma/>
                            <a:shade val="46275"/>
                            <a:invGamma/>
                          </a:srgbClr>
                        </a:gs>
                        <a:gs pos="100000">
                          <a:srgbClr val="2D1A74"/>
                        </a:gs>
                      </a:gsLst>
                      <a:lin ang="5400000" scaled="1"/>
                    </a:gra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sz="2800" b="1">
                    <a:solidFill>
                      <a:srgbClr val="00FFCC"/>
                    </a:solidFill>
                    <a:effectLst/>
                  </a:rPr>
                  <a:t>ISAAC</a:t>
                </a:r>
                <a:r>
                  <a:rPr lang="en-US" sz="2800">
                    <a:effectLst>
                      <a:outerShdw blurRad="38100" dist="38100" dir="2700000" algn="tl">
                        <a:srgbClr val="000000"/>
                      </a:outerShdw>
                    </a:effectLst>
                  </a:rPr>
                  <a:t> </a:t>
                </a:r>
                <a:r>
                  <a:rPr lang="en-US" sz="2800" b="1">
                    <a:solidFill>
                      <a:schemeClr val="hlink"/>
                    </a:solidFill>
                    <a:effectLst/>
                  </a:rPr>
                  <a:t>VANO</a:t>
                </a:r>
              </a:p>
              <a:p>
                <a:r>
                  <a:rPr lang="en-US" sz="2800" b="1">
                    <a:solidFill>
                      <a:srgbClr val="FFFF00"/>
                    </a:solidFill>
                    <a:effectLst/>
                  </a:rPr>
                  <a:t>JIHUDIMEI PRA-E</a:t>
                </a:r>
              </a:p>
            </p:txBody>
          </p:sp>
        </p:grpSp>
        <p:sp>
          <p:nvSpPr>
            <p:cNvPr id="791583" name="AutoShape 31"/>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grpSp>
      <p:grpSp>
        <p:nvGrpSpPr>
          <p:cNvPr id="791584" name="Group 32"/>
          <p:cNvGrpSpPr>
            <a:grpSpLocks/>
          </p:cNvGrpSpPr>
          <p:nvPr/>
        </p:nvGrpSpPr>
        <p:grpSpPr bwMode="auto">
          <a:xfrm>
            <a:off x="601663" y="4686300"/>
            <a:ext cx="4046537" cy="1549400"/>
            <a:chOff x="411" y="3056"/>
            <a:chExt cx="2549" cy="976"/>
          </a:xfrm>
        </p:grpSpPr>
        <p:grpSp>
          <p:nvGrpSpPr>
            <p:cNvPr id="791585" name="Group 33"/>
            <p:cNvGrpSpPr>
              <a:grpSpLocks/>
            </p:cNvGrpSpPr>
            <p:nvPr/>
          </p:nvGrpSpPr>
          <p:grpSpPr bwMode="auto">
            <a:xfrm>
              <a:off x="411" y="3194"/>
              <a:ext cx="2517" cy="704"/>
              <a:chOff x="571" y="3050"/>
              <a:chExt cx="4853" cy="704"/>
            </a:xfrm>
          </p:grpSpPr>
          <p:sp>
            <p:nvSpPr>
              <p:cNvPr id="791586" name="Rectangle 34"/>
              <p:cNvSpPr>
                <a:spLocks noChangeArrowheads="1"/>
              </p:cNvSpPr>
              <p:nvPr/>
            </p:nvSpPr>
            <p:spPr bwMode="auto">
              <a:xfrm>
                <a:off x="571" y="3050"/>
                <a:ext cx="4853" cy="704"/>
              </a:xfrm>
              <a:prstGeom prst="rect">
                <a:avLst/>
              </a:prstGeom>
              <a:noFill/>
              <a:ln>
                <a:noFill/>
              </a:ln>
              <a:effectLst>
                <a:outerShdw blurRad="63500" dist="57501" dir="3723739" algn="ctr" rotWithShape="0">
                  <a:schemeClr val="bg2">
                    <a:alpha val="74998"/>
                  </a:schemeClr>
                </a:outerShdw>
              </a:effectLst>
              <a:extLst>
                <a:ext uri="{909E8E84-426E-40dd-AFC4-6F175D3DCCD1}">
                  <a14:hiddenFill xmlns:a14="http://schemas.microsoft.com/office/drawing/2010/main" xmlns="">
                    <a:gradFill rotWithShape="0">
                      <a:gsLst>
                        <a:gs pos="0">
                          <a:srgbClr val="2D1A74">
                            <a:gamma/>
                            <a:shade val="46275"/>
                            <a:invGamma/>
                          </a:srgbClr>
                        </a:gs>
                        <a:gs pos="100000">
                          <a:srgbClr val="2D1A74"/>
                        </a:gs>
                      </a:gsLst>
                      <a:lin ang="5400000" scaled="1"/>
                    </a:gradFill>
                  </a14:hiddenFill>
                </a:ext>
                <a:ext uri="{91240B29-F687-4f45-9708-019B960494DF}">
                  <a14:hiddenLine xmlns:a14="http://schemas.microsoft.com/office/drawing/2010/main" xmlns="" w="50800">
                    <a:solidFill>
                      <a:schemeClr val="accent2"/>
                    </a:solidFill>
                    <a:miter lim="800000"/>
                    <a:headEnd/>
                    <a:tailEnd/>
                  </a14:hiddenLine>
                </a:ext>
              </a:extLst>
            </p:spPr>
            <p:txBody>
              <a:bodyPr wrap="none" anchor="ctr"/>
              <a:lstStyle/>
              <a:p>
                <a:endParaRPr lang="en-US"/>
              </a:p>
            </p:txBody>
          </p:sp>
          <p:sp>
            <p:nvSpPr>
              <p:cNvPr id="791587" name="Rectangle 35"/>
              <p:cNvSpPr>
                <a:spLocks noChangeArrowheads="1"/>
              </p:cNvSpPr>
              <p:nvPr/>
            </p:nvSpPr>
            <p:spPr bwMode="auto">
              <a:xfrm>
                <a:off x="768" y="3093"/>
                <a:ext cx="4637" cy="594"/>
              </a:xfrm>
              <a:prstGeom prst="rect">
                <a:avLst/>
              </a:prstGeom>
              <a:noFill/>
              <a:ln>
                <a:noFill/>
              </a:ln>
              <a:effectLst>
                <a:outerShdw blurRad="63500" dist="127000" dir="3187806" algn="ctr" rotWithShape="0">
                  <a:schemeClr val="bg2">
                    <a:alpha val="74998"/>
                  </a:schemeClr>
                </a:outerShdw>
              </a:effectLst>
              <a:extLst>
                <a:ext uri="{909E8E84-426E-40dd-AFC4-6F175D3DCCD1}">
                  <a14:hiddenFill xmlns:a14="http://schemas.microsoft.com/office/drawing/2010/main" xmlns="">
                    <a:gradFill rotWithShape="0">
                      <a:gsLst>
                        <a:gs pos="0">
                          <a:srgbClr val="2D1A74">
                            <a:gamma/>
                            <a:shade val="46275"/>
                            <a:invGamma/>
                          </a:srgbClr>
                        </a:gs>
                        <a:gs pos="100000">
                          <a:srgbClr val="2D1A74"/>
                        </a:gs>
                      </a:gsLst>
                      <a:lin ang="5400000" scaled="1"/>
                    </a:gra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sz="2800" b="1">
                    <a:solidFill>
                      <a:srgbClr val="FFFF00"/>
                    </a:solidFill>
                    <a:effectLst/>
                    <a:latin typeface="Times" charset="0"/>
                  </a:rPr>
                  <a:t> </a:t>
                </a:r>
                <a:r>
                  <a:rPr lang="en-US" sz="2800" b="1">
                    <a:solidFill>
                      <a:srgbClr val="00FF00"/>
                    </a:solidFill>
                    <a:effectLst/>
                  </a:rPr>
                  <a:t>ISHMAEL</a:t>
                </a:r>
                <a:r>
                  <a:rPr lang="en-US" sz="2800" b="1">
                    <a:solidFill>
                      <a:schemeClr val="hlink"/>
                    </a:solidFill>
                    <a:effectLst/>
                  </a:rPr>
                  <a:t>     VANO</a:t>
                </a:r>
              </a:p>
              <a:p>
                <a:r>
                  <a:rPr lang="en-US" sz="2800" b="1">
                    <a:solidFill>
                      <a:srgbClr val="FFFF00"/>
                    </a:solidFill>
                    <a:effectLst/>
                  </a:rPr>
                  <a:t>ARABTAMEI</a:t>
                </a:r>
                <a:r>
                  <a:rPr lang="en-US" sz="2800" b="1">
                    <a:solidFill>
                      <a:schemeClr val="hlink"/>
                    </a:solidFill>
                    <a:effectLst/>
                  </a:rPr>
                  <a:t> </a:t>
                </a:r>
                <a:r>
                  <a:rPr lang="en-US" sz="2800" b="1">
                    <a:solidFill>
                      <a:srgbClr val="00FF00"/>
                    </a:solidFill>
                    <a:effectLst/>
                  </a:rPr>
                  <a:t> PRA-E</a:t>
                </a:r>
              </a:p>
            </p:txBody>
          </p:sp>
        </p:grpSp>
        <p:sp>
          <p:nvSpPr>
            <p:cNvPr id="791588" name="AutoShape 36"/>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grpSp>
      <p:grpSp>
        <p:nvGrpSpPr>
          <p:cNvPr id="791591" name="Group 39"/>
          <p:cNvGrpSpPr>
            <a:grpSpLocks/>
          </p:cNvGrpSpPr>
          <p:nvPr/>
        </p:nvGrpSpPr>
        <p:grpSpPr bwMode="auto">
          <a:xfrm>
            <a:off x="6121400" y="1514475"/>
            <a:ext cx="2279650" cy="1387475"/>
            <a:chOff x="3888" y="970"/>
            <a:chExt cx="1436" cy="874"/>
          </a:xfrm>
        </p:grpSpPr>
        <p:sp>
          <p:nvSpPr>
            <p:cNvPr id="791592" name="Rectangle 40"/>
            <p:cNvSpPr>
              <a:spLocks noChangeArrowheads="1"/>
            </p:cNvSpPr>
            <p:nvPr/>
          </p:nvSpPr>
          <p:spPr bwMode="auto">
            <a:xfrm>
              <a:off x="3975" y="970"/>
              <a:ext cx="470" cy="36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r>
                <a:rPr lang="en-US" sz="3200">
                  <a:solidFill>
                    <a:srgbClr val="FFFF00"/>
                  </a:solidFill>
                  <a:effectLst/>
                  <a:latin typeface="Times" charset="0"/>
                </a:rPr>
                <a:t>AC</a:t>
              </a:r>
              <a:endParaRPr lang="en-US" sz="2800">
                <a:solidFill>
                  <a:srgbClr val="FFFF00"/>
                </a:solidFill>
                <a:effectLst/>
                <a:latin typeface="Times" charset="0"/>
              </a:endParaRPr>
            </a:p>
          </p:txBody>
        </p:sp>
        <p:sp>
          <p:nvSpPr>
            <p:cNvPr id="791593" name="Rectangle 41"/>
            <p:cNvSpPr>
              <a:spLocks noChangeArrowheads="1"/>
            </p:cNvSpPr>
            <p:nvPr/>
          </p:nvSpPr>
          <p:spPr bwMode="auto">
            <a:xfrm>
              <a:off x="3888" y="1440"/>
              <a:ext cx="1436" cy="404"/>
            </a:xfrm>
            <a:prstGeom prst="rect">
              <a:avLst/>
            </a:prstGeom>
            <a:noFill/>
            <a:ln>
              <a:noFill/>
            </a:ln>
            <a:effectLst>
              <a:outerShdw blurRad="63500" dist="91581" dir="202140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spAutoFit/>
            </a:bodyPr>
            <a:lstStyle/>
            <a:p>
              <a:pPr algn="l"/>
              <a:r>
                <a:rPr lang="en-US" sz="3600" b="1" i="1">
                  <a:solidFill>
                    <a:srgbClr val="FFFF00"/>
                  </a:solidFill>
                  <a:effectLst/>
                  <a:latin typeface="Times" charset="0"/>
                </a:rPr>
                <a:t>Hr. 12: 1-3</a:t>
              </a:r>
            </a:p>
          </p:txBody>
        </p:sp>
      </p:grpSp>
      <p:sp>
        <p:nvSpPr>
          <p:cNvPr id="791594" name="Freeform 42"/>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91595" name="AutoShape 43"/>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1596" name="Rectangle 4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1597" name="AutoShape 45"/>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1598" name="Line 46"/>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1599" name="Line 47"/>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1600" name="Rectangle 48"/>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1601" name="Rectangle 49"/>
          <p:cNvSpPr>
            <a:spLocks noChangeArrowheads="1"/>
          </p:cNvSpPr>
          <p:nvPr/>
        </p:nvSpPr>
        <p:spPr bwMode="auto">
          <a:xfrm>
            <a:off x="8186738" y="3832225"/>
            <a:ext cx="660400"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L - S - B</a:t>
            </a:r>
          </a:p>
        </p:txBody>
      </p:sp>
      <p:sp>
        <p:nvSpPr>
          <p:cNvPr id="791602" name="Rectangle 50"/>
          <p:cNvSpPr>
            <a:spLocks noChangeArrowheads="1"/>
          </p:cNvSpPr>
          <p:nvPr/>
        </p:nvSpPr>
        <p:spPr bwMode="auto">
          <a:xfrm>
            <a:off x="8175625" y="3654425"/>
            <a:ext cx="72072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The CALL</a:t>
            </a:r>
          </a:p>
        </p:txBody>
      </p:sp>
      <p:sp>
        <p:nvSpPr>
          <p:cNvPr id="791603" name="Rectangle 51"/>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91604" name="Rectangle 52"/>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I - I</a:t>
            </a:r>
          </a:p>
        </p:txBody>
      </p:sp>
      <p:sp>
        <p:nvSpPr>
          <p:cNvPr id="791605" name="Line 53"/>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1606" name="Line 54"/>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1607" name="Line 55"/>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1608" name="Text Box 56"/>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791609" name="Rectangle 57"/>
          <p:cNvSpPr>
            <a:spLocks noChangeArrowheads="1"/>
          </p:cNvSpPr>
          <p:nvPr/>
        </p:nvSpPr>
        <p:spPr bwMode="auto">
          <a:xfrm>
            <a:off x="8083550" y="651986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30</a:t>
            </a:r>
          </a:p>
        </p:txBody>
      </p:sp>
      <p:sp>
        <p:nvSpPr>
          <p:cNvPr id="791610" name="Text Box 58"/>
          <p:cNvSpPr txBox="1">
            <a:spLocks noChangeArrowheads="1"/>
          </p:cNvSpPr>
          <p:nvPr/>
        </p:nvSpPr>
        <p:spPr bwMode="auto">
          <a:xfrm>
            <a:off x="6942138" y="6076950"/>
            <a:ext cx="16335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
        <p:nvSpPr>
          <p:cNvPr id="791611" name="Text Box 59"/>
          <p:cNvSpPr txBox="1">
            <a:spLocks noChangeArrowheads="1"/>
          </p:cNvSpPr>
          <p:nvPr/>
        </p:nvSpPr>
        <p:spPr bwMode="auto">
          <a:xfrm>
            <a:off x="8623300" y="6430963"/>
            <a:ext cx="2540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a:solidFill>
                  <a:srgbClr val="FFFFFF"/>
                </a:solidFill>
                <a:effectLst/>
                <a:latin typeface="Arial" charset="0"/>
              </a:rPr>
              <a:t> </a:t>
            </a:r>
          </a:p>
        </p:txBody>
      </p:sp>
      <p:sp>
        <p:nvSpPr>
          <p:cNvPr id="791612" name="AutoShape 60"/>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8"/>
              </a:srgbClr>
            </a:outerShdw>
          </a:effectLst>
        </p:spPr>
        <p:txBody>
          <a:bodyPr vert="eaVert" wrap="none" anchor="ctr"/>
          <a:lstStyle/>
          <a:p>
            <a:endParaRPr lang="en-US" sz="2800">
              <a:solidFill>
                <a:srgbClr val="1822CD"/>
              </a:solidFill>
              <a:effectLst>
                <a:outerShdw blurRad="38100" dist="38100" dir="2700000" algn="tl">
                  <a:srgbClr val="000000"/>
                </a:outerShdw>
              </a:effectLst>
            </a:endParaRPr>
          </a:p>
        </p:txBody>
      </p:sp>
      <p:sp>
        <p:nvSpPr>
          <p:cNvPr id="791613" name="AutoShape 61"/>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8"/>
              </a:srgbClr>
            </a:outerShdw>
          </a:effectLst>
        </p:spPr>
        <p:txBody>
          <a:bodyPr vert="eaVert" wrap="none" anchor="ctr"/>
          <a:lstStyle/>
          <a:p>
            <a:endParaRPr lang="en-US" sz="2800">
              <a:solidFill>
                <a:srgbClr val="1822CD"/>
              </a:solidFill>
              <a:effectLst>
                <a:outerShdw blurRad="38100" dist="38100" dir="2700000" algn="tl">
                  <a:srgbClr val="000000"/>
                </a:outerShdw>
              </a:effectLst>
            </a:endParaRPr>
          </a:p>
        </p:txBody>
      </p:sp>
      <p:grpSp>
        <p:nvGrpSpPr>
          <p:cNvPr id="791614" name="Group 62"/>
          <p:cNvGrpSpPr>
            <a:grpSpLocks/>
          </p:cNvGrpSpPr>
          <p:nvPr/>
        </p:nvGrpSpPr>
        <p:grpSpPr bwMode="auto">
          <a:xfrm>
            <a:off x="2863850" y="603250"/>
            <a:ext cx="2555875" cy="2730500"/>
            <a:chOff x="1780" y="404"/>
            <a:chExt cx="1610" cy="1720"/>
          </a:xfrm>
        </p:grpSpPr>
        <p:sp>
          <p:nvSpPr>
            <p:cNvPr id="791615" name="AutoShape 63"/>
            <p:cNvSpPr>
              <a:spLocks noChangeArrowheads="1"/>
            </p:cNvSpPr>
            <p:nvPr/>
          </p:nvSpPr>
          <p:spPr bwMode="auto">
            <a:xfrm rot="9172441">
              <a:off x="1780" y="404"/>
              <a:ext cx="401" cy="1720"/>
            </a:xfrm>
            <a:prstGeom prst="curvedLeftArrow">
              <a:avLst>
                <a:gd name="adj1" fmla="val 85786"/>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endParaRPr lang="en-US"/>
            </a:p>
          </p:txBody>
        </p:sp>
        <p:sp>
          <p:nvSpPr>
            <p:cNvPr id="791616" name="AutoShape 64"/>
            <p:cNvSpPr>
              <a:spLocks noChangeArrowheads="1"/>
            </p:cNvSpPr>
            <p:nvPr/>
          </p:nvSpPr>
          <p:spPr bwMode="auto">
            <a:xfrm rot="10363958" flipH="1">
              <a:off x="3078" y="452"/>
              <a:ext cx="312" cy="1290"/>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endParaRPr lang="en-US" sz="1600">
                <a:effectLst/>
              </a:endParaRPr>
            </a:p>
          </p:txBody>
        </p:sp>
      </p:grpSp>
      <p:sp>
        <p:nvSpPr>
          <p:cNvPr id="791617" name="Oval 65"/>
          <p:cNvSpPr>
            <a:spLocks noChangeArrowheads="1"/>
          </p:cNvSpPr>
          <p:nvPr/>
        </p:nvSpPr>
        <p:spPr bwMode="auto">
          <a:xfrm>
            <a:off x="5121275" y="4902200"/>
            <a:ext cx="1628775" cy="60801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791618" name="Oval 66"/>
          <p:cNvSpPr>
            <a:spLocks noChangeArrowheads="1"/>
          </p:cNvSpPr>
          <p:nvPr/>
        </p:nvSpPr>
        <p:spPr bwMode="auto">
          <a:xfrm>
            <a:off x="700088" y="4826000"/>
            <a:ext cx="2189162" cy="6223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grpSp>
        <p:nvGrpSpPr>
          <p:cNvPr id="64" name="Group 54"/>
          <p:cNvGrpSpPr>
            <a:grpSpLocks/>
          </p:cNvGrpSpPr>
          <p:nvPr/>
        </p:nvGrpSpPr>
        <p:grpSpPr bwMode="auto">
          <a:xfrm>
            <a:off x="6178549" y="1535112"/>
            <a:ext cx="900112" cy="949325"/>
            <a:chOff x="3892" y="967"/>
            <a:chExt cx="567" cy="598"/>
          </a:xfrm>
        </p:grpSpPr>
        <p:grpSp>
          <p:nvGrpSpPr>
            <p:cNvPr id="65" name="Group 55"/>
            <p:cNvGrpSpPr>
              <a:grpSpLocks/>
            </p:cNvGrpSpPr>
            <p:nvPr/>
          </p:nvGrpSpPr>
          <p:grpSpPr bwMode="auto">
            <a:xfrm>
              <a:off x="3892" y="967"/>
              <a:ext cx="567" cy="598"/>
              <a:chOff x="1557" y="1007"/>
              <a:chExt cx="2105" cy="1949"/>
            </a:xfrm>
          </p:grpSpPr>
          <p:grpSp>
            <p:nvGrpSpPr>
              <p:cNvPr id="67" name="Group 57"/>
              <p:cNvGrpSpPr>
                <a:grpSpLocks/>
              </p:cNvGrpSpPr>
              <p:nvPr/>
            </p:nvGrpSpPr>
            <p:grpSpPr bwMode="auto">
              <a:xfrm>
                <a:off x="1557" y="1209"/>
                <a:ext cx="2105" cy="1421"/>
                <a:chOff x="578" y="2316"/>
                <a:chExt cx="2105" cy="1421"/>
              </a:xfrm>
            </p:grpSpPr>
            <p:sp>
              <p:nvSpPr>
                <p:cNvPr id="73" name="Freeform 58" descr="Cork"/>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 name="Freeform 59" descr="Cork"/>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8" name="Freeform 61"/>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 name="Freeform 62"/>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 name="Freeform 63"/>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 name="Freeform 64"/>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 name="Freeform 65"/>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6" name="Rectangle 66"/>
            <p:cNvSpPr>
              <a:spLocks noChangeArrowheads="1"/>
            </p:cNvSpPr>
            <p:nvPr/>
          </p:nvSpPr>
          <p:spPr bwMode="auto">
            <a:xfrm>
              <a:off x="3922" y="991"/>
              <a:ext cx="389" cy="440"/>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0487" tIns="44450" rIns="90487" bIns="44450">
              <a:spAutoFit/>
            </a:bodyPr>
            <a:lstStyle/>
            <a:p>
              <a:pPr algn="l"/>
              <a:r>
                <a:rPr lang="en-US" sz="4000" b="1" i="1">
                  <a:solidFill>
                    <a:srgbClr val="FFFFFF"/>
                  </a:solidFill>
                  <a:effectLst/>
                  <a:latin typeface="Kosher-Normal" charset="0"/>
                </a:rPr>
                <a:t>AC</a:t>
              </a:r>
              <a:endParaRPr lang="en-US" sz="2400" i="1">
                <a:solidFill>
                  <a:srgbClr val="FFFFFF"/>
                </a:solidFill>
                <a:effectLst/>
                <a:latin typeface="Helvetica" charset="0"/>
              </a:endParaRPr>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0"/>
                                  </p:stCondLst>
                                  <p:childTnLst>
                                    <p:set>
                                      <p:cBhvr>
                                        <p:cTn id="6" dur="1" fill="hold">
                                          <p:stCondLst>
                                            <p:cond delay="0"/>
                                          </p:stCondLst>
                                        </p:cTn>
                                        <p:tgtEl>
                                          <p:spTgt spid="791614"/>
                                        </p:tgtEl>
                                        <p:attrNameLst>
                                          <p:attrName>style.visibility</p:attrName>
                                        </p:attrNameLst>
                                      </p:cBhvr>
                                      <p:to>
                                        <p:strVal val="visible"/>
                                      </p:to>
                                    </p:set>
                                    <p:anim calcmode="lin" valueType="num">
                                      <p:cBhvr>
                                        <p:cTn id="7" dur="5000" fill="hold"/>
                                        <p:tgtEl>
                                          <p:spTgt spid="791614"/>
                                        </p:tgtEl>
                                        <p:attrNameLst>
                                          <p:attrName>ppt_w</p:attrName>
                                        </p:attrNameLst>
                                      </p:cBhvr>
                                      <p:tavLst>
                                        <p:tav tm="0" fmla="#ppt_w*sin(2.5*pi*$)">
                                          <p:val>
                                            <p:fltVal val="0"/>
                                          </p:val>
                                        </p:tav>
                                        <p:tav tm="100000">
                                          <p:val>
                                            <p:fltVal val="1"/>
                                          </p:val>
                                        </p:tav>
                                      </p:tavLst>
                                    </p:anim>
                                    <p:anim calcmode="lin" valueType="num">
                                      <p:cBhvr>
                                        <p:cTn id="8" dur="5000" fill="hold"/>
                                        <p:tgtEl>
                                          <p:spTgt spid="7916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Text Box 2"/>
          <p:cNvSpPr txBox="1">
            <a:spLocks noChangeArrowheads="1"/>
          </p:cNvSpPr>
          <p:nvPr/>
        </p:nvSpPr>
        <p:spPr bwMode="auto">
          <a:xfrm>
            <a:off x="1579563" y="1565275"/>
            <a:ext cx="6130925" cy="2465388"/>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ja-JP" altLang="en-US" sz="2400" b="1">
                <a:solidFill>
                  <a:srgbClr val="FFFF00"/>
                </a:solidFill>
                <a:effectLst/>
                <a:latin typeface="Arial"/>
              </a:rPr>
              <a:t>“</a:t>
            </a:r>
            <a:r>
              <a:rPr lang="en-US" sz="2400" b="1">
                <a:solidFill>
                  <a:srgbClr val="FFFF00"/>
                </a:solidFill>
                <a:effectLst/>
                <a:latin typeface="Arial" charset="0"/>
              </a:rPr>
              <a:t>Oramei no pe, </a:t>
            </a:r>
            <a:r>
              <a:rPr lang="ja-JP" altLang="en-US" sz="2400" b="1">
                <a:solidFill>
                  <a:srgbClr val="FFFF00"/>
                </a:solidFill>
                <a:effectLst/>
                <a:latin typeface="Arial"/>
              </a:rPr>
              <a:t>“</a:t>
            </a:r>
            <a:r>
              <a:rPr lang="en-US" sz="2400" b="1">
                <a:solidFill>
                  <a:srgbClr val="FFFF00"/>
                </a:solidFill>
                <a:effectLst/>
                <a:latin typeface="Arial" charset="0"/>
              </a:rPr>
              <a:t>Ni no olekashi, ni napfuto pfolio, Isaak yi salo, ea Moriah jipfokiva sawo tapralo , ea ai no mane kapi jipfote kali vahi omi deiwo raphrawo.</a:t>
            </a:r>
            <a:r>
              <a:rPr lang="ja-JP" altLang="en-US" sz="2400" b="1">
                <a:solidFill>
                  <a:srgbClr val="FFFF00"/>
                </a:solidFill>
                <a:effectLst/>
                <a:latin typeface="Arial"/>
              </a:rPr>
              <a:t>”</a:t>
            </a:r>
            <a:r>
              <a:rPr lang="en-US" sz="2400" b="1">
                <a:solidFill>
                  <a:srgbClr val="FFFF00"/>
                </a:solidFill>
                <a:effectLst/>
                <a:latin typeface="Arial" charset="0"/>
              </a:rPr>
              <a:t> 				 </a:t>
            </a:r>
          </a:p>
          <a:p>
            <a:pPr algn="l">
              <a:spcBef>
                <a:spcPct val="50000"/>
              </a:spcBef>
            </a:pPr>
            <a:r>
              <a:rPr lang="en-US" sz="2400" b="1">
                <a:solidFill>
                  <a:srgbClr val="FFFF00"/>
                </a:solidFill>
                <a:effectLst/>
                <a:latin typeface="Arial" charset="0"/>
              </a:rPr>
              <a:t>                                                     </a:t>
            </a:r>
            <a:r>
              <a:rPr lang="en-US" sz="1800" b="1">
                <a:solidFill>
                  <a:srgbClr val="FFFF00"/>
                </a:solidFill>
                <a:effectLst/>
                <a:latin typeface="Arial" charset="0"/>
              </a:rPr>
              <a:t>Genesis 22:2</a:t>
            </a:r>
            <a:endParaRPr lang="en-US" sz="2400" b="1">
              <a:solidFill>
                <a:srgbClr val="FFFF00"/>
              </a:solidFill>
              <a:effectLst/>
              <a:latin typeface="Arial" charset="0"/>
            </a:endParaRPr>
          </a:p>
        </p:txBody>
      </p:sp>
      <p:sp>
        <p:nvSpPr>
          <p:cNvPr id="742403" name="Text Box 3"/>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endParaRPr lang="en-US" sz="1200" b="1">
              <a:solidFill>
                <a:schemeClr val="tx1"/>
              </a:solidFill>
              <a:effectLst/>
            </a:endParaRPr>
          </a:p>
        </p:txBody>
      </p:sp>
      <p:sp>
        <p:nvSpPr>
          <p:cNvPr id="742404" name="Freeform 4"/>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42405"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2406"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2407" name="AutoShape 7"/>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2408"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2409"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2410" name="Rectangle 10"/>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2411" name="Rectangle 11"/>
          <p:cNvSpPr>
            <a:spLocks noChangeArrowheads="1"/>
          </p:cNvSpPr>
          <p:nvPr/>
        </p:nvSpPr>
        <p:spPr bwMode="auto">
          <a:xfrm>
            <a:off x="8186738" y="3832225"/>
            <a:ext cx="660400"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L - S - B</a:t>
            </a:r>
          </a:p>
        </p:txBody>
      </p:sp>
      <p:sp>
        <p:nvSpPr>
          <p:cNvPr id="742412" name="Rectangle 12"/>
          <p:cNvSpPr>
            <a:spLocks noChangeArrowheads="1"/>
          </p:cNvSpPr>
          <p:nvPr/>
        </p:nvSpPr>
        <p:spPr bwMode="auto">
          <a:xfrm>
            <a:off x="8175625" y="3654425"/>
            <a:ext cx="72072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The CALL</a:t>
            </a:r>
          </a:p>
        </p:txBody>
      </p:sp>
      <p:sp>
        <p:nvSpPr>
          <p:cNvPr id="742413" name="Rectangle 13"/>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42414"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2415"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2416"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2417" name="Text Box 17"/>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grpSp>
        <p:nvGrpSpPr>
          <p:cNvPr id="742418" name="Group 18"/>
          <p:cNvGrpSpPr>
            <a:grpSpLocks/>
          </p:cNvGrpSpPr>
          <p:nvPr/>
        </p:nvGrpSpPr>
        <p:grpSpPr bwMode="auto">
          <a:xfrm>
            <a:off x="620713" y="160338"/>
            <a:ext cx="739775" cy="1430337"/>
            <a:chOff x="391" y="101"/>
            <a:chExt cx="466" cy="901"/>
          </a:xfrm>
        </p:grpSpPr>
        <p:sp>
          <p:nvSpPr>
            <p:cNvPr id="742419" name="Rectangle 19"/>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742420" name="Line 20"/>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grpSp>
      <p:sp>
        <p:nvSpPr>
          <p:cNvPr id="742421" name="Text Box 21"/>
          <p:cNvSpPr txBox="1">
            <a:spLocks noChangeArrowheads="1"/>
          </p:cNvSpPr>
          <p:nvPr/>
        </p:nvSpPr>
        <p:spPr bwMode="auto">
          <a:xfrm>
            <a:off x="8594725" y="6405563"/>
            <a:ext cx="3254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a:solidFill>
                  <a:srgbClr val="FFFFFF"/>
                </a:solidFill>
                <a:effectLst/>
                <a:latin typeface="Arial" charset="0"/>
              </a:rPr>
              <a:t>3</a:t>
            </a:r>
          </a:p>
        </p:txBody>
      </p:sp>
      <p:sp>
        <p:nvSpPr>
          <p:cNvPr id="742423" name="Text Box 23"/>
          <p:cNvSpPr txBox="1">
            <a:spLocks noChangeArrowheads="1"/>
          </p:cNvSpPr>
          <p:nvPr/>
        </p:nvSpPr>
        <p:spPr bwMode="auto">
          <a:xfrm>
            <a:off x="628650" y="3995738"/>
            <a:ext cx="7883525" cy="131127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lgn="l">
              <a:spcBef>
                <a:spcPct val="50000"/>
              </a:spcBef>
            </a:pPr>
            <a:r>
              <a:rPr lang="en-US" sz="2000" b="1" i="1">
                <a:solidFill>
                  <a:srgbClr val="66FFFF"/>
                </a:solidFill>
                <a:effectLst/>
                <a:latin typeface="Arial" charset="0"/>
              </a:rPr>
              <a:t>NIV phrokocko lariibvii leno kape: :</a:t>
            </a:r>
            <a:r>
              <a:rPr lang="ja-JP" altLang="en-US" sz="2000" b="1" i="1">
                <a:solidFill>
                  <a:srgbClr val="66FFFF"/>
                </a:solidFill>
                <a:effectLst/>
                <a:latin typeface="Arial"/>
              </a:rPr>
              <a:t>”</a:t>
            </a:r>
            <a:r>
              <a:rPr lang="en-US" sz="2000" b="1" i="1">
                <a:solidFill>
                  <a:srgbClr val="66FFFF"/>
                </a:solidFill>
                <a:effectLst/>
                <a:latin typeface="Arial" charset="0"/>
              </a:rPr>
              <a:t> Hebrew lariibvii li, </a:t>
            </a:r>
            <a:r>
              <a:rPr lang="ja-JP" altLang="en-US" sz="2000" b="1" i="1">
                <a:solidFill>
                  <a:srgbClr val="66FFFF"/>
                </a:solidFill>
                <a:effectLst/>
                <a:latin typeface="Arial"/>
              </a:rPr>
              <a:t>“</a:t>
            </a:r>
            <a:r>
              <a:rPr lang="en-US" sz="2000" b="1" i="1">
                <a:solidFill>
                  <a:srgbClr val="66FFFF"/>
                </a:solidFill>
                <a:effectLst/>
                <a:latin typeface="Arial" charset="0"/>
              </a:rPr>
              <a:t>Isaak</a:t>
            </a:r>
            <a:r>
              <a:rPr lang="ja-JP" altLang="en-US" sz="2000" b="1" i="1">
                <a:solidFill>
                  <a:srgbClr val="66FFFF"/>
                </a:solidFill>
                <a:effectLst/>
                <a:latin typeface="Arial"/>
              </a:rPr>
              <a:t>”</a:t>
            </a:r>
            <a:r>
              <a:rPr lang="en-US" sz="2000" b="1" i="1">
                <a:solidFill>
                  <a:srgbClr val="66FFFF"/>
                </a:solidFill>
                <a:effectLst/>
                <a:latin typeface="Arial" charset="0"/>
              </a:rPr>
              <a:t> no </a:t>
            </a:r>
            <a:r>
              <a:rPr lang="ja-JP" altLang="en-US" sz="2000" b="1" i="1">
                <a:solidFill>
                  <a:srgbClr val="66FFFF"/>
                </a:solidFill>
                <a:effectLst/>
                <a:latin typeface="Arial"/>
              </a:rPr>
              <a:t>“</a:t>
            </a:r>
            <a:r>
              <a:rPr lang="en-US" sz="2000" b="1" i="1">
                <a:solidFill>
                  <a:srgbClr val="66FFFF"/>
                </a:solidFill>
                <a:effectLst/>
                <a:latin typeface="Arial" charset="0"/>
              </a:rPr>
              <a:t>nino olekashii,</a:t>
            </a:r>
            <a:r>
              <a:rPr lang="ja-JP" altLang="en-US" sz="2000" b="1" i="1">
                <a:solidFill>
                  <a:srgbClr val="66FFFF"/>
                </a:solidFill>
                <a:effectLst/>
                <a:latin typeface="Arial"/>
              </a:rPr>
              <a:t>”</a:t>
            </a:r>
            <a:r>
              <a:rPr lang="en-US" sz="2000" b="1" i="1">
                <a:solidFill>
                  <a:srgbClr val="66FFFF"/>
                </a:solidFill>
                <a:effectLst/>
                <a:latin typeface="Arial" charset="0"/>
              </a:rPr>
              <a:t> thifii kocho hi so mostiilo koruduno-e: </a:t>
            </a:r>
            <a:r>
              <a:rPr lang="ja-JP" altLang="en-US" sz="2000" b="1" i="1">
                <a:solidFill>
                  <a:srgbClr val="66FFFF"/>
                </a:solidFill>
                <a:effectLst/>
                <a:latin typeface="Arial"/>
              </a:rPr>
              <a:t>“</a:t>
            </a:r>
            <a:r>
              <a:rPr lang="en-US" sz="2000" b="1" i="1">
                <a:solidFill>
                  <a:srgbClr val="66FFFF"/>
                </a:solidFill>
                <a:effectLst/>
                <a:latin typeface="Arial" charset="0"/>
              </a:rPr>
              <a:t>ni na, pfoto pfolio, ni no olekashii -- Isaak.</a:t>
            </a:r>
            <a:r>
              <a:rPr lang="ja-JP" altLang="en-US" sz="2000" b="1" i="1">
                <a:solidFill>
                  <a:srgbClr val="66FFFF"/>
                </a:solidFill>
                <a:effectLst/>
                <a:latin typeface="Arial"/>
              </a:rPr>
              <a:t>”</a:t>
            </a:r>
            <a:r>
              <a:rPr lang="en-US" sz="2000" b="1" i="1">
                <a:solidFill>
                  <a:srgbClr val="66FFFF"/>
                </a:solidFill>
                <a:effectLst/>
                <a:latin typeface="Arial" charset="0"/>
              </a:rPr>
              <a:t>  Isaak hino </a:t>
            </a:r>
            <a:r>
              <a:rPr lang="ja-JP" altLang="en-US" sz="2000" b="1" i="1">
                <a:solidFill>
                  <a:srgbClr val="66FFFF"/>
                </a:solidFill>
                <a:effectLst/>
                <a:latin typeface="Arial"/>
              </a:rPr>
              <a:t>“</a:t>
            </a:r>
            <a:r>
              <a:rPr lang="en-US" sz="2000" b="1" i="1">
                <a:solidFill>
                  <a:srgbClr val="66FFFF"/>
                </a:solidFill>
                <a:effectLst/>
                <a:latin typeface="Arial" charset="0"/>
              </a:rPr>
              <a:t>Pekapi ona sii se.</a:t>
            </a:r>
            <a:r>
              <a:rPr lang="ja-JP" altLang="en-US" sz="2000" b="1" i="1">
                <a:solidFill>
                  <a:srgbClr val="66FFFF"/>
                </a:solidFill>
                <a:effectLst/>
                <a:latin typeface="Arial"/>
              </a:rPr>
              <a:t>”</a:t>
            </a:r>
            <a:endParaRPr lang="en-US" sz="2000" b="1" i="1">
              <a:solidFill>
                <a:srgbClr val="66FFFF"/>
              </a:solidFill>
              <a:effectLst/>
              <a:latin typeface="Arial" charset="0"/>
            </a:endParaRPr>
          </a:p>
        </p:txBody>
      </p:sp>
      <p:sp>
        <p:nvSpPr>
          <p:cNvPr id="742424" name="Text Box 24"/>
          <p:cNvSpPr txBox="1">
            <a:spLocks noChangeArrowheads="1"/>
          </p:cNvSpPr>
          <p:nvPr/>
        </p:nvSpPr>
        <p:spPr bwMode="auto">
          <a:xfrm>
            <a:off x="2378075" y="690563"/>
            <a:ext cx="5695950" cy="7620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spcBef>
                <a:spcPct val="50000"/>
              </a:spcBef>
            </a:pPr>
            <a:r>
              <a:rPr lang="en-US" sz="4400">
                <a:effectLst>
                  <a:outerShdw blurRad="38100" dist="38100" dir="2700000" algn="tl">
                    <a:srgbClr val="000000"/>
                  </a:outerShdw>
                </a:effectLst>
                <a:latin typeface="Arial Black" charset="0"/>
              </a:rPr>
              <a:t>ONA KONAHIH ?</a:t>
            </a:r>
          </a:p>
        </p:txBody>
      </p:sp>
      <p:sp>
        <p:nvSpPr>
          <p:cNvPr id="742425" name="Rectangle 25"/>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I - I</a:t>
            </a:r>
          </a:p>
        </p:txBody>
      </p:sp>
      <p:sp>
        <p:nvSpPr>
          <p:cNvPr id="742426" name="Oval 26"/>
          <p:cNvSpPr>
            <a:spLocks noChangeArrowheads="1"/>
          </p:cNvSpPr>
          <p:nvPr/>
        </p:nvSpPr>
        <p:spPr bwMode="auto">
          <a:xfrm>
            <a:off x="3644900" y="1889125"/>
            <a:ext cx="1206500" cy="51435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
        <p:nvSpPr>
          <p:cNvPr id="742427" name="Oval 27"/>
          <p:cNvSpPr>
            <a:spLocks noChangeArrowheads="1"/>
          </p:cNvSpPr>
          <p:nvPr/>
        </p:nvSpPr>
        <p:spPr bwMode="auto">
          <a:xfrm>
            <a:off x="7202488" y="3924300"/>
            <a:ext cx="1206500" cy="56515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
        <p:nvSpPr>
          <p:cNvPr id="742428" name="Oval 28"/>
          <p:cNvSpPr>
            <a:spLocks noChangeArrowheads="1"/>
          </p:cNvSpPr>
          <p:nvPr/>
        </p:nvSpPr>
        <p:spPr bwMode="auto">
          <a:xfrm>
            <a:off x="809625" y="4318000"/>
            <a:ext cx="2525713"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
        <p:nvSpPr>
          <p:cNvPr id="742430" name="Rectangle 30"/>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31</a:t>
            </a:r>
          </a:p>
        </p:txBody>
      </p:sp>
      <p:sp>
        <p:nvSpPr>
          <p:cNvPr id="742431" name="Text Box 31"/>
          <p:cNvSpPr txBox="1">
            <a:spLocks noChangeArrowheads="1"/>
          </p:cNvSpPr>
          <p:nvPr/>
        </p:nvSpPr>
        <p:spPr bwMode="auto">
          <a:xfrm>
            <a:off x="6992938" y="6242050"/>
            <a:ext cx="16335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
        <p:nvSpPr>
          <p:cNvPr id="742432" name="Text Box 32"/>
          <p:cNvSpPr txBox="1">
            <a:spLocks noChangeArrowheads="1"/>
          </p:cNvSpPr>
          <p:nvPr/>
        </p:nvSpPr>
        <p:spPr bwMode="auto">
          <a:xfrm>
            <a:off x="546100" y="5651500"/>
            <a:ext cx="7632700" cy="701675"/>
          </a:xfrm>
          <a:prstGeom prst="rect">
            <a:avLst/>
          </a:prstGeom>
          <a:noFill/>
          <a:ln>
            <a:noFill/>
          </a:ln>
          <a:effectLst>
            <a:outerShdw blurRad="63500" dist="46662" dir="3284183" algn="ctr" rotWithShape="0">
              <a:srgbClr val="000000">
                <a:alpha val="74998"/>
              </a:srgb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spcBef>
                <a:spcPct val="50000"/>
              </a:spcBef>
            </a:pPr>
            <a:r>
              <a:rPr lang="en-US" sz="2000" b="1" i="1">
                <a:solidFill>
                  <a:srgbClr val="66FFFF"/>
                </a:solidFill>
                <a:effectLst/>
                <a:latin typeface="Arial" charset="0"/>
              </a:rPr>
              <a:t>	</a:t>
            </a:r>
            <a:r>
              <a:rPr lang="en-US" sz="2000" b="1" i="1">
                <a:solidFill>
                  <a:schemeClr val="tx1"/>
                </a:solidFill>
                <a:effectLst/>
                <a:latin typeface="Arial" charset="0"/>
              </a:rPr>
              <a:t>2 Chr 3:1 Lariibvii korii nano jipfoki sii ezho de Rachiithochii jipfoki koe to pewe  [ezhode zhii Otu zhii Okhu].</a:t>
            </a:r>
          </a:p>
        </p:txBody>
      </p:sp>
      <p:sp>
        <p:nvSpPr>
          <p:cNvPr id="742429" name="Oval 29"/>
          <p:cNvSpPr>
            <a:spLocks noChangeArrowheads="1"/>
          </p:cNvSpPr>
          <p:nvPr/>
        </p:nvSpPr>
        <p:spPr bwMode="auto">
          <a:xfrm>
            <a:off x="434975" y="5929313"/>
            <a:ext cx="2690813"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
        <p:nvSpPr>
          <p:cNvPr id="742433" name="Text Box 33"/>
          <p:cNvSpPr txBox="1">
            <a:spLocks noChangeArrowheads="1"/>
          </p:cNvSpPr>
          <p:nvPr/>
        </p:nvSpPr>
        <p:spPr bwMode="auto">
          <a:xfrm>
            <a:off x="1792288" y="0"/>
            <a:ext cx="19939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200" b="1">
                <a:solidFill>
                  <a:schemeClr val="tx1"/>
                </a:solidFill>
                <a:effectLst/>
              </a:rPr>
              <a:t>Hr. 22:2; 2 Pfu. 3:1</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42402"/>
                                        </p:tgtEl>
                                        <p:attrNameLst>
                                          <p:attrName>style.visibility</p:attrName>
                                        </p:attrNameLst>
                                      </p:cBhvr>
                                      <p:to>
                                        <p:strVal val="visible"/>
                                      </p:to>
                                    </p:set>
                                    <p:animEffect transition="in" filter="dissolve">
                                      <p:cBhvr>
                                        <p:cTn id="7" dur="500"/>
                                        <p:tgtEl>
                                          <p:spTgt spid="74240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42426"/>
                                        </p:tgtEl>
                                        <p:attrNameLst>
                                          <p:attrName>style.visibility</p:attrName>
                                        </p:attrNameLst>
                                      </p:cBhvr>
                                      <p:to>
                                        <p:strVal val="visible"/>
                                      </p:to>
                                    </p:set>
                                    <p:animEffect transition="in" filter="dissolve">
                                      <p:cBhvr>
                                        <p:cTn id="11" dur="500"/>
                                        <p:tgtEl>
                                          <p:spTgt spid="7424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42423"/>
                                        </p:tgtEl>
                                        <p:attrNameLst>
                                          <p:attrName>style.visibility</p:attrName>
                                        </p:attrNameLst>
                                      </p:cBhvr>
                                      <p:to>
                                        <p:strVal val="visible"/>
                                      </p:to>
                                    </p:set>
                                    <p:animEffect transition="in" filter="dissolve">
                                      <p:cBhvr>
                                        <p:cTn id="16" dur="500"/>
                                        <p:tgtEl>
                                          <p:spTgt spid="742423"/>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742427"/>
                                        </p:tgtEl>
                                        <p:attrNameLst>
                                          <p:attrName>style.visibility</p:attrName>
                                        </p:attrNameLst>
                                      </p:cBhvr>
                                      <p:to>
                                        <p:strVal val="visible"/>
                                      </p:to>
                                    </p:set>
                                    <p:animEffect transition="in" filter="dissolve">
                                      <p:cBhvr>
                                        <p:cTn id="20" dur="500"/>
                                        <p:tgtEl>
                                          <p:spTgt spid="742427"/>
                                        </p:tgtEl>
                                      </p:cBhvr>
                                    </p:animEffect>
                                  </p:childTnLst>
                                </p:cTn>
                              </p:par>
                            </p:childTnLst>
                          </p:cTn>
                        </p:par>
                        <p:par>
                          <p:cTn id="21" fill="hold" nodeType="afterGroup">
                            <p:stCondLst>
                              <p:cond delay="1000"/>
                            </p:stCondLst>
                            <p:childTnLst>
                              <p:par>
                                <p:cTn id="22" presetID="9" presetClass="entr" presetSubtype="0" fill="hold" grpId="0" nodeType="afterEffect">
                                  <p:stCondLst>
                                    <p:cond delay="0"/>
                                  </p:stCondLst>
                                  <p:childTnLst>
                                    <p:set>
                                      <p:cBhvr>
                                        <p:cTn id="23" dur="1" fill="hold">
                                          <p:stCondLst>
                                            <p:cond delay="0"/>
                                          </p:stCondLst>
                                        </p:cTn>
                                        <p:tgtEl>
                                          <p:spTgt spid="742428"/>
                                        </p:tgtEl>
                                        <p:attrNameLst>
                                          <p:attrName>style.visibility</p:attrName>
                                        </p:attrNameLst>
                                      </p:cBhvr>
                                      <p:to>
                                        <p:strVal val="visible"/>
                                      </p:to>
                                    </p:set>
                                    <p:animEffect transition="in" filter="dissolve">
                                      <p:cBhvr>
                                        <p:cTn id="24" dur="500"/>
                                        <p:tgtEl>
                                          <p:spTgt spid="74242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742432"/>
                                        </p:tgtEl>
                                        <p:attrNameLst>
                                          <p:attrName>style.visibility</p:attrName>
                                        </p:attrNameLst>
                                      </p:cBhvr>
                                      <p:to>
                                        <p:strVal val="visible"/>
                                      </p:to>
                                    </p:set>
                                    <p:animEffect transition="in" filter="dissolve">
                                      <p:cBhvr>
                                        <p:cTn id="29" dur="500"/>
                                        <p:tgtEl>
                                          <p:spTgt spid="742432"/>
                                        </p:tgtEl>
                                      </p:cBhvr>
                                    </p:animEffect>
                                  </p:childTnLst>
                                </p:cTn>
                              </p:par>
                            </p:childTnLst>
                          </p:cTn>
                        </p:par>
                        <p:par>
                          <p:cTn id="30" fill="hold" nodeType="afterGroup">
                            <p:stCondLst>
                              <p:cond delay="500"/>
                            </p:stCondLst>
                            <p:childTnLst>
                              <p:par>
                                <p:cTn id="31" presetID="9" presetClass="entr" presetSubtype="0" fill="hold" grpId="0" nodeType="afterEffect">
                                  <p:stCondLst>
                                    <p:cond delay="0"/>
                                  </p:stCondLst>
                                  <p:childTnLst>
                                    <p:set>
                                      <p:cBhvr>
                                        <p:cTn id="32" dur="1" fill="hold">
                                          <p:stCondLst>
                                            <p:cond delay="0"/>
                                          </p:stCondLst>
                                        </p:cTn>
                                        <p:tgtEl>
                                          <p:spTgt spid="742429"/>
                                        </p:tgtEl>
                                        <p:attrNameLst>
                                          <p:attrName>style.visibility</p:attrName>
                                        </p:attrNameLst>
                                      </p:cBhvr>
                                      <p:to>
                                        <p:strVal val="visible"/>
                                      </p:to>
                                    </p:set>
                                    <p:animEffect transition="in" filter="dissolve">
                                      <p:cBhvr>
                                        <p:cTn id="33" dur="500"/>
                                        <p:tgtEl>
                                          <p:spTgt spid="742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02" grpId="0" autoUpdateAnimBg="0"/>
      <p:bldP spid="742423" grpId="0" autoUpdateAnimBg="0"/>
      <p:bldP spid="742426" grpId="0" animBg="1"/>
      <p:bldP spid="742427" grpId="0" animBg="1"/>
      <p:bldP spid="742428" grpId="0" animBg="1"/>
      <p:bldP spid="742432" grpId="0" autoUpdateAnimBg="0"/>
      <p:bldP spid="74242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Text Box 2"/>
          <p:cNvSpPr txBox="1">
            <a:spLocks noChangeArrowheads="1"/>
          </p:cNvSpPr>
          <p:nvPr/>
        </p:nvSpPr>
        <p:spPr bwMode="auto">
          <a:xfrm>
            <a:off x="2259013" y="690563"/>
            <a:ext cx="6230937" cy="446087"/>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endParaRPr lang="en-US" sz="2000" b="1">
              <a:solidFill>
                <a:schemeClr val="tx2"/>
              </a:solidFill>
              <a:effectLst/>
            </a:endParaRPr>
          </a:p>
        </p:txBody>
      </p:sp>
      <p:sp>
        <p:nvSpPr>
          <p:cNvPr id="743427" name="Text Box 3"/>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endParaRPr lang="en-US" sz="1200" b="1">
              <a:solidFill>
                <a:schemeClr val="tx1"/>
              </a:solidFill>
              <a:effectLst/>
            </a:endParaRPr>
          </a:p>
        </p:txBody>
      </p:sp>
      <p:sp>
        <p:nvSpPr>
          <p:cNvPr id="743428" name="Freeform 4"/>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4342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3430"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3431" name="AutoShape 7"/>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343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343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3434" name="Rectangle 10"/>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3435" name="Rectangle 11"/>
          <p:cNvSpPr>
            <a:spLocks noChangeArrowheads="1"/>
          </p:cNvSpPr>
          <p:nvPr/>
        </p:nvSpPr>
        <p:spPr bwMode="auto">
          <a:xfrm>
            <a:off x="8186738" y="3832225"/>
            <a:ext cx="687387"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O - O - S</a:t>
            </a:r>
          </a:p>
        </p:txBody>
      </p:sp>
      <p:sp>
        <p:nvSpPr>
          <p:cNvPr id="743436" name="Rectangle 12"/>
          <p:cNvSpPr>
            <a:spLocks noChangeArrowheads="1"/>
          </p:cNvSpPr>
          <p:nvPr/>
        </p:nvSpPr>
        <p:spPr bwMode="auto">
          <a:xfrm>
            <a:off x="8175625" y="3654425"/>
            <a:ext cx="66357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kOKOLO</a:t>
            </a:r>
          </a:p>
        </p:txBody>
      </p:sp>
      <p:sp>
        <p:nvSpPr>
          <p:cNvPr id="743437" name="Rectangle 13"/>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4343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343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344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3441" name="Text Box 17"/>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grpSp>
        <p:nvGrpSpPr>
          <p:cNvPr id="743442" name="Group 18"/>
          <p:cNvGrpSpPr>
            <a:grpSpLocks/>
          </p:cNvGrpSpPr>
          <p:nvPr/>
        </p:nvGrpSpPr>
        <p:grpSpPr bwMode="auto">
          <a:xfrm>
            <a:off x="620713" y="160338"/>
            <a:ext cx="739775" cy="1430337"/>
            <a:chOff x="391" y="101"/>
            <a:chExt cx="466" cy="901"/>
          </a:xfrm>
        </p:grpSpPr>
        <p:sp>
          <p:nvSpPr>
            <p:cNvPr id="743443" name="Rectangle 19"/>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743444" name="Line 20"/>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grpSp>
      <p:sp>
        <p:nvSpPr>
          <p:cNvPr id="743445" name="Text Box 21"/>
          <p:cNvSpPr txBox="1">
            <a:spLocks noChangeArrowheads="1"/>
          </p:cNvSpPr>
          <p:nvPr/>
        </p:nvSpPr>
        <p:spPr bwMode="auto">
          <a:xfrm>
            <a:off x="8591550" y="6416675"/>
            <a:ext cx="3254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a:solidFill>
                  <a:srgbClr val="FFFFFF"/>
                </a:solidFill>
                <a:effectLst/>
                <a:latin typeface="Arial" charset="0"/>
              </a:rPr>
              <a:t>2</a:t>
            </a:r>
          </a:p>
        </p:txBody>
      </p:sp>
      <p:sp>
        <p:nvSpPr>
          <p:cNvPr id="743447" name="Rectangle 23"/>
          <p:cNvSpPr>
            <a:spLocks noChangeArrowheads="1"/>
          </p:cNvSpPr>
          <p:nvPr/>
        </p:nvSpPr>
        <p:spPr bwMode="auto">
          <a:xfrm>
            <a:off x="1009650" y="2054225"/>
            <a:ext cx="6956425" cy="396557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lgn="l">
              <a:spcBef>
                <a:spcPct val="50000"/>
              </a:spcBef>
            </a:pPr>
            <a:r>
              <a:rPr lang="ja-JP" altLang="en-US" sz="2800" b="1">
                <a:solidFill>
                  <a:srgbClr val="FFFF00"/>
                </a:solidFill>
                <a:effectLst/>
                <a:latin typeface="Arial"/>
              </a:rPr>
              <a:t>“</a:t>
            </a:r>
            <a:r>
              <a:rPr lang="en-US" sz="2800" b="1">
                <a:solidFill>
                  <a:srgbClr val="FFFF00"/>
                </a:solidFill>
                <a:effectLst/>
                <a:latin typeface="Arial" charset="0"/>
              </a:rPr>
              <a:t>Ishmael duno nino kokho sii ai no anopei, ea ai no pfo yi shiihrapile ea pfo yi peno otona moso mozhowo mohriile ea pfo no movumei napfuto chia kaheio pfu sole, ea pfo yi meihrii kaji kali sole.  </a:t>
            </a:r>
            <a:r>
              <a:rPr lang="en-US" sz="2800" b="1" i="1">
                <a:solidFill>
                  <a:srgbClr val="FFFF00"/>
                </a:solidFill>
                <a:effectLst/>
                <a:latin typeface="Arial" charset="0"/>
              </a:rPr>
              <a:t>Ana Ai no niyi duno Isaak heno ochiikotho sii sothule </a:t>
            </a:r>
            <a:r>
              <a:rPr lang="en-US" sz="2800" b="1">
                <a:solidFill>
                  <a:srgbClr val="FFFF00"/>
                </a:solidFill>
                <a:effectLst/>
                <a:latin typeface="Arial" charset="0"/>
              </a:rPr>
              <a:t>, Sarai no chaka icho chilu pahchi monpikoru ona sii.</a:t>
            </a:r>
            <a:r>
              <a:rPr lang="ja-JP" altLang="en-US" sz="2800" b="1">
                <a:solidFill>
                  <a:srgbClr val="FFFF00"/>
                </a:solidFill>
                <a:effectLst/>
                <a:latin typeface="Arial"/>
              </a:rPr>
              <a:t>”</a:t>
            </a:r>
            <a:endParaRPr lang="en-US" sz="2800" b="1">
              <a:solidFill>
                <a:srgbClr val="FFFF00"/>
              </a:solidFill>
              <a:effectLst/>
              <a:latin typeface="Arial" charset="0"/>
            </a:endParaRPr>
          </a:p>
          <a:p>
            <a:pPr algn="l">
              <a:spcBef>
                <a:spcPct val="50000"/>
              </a:spcBef>
            </a:pPr>
            <a:r>
              <a:rPr lang="en-US" sz="2000" b="1">
                <a:solidFill>
                  <a:srgbClr val="FFFF00"/>
                </a:solidFill>
                <a:effectLst/>
                <a:latin typeface="Arial" charset="0"/>
              </a:rPr>
              <a:t>				Hr 17:20-21 (NKJV)</a:t>
            </a:r>
            <a:endParaRPr lang="en-US" sz="2800" b="1">
              <a:solidFill>
                <a:srgbClr val="FFFF00"/>
              </a:solidFill>
              <a:effectLst/>
              <a:latin typeface="Arial" charset="0"/>
            </a:endParaRPr>
          </a:p>
        </p:txBody>
      </p:sp>
      <p:sp>
        <p:nvSpPr>
          <p:cNvPr id="743449" name="Rectangle 25"/>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I - I</a:t>
            </a:r>
          </a:p>
        </p:txBody>
      </p:sp>
      <p:sp>
        <p:nvSpPr>
          <p:cNvPr id="743450" name="Oval 26"/>
          <p:cNvSpPr>
            <a:spLocks noChangeArrowheads="1"/>
          </p:cNvSpPr>
          <p:nvPr/>
        </p:nvSpPr>
        <p:spPr bwMode="auto">
          <a:xfrm>
            <a:off x="1057275" y="2057400"/>
            <a:ext cx="1722438" cy="515938"/>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grpSp>
        <p:nvGrpSpPr>
          <p:cNvPr id="743453" name="Group 29"/>
          <p:cNvGrpSpPr>
            <a:grpSpLocks/>
          </p:cNvGrpSpPr>
          <p:nvPr/>
        </p:nvGrpSpPr>
        <p:grpSpPr bwMode="auto">
          <a:xfrm>
            <a:off x="-385763" y="4179888"/>
            <a:ext cx="6969126" cy="946150"/>
            <a:chOff x="701" y="2622"/>
            <a:chExt cx="4275" cy="596"/>
          </a:xfrm>
        </p:grpSpPr>
        <p:sp>
          <p:nvSpPr>
            <p:cNvPr id="743451" name="Text Box 27"/>
            <p:cNvSpPr txBox="1">
              <a:spLocks noChangeArrowheads="1"/>
            </p:cNvSpPr>
            <p:nvPr/>
          </p:nvSpPr>
          <p:spPr bwMode="auto">
            <a:xfrm>
              <a:off x="1560" y="2622"/>
              <a:ext cx="3416" cy="596"/>
            </a:xfrm>
            <a:prstGeom prst="rect">
              <a:avLst/>
            </a:prstGeom>
            <a:noFill/>
            <a:ln>
              <a:noFill/>
            </a:ln>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a:spAutoFit/>
              <a:flatTx/>
            </a:bodyPr>
            <a:lstStyle/>
            <a:p>
              <a:pPr algn="l">
                <a:spcBef>
                  <a:spcPct val="50000"/>
                </a:spcBef>
              </a:pPr>
              <a:r>
                <a:rPr lang="en-US" sz="2800" b="1" i="1" u="sng">
                  <a:solidFill>
                    <a:schemeClr val="tx1"/>
                  </a:solidFill>
                  <a:effectLst/>
                  <a:latin typeface="Arial" charset="0"/>
                </a:rPr>
                <a:t>Ana Ai no niyi duno Isaak heno   ochiikotho sii sothule                </a:t>
              </a:r>
            </a:p>
          </p:txBody>
        </p:sp>
        <p:sp>
          <p:nvSpPr>
            <p:cNvPr id="743452" name="Text Box 28"/>
            <p:cNvSpPr txBox="1">
              <a:spLocks noChangeArrowheads="1"/>
            </p:cNvSpPr>
            <p:nvPr/>
          </p:nvSpPr>
          <p:spPr bwMode="auto">
            <a:xfrm>
              <a:off x="701" y="2886"/>
              <a:ext cx="3443" cy="327"/>
            </a:xfrm>
            <a:prstGeom prst="rect">
              <a:avLst/>
            </a:prstGeom>
            <a:noFill/>
            <a:ln>
              <a:noFill/>
            </a:ln>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a:spAutoFit/>
              <a:flatTx/>
            </a:bodyPr>
            <a:lstStyle/>
            <a:p>
              <a:pPr algn="l">
                <a:spcBef>
                  <a:spcPct val="50000"/>
                </a:spcBef>
              </a:pPr>
              <a:endParaRPr lang="en-US" sz="2800" b="1" i="1" u="sng">
                <a:solidFill>
                  <a:schemeClr val="tx1"/>
                </a:solidFill>
                <a:effectLst/>
                <a:latin typeface="Arial" charset="0"/>
              </a:endParaRPr>
            </a:p>
          </p:txBody>
        </p:sp>
      </p:grpSp>
      <p:sp>
        <p:nvSpPr>
          <p:cNvPr id="743454" name="Text Box 30"/>
          <p:cNvSpPr txBox="1">
            <a:spLocks noChangeArrowheads="1"/>
          </p:cNvSpPr>
          <p:nvPr/>
        </p:nvSpPr>
        <p:spPr bwMode="auto">
          <a:xfrm>
            <a:off x="2378075" y="690563"/>
            <a:ext cx="5695950" cy="7620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spcBef>
                <a:spcPct val="50000"/>
              </a:spcBef>
            </a:pPr>
            <a:r>
              <a:rPr lang="en-US" sz="4400">
                <a:effectLst>
                  <a:outerShdw blurRad="38100" dist="38100" dir="2700000" algn="tl">
                    <a:srgbClr val="000000"/>
                  </a:outerShdw>
                </a:effectLst>
                <a:latin typeface="Arial Black" charset="0"/>
              </a:rPr>
              <a:t>ONA KONAHI?</a:t>
            </a:r>
          </a:p>
        </p:txBody>
      </p:sp>
      <p:sp>
        <p:nvSpPr>
          <p:cNvPr id="743455" name="Rectangle 31"/>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32</a:t>
            </a:r>
          </a:p>
        </p:txBody>
      </p:sp>
      <p:sp>
        <p:nvSpPr>
          <p:cNvPr id="743456" name="Text Box 32"/>
          <p:cNvSpPr txBox="1">
            <a:spLocks noChangeArrowheads="1"/>
          </p:cNvSpPr>
          <p:nvPr/>
        </p:nvSpPr>
        <p:spPr bwMode="auto">
          <a:xfrm>
            <a:off x="6992938" y="6242050"/>
            <a:ext cx="16335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
        <p:nvSpPr>
          <p:cNvPr id="743457" name="Text Box 33"/>
          <p:cNvSpPr txBox="1">
            <a:spLocks noChangeArrowheads="1"/>
          </p:cNvSpPr>
          <p:nvPr/>
        </p:nvSpPr>
        <p:spPr bwMode="auto">
          <a:xfrm>
            <a:off x="1792288" y="0"/>
            <a:ext cx="19939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200" b="1">
                <a:solidFill>
                  <a:schemeClr val="tx1"/>
                </a:solidFill>
                <a:effectLst/>
              </a:rPr>
              <a:t>Hr. 17:20-21</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43447"/>
                                        </p:tgtEl>
                                        <p:attrNameLst>
                                          <p:attrName>style.visibility</p:attrName>
                                        </p:attrNameLst>
                                      </p:cBhvr>
                                      <p:to>
                                        <p:strVal val="visible"/>
                                      </p:to>
                                    </p:set>
                                    <p:animEffect transition="in" filter="dissolve">
                                      <p:cBhvr>
                                        <p:cTn id="7" dur="500"/>
                                        <p:tgtEl>
                                          <p:spTgt spid="74344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43450"/>
                                        </p:tgtEl>
                                        <p:attrNameLst>
                                          <p:attrName>style.visibility</p:attrName>
                                        </p:attrNameLst>
                                      </p:cBhvr>
                                      <p:to>
                                        <p:strVal val="visible"/>
                                      </p:to>
                                    </p:set>
                                    <p:animEffect transition="in" filter="dissolve">
                                      <p:cBhvr>
                                        <p:cTn id="11" dur="500"/>
                                        <p:tgtEl>
                                          <p:spTgt spid="7434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743453"/>
                                        </p:tgtEl>
                                        <p:attrNameLst>
                                          <p:attrName>style.visibility</p:attrName>
                                        </p:attrNameLst>
                                      </p:cBhvr>
                                      <p:to>
                                        <p:strVal val="visible"/>
                                      </p:to>
                                    </p:set>
                                    <p:animEffect transition="in" filter="dissolve">
                                      <p:cBhvr>
                                        <p:cTn id="16" dur="500"/>
                                        <p:tgtEl>
                                          <p:spTgt spid="743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47" grpId="0" autoUpdateAnimBg="0"/>
      <p:bldP spid="74345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Text Box 2"/>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endParaRPr lang="en-US" sz="1200" b="1">
              <a:solidFill>
                <a:schemeClr val="tx1"/>
              </a:solidFill>
              <a:effectLst/>
            </a:endParaRPr>
          </a:p>
        </p:txBody>
      </p:sp>
      <p:sp>
        <p:nvSpPr>
          <p:cNvPr id="744451" name="Freeform 3"/>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44452"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4453"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4454" name="AutoShape 6"/>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4455"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4456"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4457" name="Rectangle 9"/>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4458" name="Rectangle 10"/>
          <p:cNvSpPr>
            <a:spLocks noChangeArrowheads="1"/>
          </p:cNvSpPr>
          <p:nvPr/>
        </p:nvSpPr>
        <p:spPr bwMode="auto">
          <a:xfrm>
            <a:off x="8186738" y="3832225"/>
            <a:ext cx="722312"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 O - O - S</a:t>
            </a:r>
          </a:p>
        </p:txBody>
      </p:sp>
      <p:sp>
        <p:nvSpPr>
          <p:cNvPr id="744459" name="Rectangle 11"/>
          <p:cNvSpPr>
            <a:spLocks noChangeArrowheads="1"/>
          </p:cNvSpPr>
          <p:nvPr/>
        </p:nvSpPr>
        <p:spPr bwMode="auto">
          <a:xfrm>
            <a:off x="8175625" y="3654425"/>
            <a:ext cx="71437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 KOKOLO</a:t>
            </a:r>
          </a:p>
        </p:txBody>
      </p:sp>
      <p:sp>
        <p:nvSpPr>
          <p:cNvPr id="744460" name="Rectangle 12"/>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44461"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4462"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4463"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4464" name="Text Box 16"/>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grpSp>
        <p:nvGrpSpPr>
          <p:cNvPr id="744465" name="Group 17"/>
          <p:cNvGrpSpPr>
            <a:grpSpLocks/>
          </p:cNvGrpSpPr>
          <p:nvPr/>
        </p:nvGrpSpPr>
        <p:grpSpPr bwMode="auto">
          <a:xfrm>
            <a:off x="620713" y="160338"/>
            <a:ext cx="739775" cy="1430337"/>
            <a:chOff x="391" y="101"/>
            <a:chExt cx="466" cy="901"/>
          </a:xfrm>
        </p:grpSpPr>
        <p:sp>
          <p:nvSpPr>
            <p:cNvPr id="744466" name="Rectangle 18"/>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744467" name="Line 19"/>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grpSp>
      <p:sp>
        <p:nvSpPr>
          <p:cNvPr id="744468" name="Text Box 20"/>
          <p:cNvSpPr txBox="1">
            <a:spLocks noChangeArrowheads="1"/>
          </p:cNvSpPr>
          <p:nvPr/>
        </p:nvSpPr>
        <p:spPr bwMode="auto">
          <a:xfrm>
            <a:off x="8591550" y="6416675"/>
            <a:ext cx="3254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a:solidFill>
                  <a:srgbClr val="FFFFFF"/>
                </a:solidFill>
                <a:effectLst/>
                <a:latin typeface="Arial" charset="0"/>
              </a:rPr>
              <a:t>3</a:t>
            </a:r>
          </a:p>
        </p:txBody>
      </p:sp>
      <p:pic>
        <p:nvPicPr>
          <p:cNvPr id="744470"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03325" y="920750"/>
            <a:ext cx="6696075" cy="502443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44471" name="Rectangle 23"/>
          <p:cNvSpPr>
            <a:spLocks noChangeArrowheads="1"/>
          </p:cNvSpPr>
          <p:nvPr/>
        </p:nvSpPr>
        <p:spPr bwMode="auto">
          <a:xfrm>
            <a:off x="3457575" y="2678113"/>
            <a:ext cx="163513" cy="3524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0000"/>
                </a:solidFill>
              </a14:hiddenFill>
            </a:ext>
          </a:extLst>
        </p:spPr>
        <p:txBody>
          <a:bodyPr wrap="none" anchor="ctr"/>
          <a:lstStyle/>
          <a:p>
            <a:endParaRPr lang="en-US"/>
          </a:p>
        </p:txBody>
      </p:sp>
      <p:sp>
        <p:nvSpPr>
          <p:cNvPr id="744474" name="Freeform 26"/>
          <p:cNvSpPr>
            <a:spLocks/>
          </p:cNvSpPr>
          <p:nvPr/>
        </p:nvSpPr>
        <p:spPr bwMode="auto">
          <a:xfrm>
            <a:off x="1198563" y="1306513"/>
            <a:ext cx="6410325" cy="4614862"/>
          </a:xfrm>
          <a:custGeom>
            <a:avLst/>
            <a:gdLst>
              <a:gd name="T0" fmla="*/ 2664 w 4038"/>
              <a:gd name="T1" fmla="*/ 2765 h 2907"/>
              <a:gd name="T2" fmla="*/ 831 w 4038"/>
              <a:gd name="T3" fmla="*/ 2907 h 2907"/>
              <a:gd name="T4" fmla="*/ 294 w 4038"/>
              <a:gd name="T5" fmla="*/ 2816 h 2907"/>
              <a:gd name="T6" fmla="*/ 142 w 4038"/>
              <a:gd name="T7" fmla="*/ 2724 h 2907"/>
              <a:gd name="T8" fmla="*/ 61 w 4038"/>
              <a:gd name="T9" fmla="*/ 2583 h 2907"/>
              <a:gd name="T10" fmla="*/ 91 w 4038"/>
              <a:gd name="T11" fmla="*/ 1307 h 2907"/>
              <a:gd name="T12" fmla="*/ 274 w 4038"/>
              <a:gd name="T13" fmla="*/ 892 h 2907"/>
              <a:gd name="T14" fmla="*/ 547 w 4038"/>
              <a:gd name="T15" fmla="*/ 557 h 2907"/>
              <a:gd name="T16" fmla="*/ 790 w 4038"/>
              <a:gd name="T17" fmla="*/ 517 h 2907"/>
              <a:gd name="T18" fmla="*/ 1317 w 4038"/>
              <a:gd name="T19" fmla="*/ 760 h 2907"/>
              <a:gd name="T20" fmla="*/ 1560 w 4038"/>
              <a:gd name="T21" fmla="*/ 568 h 2907"/>
              <a:gd name="T22" fmla="*/ 1428 w 4038"/>
              <a:gd name="T23" fmla="*/ 416 h 2907"/>
              <a:gd name="T24" fmla="*/ 1560 w 4038"/>
              <a:gd name="T25" fmla="*/ 304 h 2907"/>
              <a:gd name="T26" fmla="*/ 2238 w 4038"/>
              <a:gd name="T27" fmla="*/ 132 h 2907"/>
              <a:gd name="T28" fmla="*/ 2370 w 4038"/>
              <a:gd name="T29" fmla="*/ 31 h 2907"/>
              <a:gd name="T30" fmla="*/ 2795 w 4038"/>
              <a:gd name="T31" fmla="*/ 51 h 2907"/>
              <a:gd name="T32" fmla="*/ 2988 w 4038"/>
              <a:gd name="T33" fmla="*/ 304 h 2907"/>
              <a:gd name="T34" fmla="*/ 3079 w 4038"/>
              <a:gd name="T35" fmla="*/ 527 h 2907"/>
              <a:gd name="T36" fmla="*/ 3241 w 4038"/>
              <a:gd name="T37" fmla="*/ 709 h 2907"/>
              <a:gd name="T38" fmla="*/ 3413 w 4038"/>
              <a:gd name="T39" fmla="*/ 800 h 2907"/>
              <a:gd name="T40" fmla="*/ 3666 w 4038"/>
              <a:gd name="T41" fmla="*/ 932 h 2907"/>
              <a:gd name="T42" fmla="*/ 3940 w 4038"/>
              <a:gd name="T43" fmla="*/ 1398 h 2907"/>
              <a:gd name="T44" fmla="*/ 3737 w 4038"/>
              <a:gd name="T45" fmla="*/ 1276 h 2907"/>
              <a:gd name="T46" fmla="*/ 3443 w 4038"/>
              <a:gd name="T47" fmla="*/ 1114 h 2907"/>
              <a:gd name="T48" fmla="*/ 3200 w 4038"/>
              <a:gd name="T49" fmla="*/ 1256 h 2907"/>
              <a:gd name="T50" fmla="*/ 3281 w 4038"/>
              <a:gd name="T51" fmla="*/ 1327 h 2907"/>
              <a:gd name="T52" fmla="*/ 3281 w 4038"/>
              <a:gd name="T53" fmla="*/ 1489 h 2907"/>
              <a:gd name="T54" fmla="*/ 2998 w 4038"/>
              <a:gd name="T55" fmla="*/ 1742 h 2907"/>
              <a:gd name="T56" fmla="*/ 2886 w 4038"/>
              <a:gd name="T57" fmla="*/ 1833 h 2907"/>
              <a:gd name="T58" fmla="*/ 2805 w 4038"/>
              <a:gd name="T59" fmla="*/ 1914 h 2907"/>
              <a:gd name="T60" fmla="*/ 2826 w 4038"/>
              <a:gd name="T61" fmla="*/ 2319 h 2907"/>
              <a:gd name="T62" fmla="*/ 2866 w 4038"/>
              <a:gd name="T63" fmla="*/ 2583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38" h="2907">
                <a:moveTo>
                  <a:pt x="2765" y="2724"/>
                </a:moveTo>
                <a:cubicBezTo>
                  <a:pt x="2730" y="2748"/>
                  <a:pt x="2704" y="2752"/>
                  <a:pt x="2664" y="2765"/>
                </a:cubicBezTo>
                <a:cubicBezTo>
                  <a:pt x="2511" y="2810"/>
                  <a:pt x="2356" y="2830"/>
                  <a:pt x="2198" y="2846"/>
                </a:cubicBezTo>
                <a:cubicBezTo>
                  <a:pt x="1744" y="2832"/>
                  <a:pt x="1276" y="2795"/>
                  <a:pt x="831" y="2907"/>
                </a:cubicBezTo>
                <a:cubicBezTo>
                  <a:pt x="736" y="2903"/>
                  <a:pt x="641" y="2902"/>
                  <a:pt x="547" y="2897"/>
                </a:cubicBezTo>
                <a:cubicBezTo>
                  <a:pt x="460" y="2891"/>
                  <a:pt x="377" y="2836"/>
                  <a:pt x="294" y="2816"/>
                </a:cubicBezTo>
                <a:cubicBezTo>
                  <a:pt x="267" y="2802"/>
                  <a:pt x="237" y="2792"/>
                  <a:pt x="213" y="2775"/>
                </a:cubicBezTo>
                <a:cubicBezTo>
                  <a:pt x="189" y="2758"/>
                  <a:pt x="142" y="2724"/>
                  <a:pt x="142" y="2724"/>
                </a:cubicBezTo>
                <a:cubicBezTo>
                  <a:pt x="125" y="2699"/>
                  <a:pt x="105" y="2678"/>
                  <a:pt x="91" y="2653"/>
                </a:cubicBezTo>
                <a:cubicBezTo>
                  <a:pt x="78" y="2631"/>
                  <a:pt x="72" y="2605"/>
                  <a:pt x="61" y="2583"/>
                </a:cubicBezTo>
                <a:cubicBezTo>
                  <a:pt x="48" y="2531"/>
                  <a:pt x="26" y="2481"/>
                  <a:pt x="10" y="2431"/>
                </a:cubicBezTo>
                <a:cubicBezTo>
                  <a:pt x="16" y="2055"/>
                  <a:pt x="0" y="1674"/>
                  <a:pt x="91" y="1307"/>
                </a:cubicBezTo>
                <a:cubicBezTo>
                  <a:pt x="106" y="1243"/>
                  <a:pt x="145" y="1183"/>
                  <a:pt x="172" y="1124"/>
                </a:cubicBezTo>
                <a:cubicBezTo>
                  <a:pt x="206" y="1047"/>
                  <a:pt x="226" y="960"/>
                  <a:pt x="274" y="892"/>
                </a:cubicBezTo>
                <a:cubicBezTo>
                  <a:pt x="304" y="798"/>
                  <a:pt x="381" y="674"/>
                  <a:pt x="466" y="618"/>
                </a:cubicBezTo>
                <a:cubicBezTo>
                  <a:pt x="491" y="579"/>
                  <a:pt x="509" y="578"/>
                  <a:pt x="547" y="557"/>
                </a:cubicBezTo>
                <a:cubicBezTo>
                  <a:pt x="597" y="527"/>
                  <a:pt x="600" y="521"/>
                  <a:pt x="658" y="507"/>
                </a:cubicBezTo>
                <a:cubicBezTo>
                  <a:pt x="702" y="510"/>
                  <a:pt x="746" y="511"/>
                  <a:pt x="790" y="517"/>
                </a:cubicBezTo>
                <a:cubicBezTo>
                  <a:pt x="822" y="521"/>
                  <a:pt x="840" y="546"/>
                  <a:pt x="871" y="557"/>
                </a:cubicBezTo>
                <a:cubicBezTo>
                  <a:pt x="988" y="674"/>
                  <a:pt x="1158" y="721"/>
                  <a:pt x="1317" y="760"/>
                </a:cubicBezTo>
                <a:cubicBezTo>
                  <a:pt x="1421" y="753"/>
                  <a:pt x="1473" y="757"/>
                  <a:pt x="1560" y="730"/>
                </a:cubicBezTo>
                <a:cubicBezTo>
                  <a:pt x="1578" y="673"/>
                  <a:pt x="1589" y="626"/>
                  <a:pt x="1560" y="568"/>
                </a:cubicBezTo>
                <a:cubicBezTo>
                  <a:pt x="1550" y="549"/>
                  <a:pt x="1522" y="539"/>
                  <a:pt x="1509" y="527"/>
                </a:cubicBezTo>
                <a:cubicBezTo>
                  <a:pt x="1468" y="491"/>
                  <a:pt x="1444" y="466"/>
                  <a:pt x="1428" y="416"/>
                </a:cubicBezTo>
                <a:cubicBezTo>
                  <a:pt x="1431" y="399"/>
                  <a:pt x="1431" y="381"/>
                  <a:pt x="1438" y="365"/>
                </a:cubicBezTo>
                <a:cubicBezTo>
                  <a:pt x="1454" y="320"/>
                  <a:pt x="1519" y="313"/>
                  <a:pt x="1560" y="304"/>
                </a:cubicBezTo>
                <a:cubicBezTo>
                  <a:pt x="1707" y="309"/>
                  <a:pt x="1886" y="337"/>
                  <a:pt x="2036" y="314"/>
                </a:cubicBezTo>
                <a:cubicBezTo>
                  <a:pt x="2127" y="283"/>
                  <a:pt x="2159" y="182"/>
                  <a:pt x="2238" y="132"/>
                </a:cubicBezTo>
                <a:cubicBezTo>
                  <a:pt x="2272" y="109"/>
                  <a:pt x="2308" y="86"/>
                  <a:pt x="2340" y="61"/>
                </a:cubicBezTo>
                <a:cubicBezTo>
                  <a:pt x="2350" y="52"/>
                  <a:pt x="2357" y="37"/>
                  <a:pt x="2370" y="31"/>
                </a:cubicBezTo>
                <a:cubicBezTo>
                  <a:pt x="2398" y="15"/>
                  <a:pt x="2430" y="11"/>
                  <a:pt x="2461" y="0"/>
                </a:cubicBezTo>
                <a:cubicBezTo>
                  <a:pt x="2574" y="8"/>
                  <a:pt x="2686" y="14"/>
                  <a:pt x="2795" y="51"/>
                </a:cubicBezTo>
                <a:cubicBezTo>
                  <a:pt x="2837" y="91"/>
                  <a:pt x="2880" y="125"/>
                  <a:pt x="2917" y="173"/>
                </a:cubicBezTo>
                <a:cubicBezTo>
                  <a:pt x="2947" y="212"/>
                  <a:pt x="2958" y="262"/>
                  <a:pt x="2988" y="304"/>
                </a:cubicBezTo>
                <a:cubicBezTo>
                  <a:pt x="3000" y="343"/>
                  <a:pt x="3013" y="419"/>
                  <a:pt x="3038" y="456"/>
                </a:cubicBezTo>
                <a:cubicBezTo>
                  <a:pt x="3059" y="487"/>
                  <a:pt x="3063" y="490"/>
                  <a:pt x="3079" y="527"/>
                </a:cubicBezTo>
                <a:cubicBezTo>
                  <a:pt x="3093" y="560"/>
                  <a:pt x="3102" y="582"/>
                  <a:pt x="3130" y="608"/>
                </a:cubicBezTo>
                <a:cubicBezTo>
                  <a:pt x="3146" y="657"/>
                  <a:pt x="3192" y="692"/>
                  <a:pt x="3241" y="709"/>
                </a:cubicBezTo>
                <a:cubicBezTo>
                  <a:pt x="3288" y="758"/>
                  <a:pt x="3299" y="735"/>
                  <a:pt x="3352" y="770"/>
                </a:cubicBezTo>
                <a:cubicBezTo>
                  <a:pt x="3391" y="795"/>
                  <a:pt x="3371" y="786"/>
                  <a:pt x="3413" y="800"/>
                </a:cubicBezTo>
                <a:cubicBezTo>
                  <a:pt x="3447" y="823"/>
                  <a:pt x="3473" y="830"/>
                  <a:pt x="3514" y="841"/>
                </a:cubicBezTo>
                <a:cubicBezTo>
                  <a:pt x="3555" y="880"/>
                  <a:pt x="3611" y="913"/>
                  <a:pt x="3666" y="932"/>
                </a:cubicBezTo>
                <a:cubicBezTo>
                  <a:pt x="3775" y="1036"/>
                  <a:pt x="3922" y="1095"/>
                  <a:pt x="4011" y="1226"/>
                </a:cubicBezTo>
                <a:cubicBezTo>
                  <a:pt x="4038" y="1309"/>
                  <a:pt x="4019" y="1371"/>
                  <a:pt x="3940" y="1398"/>
                </a:cubicBezTo>
                <a:cubicBezTo>
                  <a:pt x="3877" y="1377"/>
                  <a:pt x="3818" y="1350"/>
                  <a:pt x="3768" y="1307"/>
                </a:cubicBezTo>
                <a:cubicBezTo>
                  <a:pt x="3756" y="1297"/>
                  <a:pt x="3748" y="1284"/>
                  <a:pt x="3737" y="1276"/>
                </a:cubicBezTo>
                <a:cubicBezTo>
                  <a:pt x="3724" y="1267"/>
                  <a:pt x="3709" y="1264"/>
                  <a:pt x="3697" y="1256"/>
                </a:cubicBezTo>
                <a:cubicBezTo>
                  <a:pt x="3614" y="1201"/>
                  <a:pt x="3539" y="1145"/>
                  <a:pt x="3443" y="1114"/>
                </a:cubicBezTo>
                <a:cubicBezTo>
                  <a:pt x="3359" y="1121"/>
                  <a:pt x="3279" y="1129"/>
                  <a:pt x="3200" y="1155"/>
                </a:cubicBezTo>
                <a:cubicBezTo>
                  <a:pt x="3179" y="1185"/>
                  <a:pt x="3173" y="1223"/>
                  <a:pt x="3200" y="1256"/>
                </a:cubicBezTo>
                <a:cubicBezTo>
                  <a:pt x="3207" y="1265"/>
                  <a:pt x="3221" y="1267"/>
                  <a:pt x="3231" y="1276"/>
                </a:cubicBezTo>
                <a:cubicBezTo>
                  <a:pt x="3248" y="1291"/>
                  <a:pt x="3264" y="1310"/>
                  <a:pt x="3281" y="1327"/>
                </a:cubicBezTo>
                <a:cubicBezTo>
                  <a:pt x="3287" y="1333"/>
                  <a:pt x="3302" y="1347"/>
                  <a:pt x="3302" y="1347"/>
                </a:cubicBezTo>
                <a:cubicBezTo>
                  <a:pt x="3323" y="1412"/>
                  <a:pt x="3336" y="1436"/>
                  <a:pt x="3281" y="1489"/>
                </a:cubicBezTo>
                <a:cubicBezTo>
                  <a:pt x="3258" y="1556"/>
                  <a:pt x="3145" y="1636"/>
                  <a:pt x="3089" y="1681"/>
                </a:cubicBezTo>
                <a:cubicBezTo>
                  <a:pt x="3088" y="1681"/>
                  <a:pt x="3013" y="1731"/>
                  <a:pt x="2998" y="1742"/>
                </a:cubicBezTo>
                <a:cubicBezTo>
                  <a:pt x="2987" y="1748"/>
                  <a:pt x="2967" y="1762"/>
                  <a:pt x="2967" y="1762"/>
                </a:cubicBezTo>
                <a:cubicBezTo>
                  <a:pt x="2909" y="1851"/>
                  <a:pt x="3006" y="1710"/>
                  <a:pt x="2886" y="1833"/>
                </a:cubicBezTo>
                <a:cubicBezTo>
                  <a:pt x="2869" y="1850"/>
                  <a:pt x="2852" y="1867"/>
                  <a:pt x="2836" y="1884"/>
                </a:cubicBezTo>
                <a:cubicBezTo>
                  <a:pt x="2825" y="1894"/>
                  <a:pt x="2815" y="1903"/>
                  <a:pt x="2805" y="1914"/>
                </a:cubicBezTo>
                <a:cubicBezTo>
                  <a:pt x="2781" y="1937"/>
                  <a:pt x="2745" y="1995"/>
                  <a:pt x="2745" y="1995"/>
                </a:cubicBezTo>
                <a:cubicBezTo>
                  <a:pt x="2752" y="2099"/>
                  <a:pt x="2742" y="2239"/>
                  <a:pt x="2826" y="2319"/>
                </a:cubicBezTo>
                <a:cubicBezTo>
                  <a:pt x="2838" y="2358"/>
                  <a:pt x="2860" y="2391"/>
                  <a:pt x="2876" y="2431"/>
                </a:cubicBezTo>
                <a:cubicBezTo>
                  <a:pt x="2872" y="2481"/>
                  <a:pt x="2871" y="2532"/>
                  <a:pt x="2866" y="2583"/>
                </a:cubicBezTo>
                <a:cubicBezTo>
                  <a:pt x="2861" y="2624"/>
                  <a:pt x="2796" y="2692"/>
                  <a:pt x="2765" y="2724"/>
                </a:cubicBezTo>
                <a:close/>
              </a:path>
            </a:pathLst>
          </a:custGeom>
          <a:noFill/>
          <a:ln w="57150" cap="flat" cmpd="sng">
            <a:solidFill>
              <a:srgbClr val="1EDE17"/>
            </a:solidFill>
            <a:prstDash val="solid"/>
            <a:round/>
            <a:headEnd/>
            <a:tailEnd/>
          </a:ln>
          <a:effectLst>
            <a:outerShdw blurRad="63500" dist="71842" dir="2700000" algn="ctr" rotWithShape="0">
              <a:schemeClr val="bg2"/>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
        <p:nvSpPr>
          <p:cNvPr id="744475" name="Rectangle 27"/>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I - I</a:t>
            </a:r>
          </a:p>
        </p:txBody>
      </p:sp>
      <p:sp>
        <p:nvSpPr>
          <p:cNvPr id="744476" name="Text Box 28"/>
          <p:cNvSpPr txBox="1">
            <a:spLocks noChangeArrowheads="1"/>
          </p:cNvSpPr>
          <p:nvPr/>
        </p:nvSpPr>
        <p:spPr bwMode="auto">
          <a:xfrm>
            <a:off x="1689100" y="884238"/>
            <a:ext cx="5948363" cy="946150"/>
          </a:xfrm>
          <a:prstGeom prst="rect">
            <a:avLst/>
          </a:prstGeom>
          <a:noFill/>
          <a:ln>
            <a:noFill/>
          </a:ln>
          <a:effectLst>
            <a:outerShdw blurRad="63500" dist="57501" dir="3723739"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spcBef>
                <a:spcPct val="50000"/>
              </a:spcBef>
            </a:pPr>
            <a:r>
              <a:rPr lang="en-US" sz="2800" b="1">
                <a:solidFill>
                  <a:srgbClr val="FFFF00"/>
                </a:solidFill>
                <a:effectLst>
                  <a:outerShdw blurRad="38100" dist="38100" dir="2700000" algn="tl">
                    <a:srgbClr val="000000"/>
                  </a:outerShdw>
                </a:effectLst>
              </a:rPr>
              <a:t>SHIHRA KAPI MAJII KOLIHIO  </a:t>
            </a:r>
            <a:r>
              <a:rPr lang="en-US" sz="2800" b="1" i="1" u="sng">
                <a:solidFill>
                  <a:srgbClr val="FFFF00"/>
                </a:solidFill>
                <a:effectLst>
                  <a:outerShdw blurRad="38100" dist="38100" dir="2700000" algn="tl">
                    <a:srgbClr val="000000"/>
                  </a:outerShdw>
                </a:effectLst>
              </a:rPr>
              <a:t>IZHODE</a:t>
            </a:r>
            <a:r>
              <a:rPr lang="en-US" sz="2800" b="1">
                <a:solidFill>
                  <a:srgbClr val="FFFF00"/>
                </a:solidFill>
                <a:effectLst>
                  <a:outerShdw blurRad="38100" dist="38100" dir="2700000" algn="tl">
                    <a:srgbClr val="000000"/>
                  </a:outerShdw>
                </a:effectLst>
              </a:rPr>
              <a:t>…</a:t>
            </a:r>
          </a:p>
        </p:txBody>
      </p:sp>
      <p:sp>
        <p:nvSpPr>
          <p:cNvPr id="744477" name="Text Box 29"/>
          <p:cNvSpPr txBox="1">
            <a:spLocks noChangeArrowheads="1"/>
          </p:cNvSpPr>
          <p:nvPr/>
        </p:nvSpPr>
        <p:spPr bwMode="auto">
          <a:xfrm>
            <a:off x="1344613" y="4164013"/>
            <a:ext cx="2122487" cy="519112"/>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spcBef>
                <a:spcPct val="50000"/>
              </a:spcBef>
            </a:pPr>
            <a:r>
              <a:rPr lang="en-US" sz="2800" b="1">
                <a:solidFill>
                  <a:srgbClr val="FFFF00"/>
                </a:solidFill>
                <a:effectLst>
                  <a:outerShdw blurRad="38100" dist="38100" dir="2700000" algn="tl">
                    <a:srgbClr val="000000"/>
                  </a:outerShdw>
                </a:effectLst>
              </a:rPr>
              <a:t>ISHMAEL</a:t>
            </a:r>
          </a:p>
        </p:txBody>
      </p:sp>
      <p:sp>
        <p:nvSpPr>
          <p:cNvPr id="744478" name="Text Box 30"/>
          <p:cNvSpPr txBox="1">
            <a:spLocks noChangeArrowheads="1"/>
          </p:cNvSpPr>
          <p:nvPr/>
        </p:nvSpPr>
        <p:spPr bwMode="auto">
          <a:xfrm>
            <a:off x="3600450" y="2554288"/>
            <a:ext cx="1831975" cy="519112"/>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lgn="l">
              <a:spcBef>
                <a:spcPct val="50000"/>
              </a:spcBef>
            </a:pPr>
            <a:r>
              <a:rPr lang="en-US" sz="2800" b="1">
                <a:solidFill>
                  <a:srgbClr val="FFFF00"/>
                </a:solidFill>
                <a:effectLst>
                  <a:outerShdw blurRad="38100" dist="38100" dir="2700000" algn="tl">
                    <a:srgbClr val="000000"/>
                  </a:outerShdw>
                </a:effectLst>
              </a:rPr>
              <a:t>ISAAK</a:t>
            </a:r>
          </a:p>
        </p:txBody>
      </p:sp>
      <p:sp>
        <p:nvSpPr>
          <p:cNvPr id="744480" name="Rectangle 32"/>
          <p:cNvSpPr>
            <a:spLocks noChangeArrowheads="1"/>
          </p:cNvSpPr>
          <p:nvPr/>
        </p:nvSpPr>
        <p:spPr bwMode="auto">
          <a:xfrm>
            <a:off x="5435600" y="4830763"/>
            <a:ext cx="342900" cy="528637"/>
          </a:xfrm>
          <a:prstGeom prst="rect">
            <a:avLst/>
          </a:prstGeom>
          <a:solidFill>
            <a:srgbClr val="0F226F"/>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endParaRPr lang="en-US"/>
          </a:p>
        </p:txBody>
      </p:sp>
      <p:sp>
        <p:nvSpPr>
          <p:cNvPr id="744479" name="Text Box 31"/>
          <p:cNvSpPr txBox="1">
            <a:spLocks noChangeArrowheads="1"/>
          </p:cNvSpPr>
          <p:nvPr/>
        </p:nvSpPr>
        <p:spPr bwMode="auto">
          <a:xfrm>
            <a:off x="5360988" y="4676775"/>
            <a:ext cx="2795587" cy="82232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spcBef>
                <a:spcPct val="50000"/>
              </a:spcBef>
            </a:pPr>
            <a:r>
              <a:rPr lang="en-US" sz="2400" b="1">
                <a:solidFill>
                  <a:srgbClr val="FFFF00"/>
                </a:solidFill>
                <a:effectLst>
                  <a:outerShdw blurRad="38100" dist="38100" dir="2700000" algn="tl">
                    <a:srgbClr val="000000"/>
                  </a:outerShdw>
                </a:effectLst>
              </a:rPr>
              <a:t>ADI VANO KRII SHUTIE?       </a:t>
            </a:r>
          </a:p>
        </p:txBody>
      </p:sp>
      <p:sp>
        <p:nvSpPr>
          <p:cNvPr id="744481" name="Rectangle 33"/>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33</a:t>
            </a:r>
          </a:p>
        </p:txBody>
      </p:sp>
      <p:sp>
        <p:nvSpPr>
          <p:cNvPr id="744482" name="Text Box 34"/>
          <p:cNvSpPr txBox="1">
            <a:spLocks noChangeArrowheads="1"/>
          </p:cNvSpPr>
          <p:nvPr/>
        </p:nvSpPr>
        <p:spPr bwMode="auto">
          <a:xfrm>
            <a:off x="6992938" y="6242050"/>
            <a:ext cx="16335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744474"/>
                                        </p:tgtEl>
                                        <p:attrNameLst>
                                          <p:attrName>style.visibility</p:attrName>
                                        </p:attrNameLst>
                                      </p:cBhvr>
                                      <p:to>
                                        <p:strVal val="visible"/>
                                      </p:to>
                                    </p:set>
                                    <p:anim calcmode="lin" valueType="num">
                                      <p:cBhvr>
                                        <p:cTn id="7" dur="500" fill="hold"/>
                                        <p:tgtEl>
                                          <p:spTgt spid="744474"/>
                                        </p:tgtEl>
                                        <p:attrNameLst>
                                          <p:attrName>ppt_w</p:attrName>
                                        </p:attrNameLst>
                                      </p:cBhvr>
                                      <p:tavLst>
                                        <p:tav tm="0">
                                          <p:val>
                                            <p:fltVal val="0"/>
                                          </p:val>
                                        </p:tav>
                                        <p:tav tm="100000">
                                          <p:val>
                                            <p:strVal val="#ppt_w"/>
                                          </p:val>
                                        </p:tav>
                                      </p:tavLst>
                                    </p:anim>
                                    <p:anim calcmode="lin" valueType="num">
                                      <p:cBhvr>
                                        <p:cTn id="8" dur="500" fill="hold"/>
                                        <p:tgtEl>
                                          <p:spTgt spid="744474"/>
                                        </p:tgtEl>
                                        <p:attrNameLst>
                                          <p:attrName>ppt_h</p:attrName>
                                        </p:attrNameLst>
                                      </p:cBhvr>
                                      <p:tavLst>
                                        <p:tav tm="0">
                                          <p:val>
                                            <p:fltVal val="0"/>
                                          </p:val>
                                        </p:tav>
                                        <p:tav tm="100000">
                                          <p:val>
                                            <p:strVal val="#ppt_h"/>
                                          </p:val>
                                        </p:tav>
                                      </p:tavLst>
                                    </p:anim>
                                    <p:anim calcmode="lin" valueType="num">
                                      <p:cBhvr>
                                        <p:cTn id="9" dur="500" fill="hold"/>
                                        <p:tgtEl>
                                          <p:spTgt spid="744474"/>
                                        </p:tgtEl>
                                        <p:attrNameLst>
                                          <p:attrName>ppt_x</p:attrName>
                                        </p:attrNameLst>
                                      </p:cBhvr>
                                      <p:tavLst>
                                        <p:tav tm="0">
                                          <p:val>
                                            <p:fltVal val="0.5"/>
                                          </p:val>
                                        </p:tav>
                                        <p:tav tm="100000">
                                          <p:val>
                                            <p:strVal val="#ppt_x"/>
                                          </p:val>
                                        </p:tav>
                                      </p:tavLst>
                                    </p:anim>
                                    <p:anim calcmode="lin" valueType="num">
                                      <p:cBhvr>
                                        <p:cTn id="10" dur="500" fill="hold"/>
                                        <p:tgtEl>
                                          <p:spTgt spid="74447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744477"/>
                                        </p:tgtEl>
                                        <p:attrNameLst>
                                          <p:attrName>style.visibility</p:attrName>
                                        </p:attrNameLst>
                                      </p:cBhvr>
                                      <p:to>
                                        <p:strVal val="visible"/>
                                      </p:to>
                                    </p:set>
                                    <p:animEffect transition="in" filter="dissolve">
                                      <p:cBhvr>
                                        <p:cTn id="14" dur="500"/>
                                        <p:tgtEl>
                                          <p:spTgt spid="74447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6" fill="hold" grpId="0" nodeType="clickEffect">
                                  <p:stCondLst>
                                    <p:cond delay="0"/>
                                  </p:stCondLst>
                                  <p:childTnLst>
                                    <p:set>
                                      <p:cBhvr>
                                        <p:cTn id="18" dur="1" fill="hold">
                                          <p:stCondLst>
                                            <p:cond delay="0"/>
                                          </p:stCondLst>
                                        </p:cTn>
                                        <p:tgtEl>
                                          <p:spTgt spid="744471"/>
                                        </p:tgtEl>
                                        <p:attrNameLst>
                                          <p:attrName>style.visibility</p:attrName>
                                        </p:attrNameLst>
                                      </p:cBhvr>
                                      <p:to>
                                        <p:strVal val="visible"/>
                                      </p:to>
                                    </p:set>
                                    <p:anim calcmode="lin" valueType="num">
                                      <p:cBhvr>
                                        <p:cTn id="19" dur="500" fill="hold"/>
                                        <p:tgtEl>
                                          <p:spTgt spid="744471"/>
                                        </p:tgtEl>
                                        <p:attrNameLst>
                                          <p:attrName>ppt_w</p:attrName>
                                        </p:attrNameLst>
                                      </p:cBhvr>
                                      <p:tavLst>
                                        <p:tav tm="0">
                                          <p:val>
                                            <p:strVal val="(6*min(max(#ppt_w*#ppt_h,.3),1)-7.4)/-.7*#ppt_w"/>
                                          </p:val>
                                        </p:tav>
                                        <p:tav tm="100000">
                                          <p:val>
                                            <p:strVal val="#ppt_w"/>
                                          </p:val>
                                        </p:tav>
                                      </p:tavLst>
                                    </p:anim>
                                    <p:anim calcmode="lin" valueType="num">
                                      <p:cBhvr>
                                        <p:cTn id="20" dur="500" fill="hold"/>
                                        <p:tgtEl>
                                          <p:spTgt spid="744471"/>
                                        </p:tgtEl>
                                        <p:attrNameLst>
                                          <p:attrName>ppt_h</p:attrName>
                                        </p:attrNameLst>
                                      </p:cBhvr>
                                      <p:tavLst>
                                        <p:tav tm="0">
                                          <p:val>
                                            <p:strVal val="(6*min(max(#ppt_w*#ppt_h,.3),1)-7.4)/-.7*#ppt_h"/>
                                          </p:val>
                                        </p:tav>
                                        <p:tav tm="100000">
                                          <p:val>
                                            <p:strVal val="#ppt_h"/>
                                          </p:val>
                                        </p:tav>
                                      </p:tavLst>
                                    </p:anim>
                                    <p:anim calcmode="lin" valueType="num">
                                      <p:cBhvr>
                                        <p:cTn id="21" dur="500" fill="hold"/>
                                        <p:tgtEl>
                                          <p:spTgt spid="744471"/>
                                        </p:tgtEl>
                                        <p:attrNameLst>
                                          <p:attrName>ppt_x</p:attrName>
                                        </p:attrNameLst>
                                      </p:cBhvr>
                                      <p:tavLst>
                                        <p:tav tm="0">
                                          <p:val>
                                            <p:fltVal val="0.5"/>
                                          </p:val>
                                        </p:tav>
                                        <p:tav tm="100000">
                                          <p:val>
                                            <p:strVal val="#ppt_x"/>
                                          </p:val>
                                        </p:tav>
                                      </p:tavLst>
                                    </p:anim>
                                    <p:anim calcmode="lin" valueType="num">
                                      <p:cBhvr>
                                        <p:cTn id="22" dur="500" fill="hold"/>
                                        <p:tgtEl>
                                          <p:spTgt spid="744471"/>
                                        </p:tgtEl>
                                        <p:attrNameLst>
                                          <p:attrName>ppt_y</p:attrName>
                                        </p:attrNameLst>
                                      </p:cBhvr>
                                      <p:tavLst>
                                        <p:tav tm="0">
                                          <p:val>
                                            <p:strVal val="1+(6*min(max(#ppt_w*#ppt_h,.3),1)-7.4)/-.7*#ppt_h/2"/>
                                          </p:val>
                                        </p:tav>
                                        <p:tav tm="100000">
                                          <p:val>
                                            <p:strVal val="#ppt_y"/>
                                          </p:val>
                                        </p:tav>
                                      </p:tavLst>
                                    </p:anim>
                                  </p:childTnLst>
                                </p:cTn>
                              </p:par>
                            </p:childTnLst>
                          </p:cTn>
                        </p:par>
                        <p:par>
                          <p:cTn id="23" fill="hold" nodeType="afterGroup">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744478"/>
                                        </p:tgtEl>
                                        <p:attrNameLst>
                                          <p:attrName>style.visibility</p:attrName>
                                        </p:attrNameLst>
                                      </p:cBhvr>
                                      <p:to>
                                        <p:strVal val="visible"/>
                                      </p:to>
                                    </p:set>
                                    <p:animEffect transition="in" filter="dissolve">
                                      <p:cBhvr>
                                        <p:cTn id="26" dur="500"/>
                                        <p:tgtEl>
                                          <p:spTgt spid="74447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44479"/>
                                        </p:tgtEl>
                                        <p:attrNameLst>
                                          <p:attrName>style.visibility</p:attrName>
                                        </p:attrNameLst>
                                      </p:cBhvr>
                                      <p:to>
                                        <p:strVal val="visible"/>
                                      </p:to>
                                    </p:set>
                                    <p:animEffect transition="in" filter="dissolve">
                                      <p:cBhvr>
                                        <p:cTn id="31" dur="500"/>
                                        <p:tgtEl>
                                          <p:spTgt spid="744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71" grpId="0" animBg="1"/>
      <p:bldP spid="744474" grpId="0" animBg="1"/>
      <p:bldP spid="744477" grpId="0" autoUpdateAnimBg="0"/>
      <p:bldP spid="744478" grpId="0" autoUpdateAnimBg="0"/>
      <p:bldP spid="744479"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Text Box 2"/>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endParaRPr lang="en-US" sz="1200" b="1">
              <a:solidFill>
                <a:schemeClr val="tx1"/>
              </a:solidFill>
              <a:effectLst/>
            </a:endParaRPr>
          </a:p>
        </p:txBody>
      </p:sp>
      <p:sp>
        <p:nvSpPr>
          <p:cNvPr id="746512" name="Text Box 16"/>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grpSp>
        <p:nvGrpSpPr>
          <p:cNvPr id="746513" name="Group 17"/>
          <p:cNvGrpSpPr>
            <a:grpSpLocks/>
          </p:cNvGrpSpPr>
          <p:nvPr/>
        </p:nvGrpSpPr>
        <p:grpSpPr bwMode="auto">
          <a:xfrm>
            <a:off x="620713" y="160338"/>
            <a:ext cx="739775" cy="1430337"/>
            <a:chOff x="391" y="101"/>
            <a:chExt cx="466" cy="901"/>
          </a:xfrm>
        </p:grpSpPr>
        <p:sp>
          <p:nvSpPr>
            <p:cNvPr id="746514" name="Rectangle 18"/>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746515" name="Line 19"/>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grpSp>
      <p:pic>
        <p:nvPicPr>
          <p:cNvPr id="746518"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4088" y="1106488"/>
            <a:ext cx="7332662" cy="45624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46499" name="Freeform 3"/>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46500"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6501"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6502" name="AutoShape 6"/>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6503"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6504"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6505" name="Rectangle 9"/>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6506" name="Rectangle 10"/>
          <p:cNvSpPr>
            <a:spLocks noChangeArrowheads="1"/>
          </p:cNvSpPr>
          <p:nvPr/>
        </p:nvSpPr>
        <p:spPr bwMode="auto">
          <a:xfrm>
            <a:off x="8186738" y="3832225"/>
            <a:ext cx="722312"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O - O - S </a:t>
            </a:r>
          </a:p>
        </p:txBody>
      </p:sp>
      <p:sp>
        <p:nvSpPr>
          <p:cNvPr id="746507" name="Rectangle 11"/>
          <p:cNvSpPr>
            <a:spLocks noChangeArrowheads="1"/>
          </p:cNvSpPr>
          <p:nvPr/>
        </p:nvSpPr>
        <p:spPr bwMode="auto">
          <a:xfrm>
            <a:off x="8175625" y="3654425"/>
            <a:ext cx="71437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 KOKOLO</a:t>
            </a:r>
          </a:p>
        </p:txBody>
      </p:sp>
      <p:sp>
        <p:nvSpPr>
          <p:cNvPr id="746508" name="Rectangle 12"/>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46509"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6510"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6511"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6519" name="Rectangle 23"/>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I - I</a:t>
            </a:r>
          </a:p>
        </p:txBody>
      </p:sp>
      <p:sp>
        <p:nvSpPr>
          <p:cNvPr id="746520" name="Rectangle 24"/>
          <p:cNvSpPr>
            <a:spLocks noChangeArrowheads="1"/>
          </p:cNvSpPr>
          <p:nvPr/>
        </p:nvSpPr>
        <p:spPr bwMode="auto">
          <a:xfrm>
            <a:off x="5451475" y="2081213"/>
            <a:ext cx="379413" cy="6445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0000"/>
                </a:solidFill>
              </a14:hiddenFill>
            </a:ext>
          </a:extLst>
        </p:spPr>
        <p:txBody>
          <a:bodyPr wrap="none" anchor="ctr"/>
          <a:lstStyle/>
          <a:p>
            <a:endParaRPr lang="en-US"/>
          </a:p>
        </p:txBody>
      </p:sp>
      <p:sp>
        <p:nvSpPr>
          <p:cNvPr id="746521" name="Text Box 25"/>
          <p:cNvSpPr txBox="1">
            <a:spLocks noChangeArrowheads="1"/>
          </p:cNvSpPr>
          <p:nvPr/>
        </p:nvSpPr>
        <p:spPr bwMode="auto">
          <a:xfrm>
            <a:off x="2108200" y="465138"/>
            <a:ext cx="6399213" cy="519112"/>
          </a:xfrm>
          <a:prstGeom prst="rect">
            <a:avLst/>
          </a:prstGeom>
          <a:noFill/>
          <a:ln>
            <a:noFill/>
          </a:ln>
          <a:effectLst>
            <a:outerShdw blurRad="63500" dist="74053" dir="3542175"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spcBef>
                <a:spcPct val="50000"/>
              </a:spcBef>
            </a:pPr>
            <a:r>
              <a:rPr lang="en-US" sz="2800" b="1">
                <a:solidFill>
                  <a:srgbClr val="FFFF00"/>
                </a:solidFill>
                <a:effectLst>
                  <a:outerShdw blurRad="38100" dist="38100" dir="2700000" algn="tl">
                    <a:srgbClr val="000000"/>
                  </a:outerShdw>
                </a:effectLst>
              </a:rPr>
              <a:t>OCHIOJII HI MAJII KOLIHIO…</a:t>
            </a:r>
          </a:p>
        </p:txBody>
      </p:sp>
      <p:sp>
        <p:nvSpPr>
          <p:cNvPr id="746522" name="Rectangle 26"/>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34</a:t>
            </a:r>
          </a:p>
        </p:txBody>
      </p:sp>
      <p:sp>
        <p:nvSpPr>
          <p:cNvPr id="746523" name="Text Box 27"/>
          <p:cNvSpPr txBox="1">
            <a:spLocks noChangeArrowheads="1"/>
          </p:cNvSpPr>
          <p:nvPr/>
        </p:nvSpPr>
        <p:spPr bwMode="auto">
          <a:xfrm>
            <a:off x="6992938" y="6242050"/>
            <a:ext cx="16335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746520"/>
                                        </p:tgtEl>
                                        <p:attrNameLst>
                                          <p:attrName>style.visibility</p:attrName>
                                        </p:attrNameLst>
                                      </p:cBhvr>
                                      <p:to>
                                        <p:strVal val="visible"/>
                                      </p:to>
                                    </p:set>
                                    <p:anim calcmode="lin" valueType="num">
                                      <p:cBhvr>
                                        <p:cTn id="7" dur="500" fill="hold"/>
                                        <p:tgtEl>
                                          <p:spTgt spid="746520"/>
                                        </p:tgtEl>
                                        <p:attrNameLst>
                                          <p:attrName>ppt_w</p:attrName>
                                        </p:attrNameLst>
                                      </p:cBhvr>
                                      <p:tavLst>
                                        <p:tav tm="0">
                                          <p:val>
                                            <p:strVal val="(6*min(max(#ppt_w*#ppt_h,.3),1)-7.4)/-.7*#ppt_w"/>
                                          </p:val>
                                        </p:tav>
                                        <p:tav tm="100000">
                                          <p:val>
                                            <p:strVal val="#ppt_w"/>
                                          </p:val>
                                        </p:tav>
                                      </p:tavLst>
                                    </p:anim>
                                    <p:anim calcmode="lin" valueType="num">
                                      <p:cBhvr>
                                        <p:cTn id="8" dur="500" fill="hold"/>
                                        <p:tgtEl>
                                          <p:spTgt spid="746520"/>
                                        </p:tgtEl>
                                        <p:attrNameLst>
                                          <p:attrName>ppt_h</p:attrName>
                                        </p:attrNameLst>
                                      </p:cBhvr>
                                      <p:tavLst>
                                        <p:tav tm="0">
                                          <p:val>
                                            <p:strVal val="(6*min(max(#ppt_w*#ppt_h,.3),1)-7.4)/-.7*#ppt_h"/>
                                          </p:val>
                                        </p:tav>
                                        <p:tav tm="100000">
                                          <p:val>
                                            <p:strVal val="#ppt_h"/>
                                          </p:val>
                                        </p:tav>
                                      </p:tavLst>
                                    </p:anim>
                                    <p:anim calcmode="lin" valueType="num">
                                      <p:cBhvr>
                                        <p:cTn id="9" dur="500" fill="hold"/>
                                        <p:tgtEl>
                                          <p:spTgt spid="746520"/>
                                        </p:tgtEl>
                                        <p:attrNameLst>
                                          <p:attrName>ppt_x</p:attrName>
                                        </p:attrNameLst>
                                      </p:cBhvr>
                                      <p:tavLst>
                                        <p:tav tm="0">
                                          <p:val>
                                            <p:fltVal val="0.5"/>
                                          </p:val>
                                        </p:tav>
                                        <p:tav tm="100000">
                                          <p:val>
                                            <p:strVal val="#ppt_x"/>
                                          </p:val>
                                        </p:tav>
                                      </p:tavLst>
                                    </p:anim>
                                    <p:anim calcmode="lin" valueType="num">
                                      <p:cBhvr>
                                        <p:cTn id="10" dur="500" fill="hold"/>
                                        <p:tgtEl>
                                          <p:spTgt spid="74652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Text Box 2"/>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endParaRPr lang="en-US" sz="1200" b="1">
              <a:solidFill>
                <a:schemeClr val="tx1"/>
              </a:solidFill>
              <a:effectLst/>
            </a:endParaRPr>
          </a:p>
        </p:txBody>
      </p:sp>
      <p:sp>
        <p:nvSpPr>
          <p:cNvPr id="745475" name="Text Box 3"/>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grpSp>
        <p:nvGrpSpPr>
          <p:cNvPr id="745476" name="Group 4"/>
          <p:cNvGrpSpPr>
            <a:grpSpLocks/>
          </p:cNvGrpSpPr>
          <p:nvPr/>
        </p:nvGrpSpPr>
        <p:grpSpPr bwMode="auto">
          <a:xfrm>
            <a:off x="620713" y="160338"/>
            <a:ext cx="739775" cy="1430337"/>
            <a:chOff x="391" y="101"/>
            <a:chExt cx="466" cy="901"/>
          </a:xfrm>
        </p:grpSpPr>
        <p:sp>
          <p:nvSpPr>
            <p:cNvPr id="745477" name="Rectangle 5"/>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745478" name="Line 6"/>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745481" name="Group 9"/>
          <p:cNvGrpSpPr>
            <a:grpSpLocks/>
          </p:cNvGrpSpPr>
          <p:nvPr/>
        </p:nvGrpSpPr>
        <p:grpSpPr bwMode="auto">
          <a:xfrm>
            <a:off x="617538" y="1089025"/>
            <a:ext cx="7835900" cy="4670425"/>
            <a:chOff x="468" y="819"/>
            <a:chExt cx="4580" cy="2381"/>
          </a:xfrm>
        </p:grpSpPr>
        <p:pic>
          <p:nvPicPr>
            <p:cNvPr id="745482"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 y="819"/>
              <a:ext cx="4580" cy="238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45483" name="Freeform 11"/>
            <p:cNvSpPr>
              <a:spLocks/>
            </p:cNvSpPr>
            <p:nvPr/>
          </p:nvSpPr>
          <p:spPr bwMode="auto">
            <a:xfrm>
              <a:off x="2132" y="1717"/>
              <a:ext cx="35" cy="87"/>
            </a:xfrm>
            <a:custGeom>
              <a:avLst/>
              <a:gdLst>
                <a:gd name="T0" fmla="*/ 36 w 72"/>
                <a:gd name="T1" fmla="*/ 207 h 215"/>
                <a:gd name="T2" fmla="*/ 40 w 72"/>
                <a:gd name="T3" fmla="*/ 195 h 215"/>
                <a:gd name="T4" fmla="*/ 44 w 72"/>
                <a:gd name="T5" fmla="*/ 151 h 215"/>
                <a:gd name="T6" fmla="*/ 56 w 72"/>
                <a:gd name="T7" fmla="*/ 127 h 215"/>
                <a:gd name="T8" fmla="*/ 56 w 72"/>
                <a:gd name="T9" fmla="*/ 43 h 215"/>
                <a:gd name="T10" fmla="*/ 72 w 72"/>
                <a:gd name="T11" fmla="*/ 19 h 215"/>
                <a:gd name="T12" fmla="*/ 44 w 72"/>
                <a:gd name="T13" fmla="*/ 11 h 215"/>
                <a:gd name="T14" fmla="*/ 32 w 72"/>
                <a:gd name="T15" fmla="*/ 35 h 215"/>
                <a:gd name="T16" fmla="*/ 24 w 72"/>
                <a:gd name="T17" fmla="*/ 79 h 215"/>
                <a:gd name="T18" fmla="*/ 8 w 72"/>
                <a:gd name="T19" fmla="*/ 103 h 215"/>
                <a:gd name="T20" fmla="*/ 0 w 72"/>
                <a:gd name="T21" fmla="*/ 127 h 215"/>
                <a:gd name="T22" fmla="*/ 4 w 72"/>
                <a:gd name="T23" fmla="*/ 139 h 215"/>
                <a:gd name="T24" fmla="*/ 16 w 72"/>
                <a:gd name="T25" fmla="*/ 147 h 215"/>
                <a:gd name="T26" fmla="*/ 28 w 72"/>
                <a:gd name="T27" fmla="*/ 183 h 215"/>
                <a:gd name="T28" fmla="*/ 36 w 72"/>
                <a:gd name="T29" fmla="*/ 20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215">
                  <a:moveTo>
                    <a:pt x="36" y="207"/>
                  </a:moveTo>
                  <a:cubicBezTo>
                    <a:pt x="37" y="203"/>
                    <a:pt x="39" y="199"/>
                    <a:pt x="40" y="195"/>
                  </a:cubicBezTo>
                  <a:cubicBezTo>
                    <a:pt x="42" y="180"/>
                    <a:pt x="40" y="165"/>
                    <a:pt x="44" y="151"/>
                  </a:cubicBezTo>
                  <a:cubicBezTo>
                    <a:pt x="45" y="142"/>
                    <a:pt x="53" y="135"/>
                    <a:pt x="56" y="127"/>
                  </a:cubicBezTo>
                  <a:cubicBezTo>
                    <a:pt x="45" y="95"/>
                    <a:pt x="44" y="97"/>
                    <a:pt x="56" y="43"/>
                  </a:cubicBezTo>
                  <a:cubicBezTo>
                    <a:pt x="57" y="33"/>
                    <a:pt x="72" y="19"/>
                    <a:pt x="72" y="19"/>
                  </a:cubicBezTo>
                  <a:cubicBezTo>
                    <a:pt x="65" y="0"/>
                    <a:pt x="59" y="0"/>
                    <a:pt x="44" y="11"/>
                  </a:cubicBezTo>
                  <a:cubicBezTo>
                    <a:pt x="41" y="19"/>
                    <a:pt x="34" y="26"/>
                    <a:pt x="32" y="35"/>
                  </a:cubicBezTo>
                  <a:cubicBezTo>
                    <a:pt x="29" y="45"/>
                    <a:pt x="30" y="66"/>
                    <a:pt x="24" y="79"/>
                  </a:cubicBezTo>
                  <a:cubicBezTo>
                    <a:pt x="19" y="87"/>
                    <a:pt x="11" y="93"/>
                    <a:pt x="8" y="103"/>
                  </a:cubicBezTo>
                  <a:cubicBezTo>
                    <a:pt x="5" y="111"/>
                    <a:pt x="0" y="127"/>
                    <a:pt x="0" y="127"/>
                  </a:cubicBezTo>
                  <a:cubicBezTo>
                    <a:pt x="1" y="131"/>
                    <a:pt x="1" y="135"/>
                    <a:pt x="4" y="139"/>
                  </a:cubicBezTo>
                  <a:cubicBezTo>
                    <a:pt x="7" y="142"/>
                    <a:pt x="13" y="142"/>
                    <a:pt x="16" y="147"/>
                  </a:cubicBezTo>
                  <a:cubicBezTo>
                    <a:pt x="22" y="157"/>
                    <a:pt x="24" y="170"/>
                    <a:pt x="28" y="183"/>
                  </a:cubicBezTo>
                  <a:cubicBezTo>
                    <a:pt x="30" y="191"/>
                    <a:pt x="36" y="215"/>
                    <a:pt x="36" y="207"/>
                  </a:cubicBezTo>
                  <a:close/>
                </a:path>
              </a:pathLst>
            </a:custGeom>
            <a:solidFill>
              <a:srgbClr val="FF0000"/>
            </a:solidFill>
            <a:ln w="9525" cap="flat" cmpd="sng">
              <a:solidFill>
                <a:srgbClr val="000000"/>
              </a:solidFill>
              <a:prstDash val="solid"/>
              <a:round/>
              <a:headEnd/>
              <a:tailEnd/>
            </a:ln>
            <a:effectLst>
              <a:outerShdw blurRad="63500" dist="35921" dir="2700000" algn="ctr" rotWithShape="0">
                <a:srgbClr val="868686"/>
              </a:outerShdw>
            </a:effectLst>
          </p:spPr>
          <p:txBody>
            <a:bodyPr wrap="none" anchor="ctr"/>
            <a:lstStyle/>
            <a:p>
              <a:endParaRPr lang="en-US"/>
            </a:p>
          </p:txBody>
        </p:sp>
      </p:grpSp>
      <p:sp>
        <p:nvSpPr>
          <p:cNvPr id="745484" name="Freeform 12"/>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45485" name="AutoShape 13"/>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5486" name="Rectangle 1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5487" name="AutoShape 15"/>
          <p:cNvSpPr>
            <a:spLocks noChangeArrowheads="1"/>
          </p:cNvSpPr>
          <p:nvPr/>
        </p:nvSpPr>
        <p:spPr bwMode="auto">
          <a:xfrm flipV="1">
            <a:off x="8072438" y="3830638"/>
            <a:ext cx="692150" cy="42862"/>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anchor="ctr"/>
          <a:lstStyle/>
          <a:p>
            <a:endParaRPr lang="en-US" sz="2800" b="1">
              <a:solidFill>
                <a:srgbClr val="FFFF00"/>
              </a:solidFill>
              <a:effectLst>
                <a:outerShdw blurRad="38100" dist="38100" dir="2700000" algn="tl">
                  <a:srgbClr val="000000"/>
                </a:outerShdw>
              </a:effectLst>
            </a:endParaRPr>
          </a:p>
        </p:txBody>
      </p:sp>
      <p:sp>
        <p:nvSpPr>
          <p:cNvPr id="745488" name="Line 16"/>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5489" name="Line 17"/>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5490" name="Rectangle 18"/>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5491" name="Rectangle 19"/>
          <p:cNvSpPr>
            <a:spLocks noChangeArrowheads="1"/>
          </p:cNvSpPr>
          <p:nvPr/>
        </p:nvSpPr>
        <p:spPr bwMode="auto">
          <a:xfrm>
            <a:off x="8186738" y="3832225"/>
            <a:ext cx="660400"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L - S - B</a:t>
            </a:r>
          </a:p>
        </p:txBody>
      </p:sp>
      <p:sp>
        <p:nvSpPr>
          <p:cNvPr id="745493" name="Rectangle 21"/>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45494" name="Line 22"/>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5495" name="Line 23"/>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5496" name="Line 24"/>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5498" name="Rectangle 26"/>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I - I</a:t>
            </a:r>
          </a:p>
        </p:txBody>
      </p:sp>
      <p:sp>
        <p:nvSpPr>
          <p:cNvPr id="745501" name="Freeform 29"/>
          <p:cNvSpPr>
            <a:spLocks/>
          </p:cNvSpPr>
          <p:nvPr/>
        </p:nvSpPr>
        <p:spPr bwMode="auto">
          <a:xfrm>
            <a:off x="723900" y="1263650"/>
            <a:ext cx="7707313" cy="4456113"/>
          </a:xfrm>
          <a:custGeom>
            <a:avLst/>
            <a:gdLst>
              <a:gd name="T0" fmla="*/ 1280 w 4855"/>
              <a:gd name="T1" fmla="*/ 1044 h 2807"/>
              <a:gd name="T2" fmla="*/ 1152 w 4855"/>
              <a:gd name="T3" fmla="*/ 1100 h 2807"/>
              <a:gd name="T4" fmla="*/ 928 w 4855"/>
              <a:gd name="T5" fmla="*/ 932 h 2807"/>
              <a:gd name="T6" fmla="*/ 288 w 4855"/>
              <a:gd name="T7" fmla="*/ 1036 h 2807"/>
              <a:gd name="T8" fmla="*/ 56 w 4855"/>
              <a:gd name="T9" fmla="*/ 1420 h 2807"/>
              <a:gd name="T10" fmla="*/ 48 w 4855"/>
              <a:gd name="T11" fmla="*/ 1732 h 2807"/>
              <a:gd name="T12" fmla="*/ 208 w 4855"/>
              <a:gd name="T13" fmla="*/ 2068 h 2807"/>
              <a:gd name="T14" fmla="*/ 344 w 4855"/>
              <a:gd name="T15" fmla="*/ 2108 h 2807"/>
              <a:gd name="T16" fmla="*/ 624 w 4855"/>
              <a:gd name="T17" fmla="*/ 2124 h 2807"/>
              <a:gd name="T18" fmla="*/ 840 w 4855"/>
              <a:gd name="T19" fmla="*/ 2076 h 2807"/>
              <a:gd name="T20" fmla="*/ 1032 w 4855"/>
              <a:gd name="T21" fmla="*/ 2124 h 2807"/>
              <a:gd name="T22" fmla="*/ 1104 w 4855"/>
              <a:gd name="T23" fmla="*/ 1956 h 2807"/>
              <a:gd name="T24" fmla="*/ 1440 w 4855"/>
              <a:gd name="T25" fmla="*/ 2068 h 2807"/>
              <a:gd name="T26" fmla="*/ 1488 w 4855"/>
              <a:gd name="T27" fmla="*/ 2036 h 2807"/>
              <a:gd name="T28" fmla="*/ 1736 w 4855"/>
              <a:gd name="T29" fmla="*/ 2156 h 2807"/>
              <a:gd name="T30" fmla="*/ 1744 w 4855"/>
              <a:gd name="T31" fmla="*/ 2492 h 2807"/>
              <a:gd name="T32" fmla="*/ 1800 w 4855"/>
              <a:gd name="T33" fmla="*/ 2740 h 2807"/>
              <a:gd name="T34" fmla="*/ 1944 w 4855"/>
              <a:gd name="T35" fmla="*/ 2396 h 2807"/>
              <a:gd name="T36" fmla="*/ 2200 w 4855"/>
              <a:gd name="T37" fmla="*/ 2068 h 2807"/>
              <a:gd name="T38" fmla="*/ 2096 w 4855"/>
              <a:gd name="T39" fmla="*/ 1860 h 2807"/>
              <a:gd name="T40" fmla="*/ 2464 w 4855"/>
              <a:gd name="T41" fmla="*/ 1620 h 2807"/>
              <a:gd name="T42" fmla="*/ 2504 w 4855"/>
              <a:gd name="T43" fmla="*/ 1460 h 2807"/>
              <a:gd name="T44" fmla="*/ 2624 w 4855"/>
              <a:gd name="T45" fmla="*/ 1396 h 2807"/>
              <a:gd name="T46" fmla="*/ 2984 w 4855"/>
              <a:gd name="T47" fmla="*/ 1540 h 2807"/>
              <a:gd name="T48" fmla="*/ 2960 w 4855"/>
              <a:gd name="T49" fmla="*/ 1876 h 2807"/>
              <a:gd name="T50" fmla="*/ 3040 w 4855"/>
              <a:gd name="T51" fmla="*/ 2244 h 2807"/>
              <a:gd name="T52" fmla="*/ 3336 w 4855"/>
              <a:gd name="T53" fmla="*/ 2012 h 2807"/>
              <a:gd name="T54" fmla="*/ 3256 w 4855"/>
              <a:gd name="T55" fmla="*/ 1748 h 2807"/>
              <a:gd name="T56" fmla="*/ 3456 w 4855"/>
              <a:gd name="T57" fmla="*/ 1556 h 2807"/>
              <a:gd name="T58" fmla="*/ 3608 w 4855"/>
              <a:gd name="T59" fmla="*/ 1876 h 2807"/>
              <a:gd name="T60" fmla="*/ 3752 w 4855"/>
              <a:gd name="T61" fmla="*/ 2212 h 2807"/>
              <a:gd name="T62" fmla="*/ 4048 w 4855"/>
              <a:gd name="T63" fmla="*/ 2660 h 2807"/>
              <a:gd name="T64" fmla="*/ 4696 w 4855"/>
              <a:gd name="T65" fmla="*/ 2732 h 2807"/>
              <a:gd name="T66" fmla="*/ 4800 w 4855"/>
              <a:gd name="T67" fmla="*/ 2492 h 2807"/>
              <a:gd name="T68" fmla="*/ 4472 w 4855"/>
              <a:gd name="T69" fmla="*/ 2284 h 2807"/>
              <a:gd name="T70" fmla="*/ 4280 w 4855"/>
              <a:gd name="T71" fmla="*/ 2180 h 2807"/>
              <a:gd name="T72" fmla="*/ 4072 w 4855"/>
              <a:gd name="T73" fmla="*/ 2204 h 2807"/>
              <a:gd name="T74" fmla="*/ 3912 w 4855"/>
              <a:gd name="T75" fmla="*/ 2060 h 2807"/>
              <a:gd name="T76" fmla="*/ 3792 w 4855"/>
              <a:gd name="T77" fmla="*/ 1644 h 2807"/>
              <a:gd name="T78" fmla="*/ 3376 w 4855"/>
              <a:gd name="T79" fmla="*/ 1284 h 2807"/>
              <a:gd name="T80" fmla="*/ 3000 w 4855"/>
              <a:gd name="T81" fmla="*/ 1276 h 2807"/>
              <a:gd name="T82" fmla="*/ 3176 w 4855"/>
              <a:gd name="T83" fmla="*/ 1068 h 2807"/>
              <a:gd name="T84" fmla="*/ 3680 w 4855"/>
              <a:gd name="T85" fmla="*/ 852 h 2807"/>
              <a:gd name="T86" fmla="*/ 3736 w 4855"/>
              <a:gd name="T87" fmla="*/ 660 h 2807"/>
              <a:gd name="T88" fmla="*/ 3576 w 4855"/>
              <a:gd name="T89" fmla="*/ 508 h 2807"/>
              <a:gd name="T90" fmla="*/ 3384 w 4855"/>
              <a:gd name="T91" fmla="*/ 308 h 2807"/>
              <a:gd name="T92" fmla="*/ 2880 w 4855"/>
              <a:gd name="T93" fmla="*/ 28 h 2807"/>
              <a:gd name="T94" fmla="*/ 2552 w 4855"/>
              <a:gd name="T95" fmla="*/ 220 h 2807"/>
              <a:gd name="T96" fmla="*/ 2136 w 4855"/>
              <a:gd name="T97" fmla="*/ 348 h 2807"/>
              <a:gd name="T98" fmla="*/ 2120 w 4855"/>
              <a:gd name="T99" fmla="*/ 564 h 2807"/>
              <a:gd name="T100" fmla="*/ 2008 w 4855"/>
              <a:gd name="T101" fmla="*/ 636 h 2807"/>
              <a:gd name="T102" fmla="*/ 1816 w 4855"/>
              <a:gd name="T103" fmla="*/ 692 h 2807"/>
              <a:gd name="T104" fmla="*/ 1416 w 4855"/>
              <a:gd name="T105" fmla="*/ 660 h 2807"/>
              <a:gd name="T106" fmla="*/ 1712 w 4855"/>
              <a:gd name="T107" fmla="*/ 1004 h 2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55" h="2807">
                <a:moveTo>
                  <a:pt x="1664" y="1092"/>
                </a:moveTo>
                <a:cubicBezTo>
                  <a:pt x="1650" y="1094"/>
                  <a:pt x="1637" y="1096"/>
                  <a:pt x="1624" y="1100"/>
                </a:cubicBezTo>
                <a:cubicBezTo>
                  <a:pt x="1607" y="1104"/>
                  <a:pt x="1576" y="1116"/>
                  <a:pt x="1576" y="1116"/>
                </a:cubicBezTo>
                <a:cubicBezTo>
                  <a:pt x="1487" y="1110"/>
                  <a:pt x="1433" y="1095"/>
                  <a:pt x="1352" y="1084"/>
                </a:cubicBezTo>
                <a:cubicBezTo>
                  <a:pt x="1327" y="1067"/>
                  <a:pt x="1304" y="1060"/>
                  <a:pt x="1280" y="1044"/>
                </a:cubicBezTo>
                <a:cubicBezTo>
                  <a:pt x="1266" y="1046"/>
                  <a:pt x="1249" y="1042"/>
                  <a:pt x="1240" y="1052"/>
                </a:cubicBezTo>
                <a:cubicBezTo>
                  <a:pt x="1222" y="1069"/>
                  <a:pt x="1237" y="1109"/>
                  <a:pt x="1216" y="1124"/>
                </a:cubicBezTo>
                <a:cubicBezTo>
                  <a:pt x="1208" y="1129"/>
                  <a:pt x="1200" y="1134"/>
                  <a:pt x="1192" y="1140"/>
                </a:cubicBezTo>
                <a:cubicBezTo>
                  <a:pt x="1184" y="1134"/>
                  <a:pt x="1174" y="1130"/>
                  <a:pt x="1168" y="1124"/>
                </a:cubicBezTo>
                <a:cubicBezTo>
                  <a:pt x="1161" y="1117"/>
                  <a:pt x="1159" y="1106"/>
                  <a:pt x="1152" y="1100"/>
                </a:cubicBezTo>
                <a:cubicBezTo>
                  <a:pt x="1141" y="1091"/>
                  <a:pt x="1080" y="1084"/>
                  <a:pt x="1080" y="1084"/>
                </a:cubicBezTo>
                <a:cubicBezTo>
                  <a:pt x="1051" y="1040"/>
                  <a:pt x="1078" y="1068"/>
                  <a:pt x="1008" y="1052"/>
                </a:cubicBezTo>
                <a:cubicBezTo>
                  <a:pt x="991" y="1048"/>
                  <a:pt x="976" y="1041"/>
                  <a:pt x="960" y="1036"/>
                </a:cubicBezTo>
                <a:cubicBezTo>
                  <a:pt x="952" y="1033"/>
                  <a:pt x="936" y="1028"/>
                  <a:pt x="936" y="1028"/>
                </a:cubicBezTo>
                <a:cubicBezTo>
                  <a:pt x="961" y="950"/>
                  <a:pt x="951" y="1001"/>
                  <a:pt x="928" y="932"/>
                </a:cubicBezTo>
                <a:cubicBezTo>
                  <a:pt x="947" y="874"/>
                  <a:pt x="913" y="883"/>
                  <a:pt x="864" y="876"/>
                </a:cubicBezTo>
                <a:cubicBezTo>
                  <a:pt x="505" y="887"/>
                  <a:pt x="709" y="872"/>
                  <a:pt x="536" y="916"/>
                </a:cubicBezTo>
                <a:cubicBezTo>
                  <a:pt x="516" y="928"/>
                  <a:pt x="502" y="951"/>
                  <a:pt x="480" y="956"/>
                </a:cubicBezTo>
                <a:cubicBezTo>
                  <a:pt x="452" y="961"/>
                  <a:pt x="403" y="941"/>
                  <a:pt x="376" y="932"/>
                </a:cubicBezTo>
                <a:cubicBezTo>
                  <a:pt x="359" y="982"/>
                  <a:pt x="341" y="1018"/>
                  <a:pt x="288" y="1036"/>
                </a:cubicBezTo>
                <a:cubicBezTo>
                  <a:pt x="272" y="1081"/>
                  <a:pt x="274" y="1127"/>
                  <a:pt x="232" y="1156"/>
                </a:cubicBezTo>
                <a:cubicBezTo>
                  <a:pt x="226" y="1173"/>
                  <a:pt x="217" y="1212"/>
                  <a:pt x="200" y="1228"/>
                </a:cubicBezTo>
                <a:cubicBezTo>
                  <a:pt x="185" y="1240"/>
                  <a:pt x="152" y="1260"/>
                  <a:pt x="152" y="1260"/>
                </a:cubicBezTo>
                <a:cubicBezTo>
                  <a:pt x="125" y="1299"/>
                  <a:pt x="135" y="1321"/>
                  <a:pt x="96" y="1348"/>
                </a:cubicBezTo>
                <a:cubicBezTo>
                  <a:pt x="87" y="1374"/>
                  <a:pt x="64" y="1393"/>
                  <a:pt x="56" y="1420"/>
                </a:cubicBezTo>
                <a:cubicBezTo>
                  <a:pt x="50" y="1436"/>
                  <a:pt x="49" y="1453"/>
                  <a:pt x="40" y="1468"/>
                </a:cubicBezTo>
                <a:cubicBezTo>
                  <a:pt x="3" y="1523"/>
                  <a:pt x="14" y="1497"/>
                  <a:pt x="0" y="1540"/>
                </a:cubicBezTo>
                <a:cubicBezTo>
                  <a:pt x="49" y="1552"/>
                  <a:pt x="47" y="1565"/>
                  <a:pt x="32" y="1612"/>
                </a:cubicBezTo>
                <a:cubicBezTo>
                  <a:pt x="50" y="1668"/>
                  <a:pt x="53" y="1644"/>
                  <a:pt x="40" y="1684"/>
                </a:cubicBezTo>
                <a:cubicBezTo>
                  <a:pt x="42" y="1700"/>
                  <a:pt x="49" y="1715"/>
                  <a:pt x="48" y="1732"/>
                </a:cubicBezTo>
                <a:cubicBezTo>
                  <a:pt x="46" y="1748"/>
                  <a:pt x="32" y="1780"/>
                  <a:pt x="32" y="1780"/>
                </a:cubicBezTo>
                <a:cubicBezTo>
                  <a:pt x="24" y="1829"/>
                  <a:pt x="11" y="1862"/>
                  <a:pt x="56" y="1892"/>
                </a:cubicBezTo>
                <a:cubicBezTo>
                  <a:pt x="82" y="1932"/>
                  <a:pt x="84" y="1950"/>
                  <a:pt x="128" y="1980"/>
                </a:cubicBezTo>
                <a:cubicBezTo>
                  <a:pt x="138" y="2011"/>
                  <a:pt x="152" y="2028"/>
                  <a:pt x="176" y="2052"/>
                </a:cubicBezTo>
                <a:cubicBezTo>
                  <a:pt x="181" y="2068"/>
                  <a:pt x="181" y="2094"/>
                  <a:pt x="208" y="2068"/>
                </a:cubicBezTo>
                <a:cubicBezTo>
                  <a:pt x="213" y="2062"/>
                  <a:pt x="208" y="2048"/>
                  <a:pt x="216" y="2044"/>
                </a:cubicBezTo>
                <a:cubicBezTo>
                  <a:pt x="227" y="2036"/>
                  <a:pt x="242" y="2038"/>
                  <a:pt x="256" y="2036"/>
                </a:cubicBezTo>
                <a:cubicBezTo>
                  <a:pt x="299" y="2050"/>
                  <a:pt x="268" y="2061"/>
                  <a:pt x="312" y="2076"/>
                </a:cubicBezTo>
                <a:cubicBezTo>
                  <a:pt x="314" y="2084"/>
                  <a:pt x="314" y="2094"/>
                  <a:pt x="320" y="2100"/>
                </a:cubicBezTo>
                <a:cubicBezTo>
                  <a:pt x="325" y="2105"/>
                  <a:pt x="336" y="2103"/>
                  <a:pt x="344" y="2108"/>
                </a:cubicBezTo>
                <a:cubicBezTo>
                  <a:pt x="361" y="2119"/>
                  <a:pt x="374" y="2136"/>
                  <a:pt x="392" y="2148"/>
                </a:cubicBezTo>
                <a:cubicBezTo>
                  <a:pt x="410" y="2143"/>
                  <a:pt x="428" y="2129"/>
                  <a:pt x="448" y="2132"/>
                </a:cubicBezTo>
                <a:cubicBezTo>
                  <a:pt x="464" y="2133"/>
                  <a:pt x="480" y="2142"/>
                  <a:pt x="496" y="2148"/>
                </a:cubicBezTo>
                <a:cubicBezTo>
                  <a:pt x="504" y="2150"/>
                  <a:pt x="520" y="2156"/>
                  <a:pt x="520" y="2156"/>
                </a:cubicBezTo>
                <a:cubicBezTo>
                  <a:pt x="554" y="2144"/>
                  <a:pt x="588" y="2134"/>
                  <a:pt x="624" y="2124"/>
                </a:cubicBezTo>
                <a:cubicBezTo>
                  <a:pt x="640" y="2119"/>
                  <a:pt x="672" y="2108"/>
                  <a:pt x="672" y="2108"/>
                </a:cubicBezTo>
                <a:cubicBezTo>
                  <a:pt x="701" y="2117"/>
                  <a:pt x="730" y="2122"/>
                  <a:pt x="760" y="2132"/>
                </a:cubicBezTo>
                <a:cubicBezTo>
                  <a:pt x="768" y="2126"/>
                  <a:pt x="777" y="2123"/>
                  <a:pt x="784" y="2116"/>
                </a:cubicBezTo>
                <a:cubicBezTo>
                  <a:pt x="789" y="2109"/>
                  <a:pt x="785" y="2096"/>
                  <a:pt x="792" y="2092"/>
                </a:cubicBezTo>
                <a:cubicBezTo>
                  <a:pt x="805" y="2082"/>
                  <a:pt x="824" y="2081"/>
                  <a:pt x="840" y="2076"/>
                </a:cubicBezTo>
                <a:cubicBezTo>
                  <a:pt x="856" y="2070"/>
                  <a:pt x="888" y="2060"/>
                  <a:pt x="888" y="2060"/>
                </a:cubicBezTo>
                <a:cubicBezTo>
                  <a:pt x="918" y="2106"/>
                  <a:pt x="904" y="2067"/>
                  <a:pt x="880" y="2092"/>
                </a:cubicBezTo>
                <a:cubicBezTo>
                  <a:pt x="874" y="2097"/>
                  <a:pt x="874" y="2108"/>
                  <a:pt x="872" y="2116"/>
                </a:cubicBezTo>
                <a:cubicBezTo>
                  <a:pt x="926" y="2134"/>
                  <a:pt x="859" y="2116"/>
                  <a:pt x="944" y="2116"/>
                </a:cubicBezTo>
                <a:cubicBezTo>
                  <a:pt x="973" y="2116"/>
                  <a:pt x="1002" y="2121"/>
                  <a:pt x="1032" y="2124"/>
                </a:cubicBezTo>
                <a:cubicBezTo>
                  <a:pt x="1042" y="2121"/>
                  <a:pt x="1055" y="2122"/>
                  <a:pt x="1064" y="2116"/>
                </a:cubicBezTo>
                <a:cubicBezTo>
                  <a:pt x="1079" y="2103"/>
                  <a:pt x="1069" y="2076"/>
                  <a:pt x="1080" y="2060"/>
                </a:cubicBezTo>
                <a:cubicBezTo>
                  <a:pt x="1085" y="2052"/>
                  <a:pt x="1096" y="2049"/>
                  <a:pt x="1104" y="2044"/>
                </a:cubicBezTo>
                <a:cubicBezTo>
                  <a:pt x="1089" y="2001"/>
                  <a:pt x="1082" y="2027"/>
                  <a:pt x="1056" y="1988"/>
                </a:cubicBezTo>
                <a:cubicBezTo>
                  <a:pt x="1072" y="1977"/>
                  <a:pt x="1088" y="1945"/>
                  <a:pt x="1104" y="1956"/>
                </a:cubicBezTo>
                <a:cubicBezTo>
                  <a:pt x="1167" y="1998"/>
                  <a:pt x="1132" y="1985"/>
                  <a:pt x="1208" y="1996"/>
                </a:cubicBezTo>
                <a:cubicBezTo>
                  <a:pt x="1216" y="2001"/>
                  <a:pt x="1223" y="2008"/>
                  <a:pt x="1232" y="2012"/>
                </a:cubicBezTo>
                <a:cubicBezTo>
                  <a:pt x="1247" y="2018"/>
                  <a:pt x="1280" y="2028"/>
                  <a:pt x="1280" y="2028"/>
                </a:cubicBezTo>
                <a:cubicBezTo>
                  <a:pt x="1327" y="1996"/>
                  <a:pt x="1335" y="1983"/>
                  <a:pt x="1424" y="2020"/>
                </a:cubicBezTo>
                <a:cubicBezTo>
                  <a:pt x="1439" y="2026"/>
                  <a:pt x="1424" y="2062"/>
                  <a:pt x="1440" y="2068"/>
                </a:cubicBezTo>
                <a:cubicBezTo>
                  <a:pt x="1456" y="2073"/>
                  <a:pt x="1488" y="2084"/>
                  <a:pt x="1488" y="2084"/>
                </a:cubicBezTo>
                <a:cubicBezTo>
                  <a:pt x="1490" y="2092"/>
                  <a:pt x="1487" y="2108"/>
                  <a:pt x="1496" y="2108"/>
                </a:cubicBezTo>
                <a:cubicBezTo>
                  <a:pt x="1505" y="2108"/>
                  <a:pt x="1512" y="2093"/>
                  <a:pt x="1512" y="2084"/>
                </a:cubicBezTo>
                <a:cubicBezTo>
                  <a:pt x="1512" y="2074"/>
                  <a:pt x="1500" y="2068"/>
                  <a:pt x="1496" y="2060"/>
                </a:cubicBezTo>
                <a:cubicBezTo>
                  <a:pt x="1492" y="2052"/>
                  <a:pt x="1490" y="2044"/>
                  <a:pt x="1488" y="2036"/>
                </a:cubicBezTo>
                <a:cubicBezTo>
                  <a:pt x="1490" y="2028"/>
                  <a:pt x="1490" y="2017"/>
                  <a:pt x="1496" y="2012"/>
                </a:cubicBezTo>
                <a:cubicBezTo>
                  <a:pt x="1506" y="2001"/>
                  <a:pt x="1594" y="1985"/>
                  <a:pt x="1616" y="1980"/>
                </a:cubicBezTo>
                <a:cubicBezTo>
                  <a:pt x="1638" y="1946"/>
                  <a:pt x="1639" y="1913"/>
                  <a:pt x="1680" y="1900"/>
                </a:cubicBezTo>
                <a:cubicBezTo>
                  <a:pt x="1723" y="1914"/>
                  <a:pt x="1692" y="1925"/>
                  <a:pt x="1736" y="1940"/>
                </a:cubicBezTo>
                <a:cubicBezTo>
                  <a:pt x="1760" y="2012"/>
                  <a:pt x="1761" y="2079"/>
                  <a:pt x="1736" y="2156"/>
                </a:cubicBezTo>
                <a:cubicBezTo>
                  <a:pt x="1760" y="2192"/>
                  <a:pt x="1770" y="2234"/>
                  <a:pt x="1784" y="2276"/>
                </a:cubicBezTo>
                <a:cubicBezTo>
                  <a:pt x="1789" y="2292"/>
                  <a:pt x="1794" y="2308"/>
                  <a:pt x="1800" y="2324"/>
                </a:cubicBezTo>
                <a:cubicBezTo>
                  <a:pt x="1802" y="2332"/>
                  <a:pt x="1808" y="2348"/>
                  <a:pt x="1808" y="2348"/>
                </a:cubicBezTo>
                <a:cubicBezTo>
                  <a:pt x="1786" y="2411"/>
                  <a:pt x="1789" y="2379"/>
                  <a:pt x="1800" y="2444"/>
                </a:cubicBezTo>
                <a:cubicBezTo>
                  <a:pt x="1789" y="2476"/>
                  <a:pt x="1775" y="2481"/>
                  <a:pt x="1744" y="2492"/>
                </a:cubicBezTo>
                <a:cubicBezTo>
                  <a:pt x="1700" y="2477"/>
                  <a:pt x="1608" y="2500"/>
                  <a:pt x="1608" y="2500"/>
                </a:cubicBezTo>
                <a:cubicBezTo>
                  <a:pt x="1624" y="2549"/>
                  <a:pt x="1691" y="2543"/>
                  <a:pt x="1736" y="2548"/>
                </a:cubicBezTo>
                <a:cubicBezTo>
                  <a:pt x="1744" y="2556"/>
                  <a:pt x="1749" y="2566"/>
                  <a:pt x="1760" y="2572"/>
                </a:cubicBezTo>
                <a:cubicBezTo>
                  <a:pt x="1802" y="2593"/>
                  <a:pt x="1812" y="2560"/>
                  <a:pt x="1784" y="2604"/>
                </a:cubicBezTo>
                <a:cubicBezTo>
                  <a:pt x="1825" y="2645"/>
                  <a:pt x="1818" y="2684"/>
                  <a:pt x="1800" y="2740"/>
                </a:cubicBezTo>
                <a:cubicBezTo>
                  <a:pt x="1802" y="2756"/>
                  <a:pt x="1796" y="2776"/>
                  <a:pt x="1808" y="2788"/>
                </a:cubicBezTo>
                <a:cubicBezTo>
                  <a:pt x="1827" y="2807"/>
                  <a:pt x="1866" y="2793"/>
                  <a:pt x="1888" y="2788"/>
                </a:cubicBezTo>
                <a:cubicBezTo>
                  <a:pt x="1902" y="2743"/>
                  <a:pt x="1877" y="2732"/>
                  <a:pt x="1864" y="2692"/>
                </a:cubicBezTo>
                <a:cubicBezTo>
                  <a:pt x="1873" y="2644"/>
                  <a:pt x="1863" y="2602"/>
                  <a:pt x="1848" y="2556"/>
                </a:cubicBezTo>
                <a:cubicBezTo>
                  <a:pt x="1865" y="2466"/>
                  <a:pt x="1911" y="2460"/>
                  <a:pt x="1944" y="2396"/>
                </a:cubicBezTo>
                <a:cubicBezTo>
                  <a:pt x="1954" y="2374"/>
                  <a:pt x="1947" y="2345"/>
                  <a:pt x="1960" y="2324"/>
                </a:cubicBezTo>
                <a:cubicBezTo>
                  <a:pt x="1964" y="2316"/>
                  <a:pt x="1976" y="2320"/>
                  <a:pt x="1984" y="2316"/>
                </a:cubicBezTo>
                <a:cubicBezTo>
                  <a:pt x="2017" y="2297"/>
                  <a:pt x="2055" y="2273"/>
                  <a:pt x="2088" y="2252"/>
                </a:cubicBezTo>
                <a:cubicBezTo>
                  <a:pt x="2108" y="2220"/>
                  <a:pt x="2148" y="2182"/>
                  <a:pt x="2160" y="2148"/>
                </a:cubicBezTo>
                <a:cubicBezTo>
                  <a:pt x="2173" y="2108"/>
                  <a:pt x="2162" y="2092"/>
                  <a:pt x="2200" y="2068"/>
                </a:cubicBezTo>
                <a:cubicBezTo>
                  <a:pt x="2210" y="2037"/>
                  <a:pt x="2229" y="2034"/>
                  <a:pt x="2240" y="2004"/>
                </a:cubicBezTo>
                <a:cubicBezTo>
                  <a:pt x="2251" y="1880"/>
                  <a:pt x="2262" y="1904"/>
                  <a:pt x="2136" y="1916"/>
                </a:cubicBezTo>
                <a:cubicBezTo>
                  <a:pt x="2078" y="1935"/>
                  <a:pt x="2102" y="1941"/>
                  <a:pt x="2064" y="1916"/>
                </a:cubicBezTo>
                <a:cubicBezTo>
                  <a:pt x="2066" y="1902"/>
                  <a:pt x="2065" y="1887"/>
                  <a:pt x="2072" y="1876"/>
                </a:cubicBezTo>
                <a:cubicBezTo>
                  <a:pt x="2076" y="1867"/>
                  <a:pt x="2089" y="1866"/>
                  <a:pt x="2096" y="1860"/>
                </a:cubicBezTo>
                <a:cubicBezTo>
                  <a:pt x="2102" y="1853"/>
                  <a:pt x="2104" y="1842"/>
                  <a:pt x="2112" y="1836"/>
                </a:cubicBezTo>
                <a:cubicBezTo>
                  <a:pt x="2170" y="1785"/>
                  <a:pt x="2183" y="1800"/>
                  <a:pt x="2240" y="1772"/>
                </a:cubicBezTo>
                <a:cubicBezTo>
                  <a:pt x="2302" y="1740"/>
                  <a:pt x="2227" y="1768"/>
                  <a:pt x="2288" y="1748"/>
                </a:cubicBezTo>
                <a:cubicBezTo>
                  <a:pt x="2316" y="1719"/>
                  <a:pt x="2380" y="1655"/>
                  <a:pt x="2416" y="1644"/>
                </a:cubicBezTo>
                <a:cubicBezTo>
                  <a:pt x="2449" y="1632"/>
                  <a:pt x="2432" y="1640"/>
                  <a:pt x="2464" y="1620"/>
                </a:cubicBezTo>
                <a:cubicBezTo>
                  <a:pt x="2466" y="1612"/>
                  <a:pt x="2467" y="1603"/>
                  <a:pt x="2472" y="1596"/>
                </a:cubicBezTo>
                <a:cubicBezTo>
                  <a:pt x="2478" y="1586"/>
                  <a:pt x="2490" y="1582"/>
                  <a:pt x="2496" y="1572"/>
                </a:cubicBezTo>
                <a:cubicBezTo>
                  <a:pt x="2502" y="1559"/>
                  <a:pt x="2499" y="1544"/>
                  <a:pt x="2504" y="1532"/>
                </a:cubicBezTo>
                <a:cubicBezTo>
                  <a:pt x="2507" y="1522"/>
                  <a:pt x="2514" y="1516"/>
                  <a:pt x="2520" y="1508"/>
                </a:cubicBezTo>
                <a:cubicBezTo>
                  <a:pt x="2514" y="1492"/>
                  <a:pt x="2520" y="1465"/>
                  <a:pt x="2504" y="1460"/>
                </a:cubicBezTo>
                <a:cubicBezTo>
                  <a:pt x="2488" y="1454"/>
                  <a:pt x="2472" y="1449"/>
                  <a:pt x="2456" y="1444"/>
                </a:cubicBezTo>
                <a:cubicBezTo>
                  <a:pt x="2448" y="1441"/>
                  <a:pt x="2432" y="1436"/>
                  <a:pt x="2432" y="1436"/>
                </a:cubicBezTo>
                <a:cubicBezTo>
                  <a:pt x="2422" y="1396"/>
                  <a:pt x="2409" y="1371"/>
                  <a:pt x="2456" y="1356"/>
                </a:cubicBezTo>
                <a:cubicBezTo>
                  <a:pt x="2491" y="1367"/>
                  <a:pt x="2524" y="1384"/>
                  <a:pt x="2560" y="1396"/>
                </a:cubicBezTo>
                <a:cubicBezTo>
                  <a:pt x="2614" y="1377"/>
                  <a:pt x="2546" y="1396"/>
                  <a:pt x="2624" y="1396"/>
                </a:cubicBezTo>
                <a:cubicBezTo>
                  <a:pt x="2652" y="1396"/>
                  <a:pt x="2683" y="1387"/>
                  <a:pt x="2712" y="1380"/>
                </a:cubicBezTo>
                <a:cubicBezTo>
                  <a:pt x="2750" y="1389"/>
                  <a:pt x="2783" y="1398"/>
                  <a:pt x="2816" y="1420"/>
                </a:cubicBezTo>
                <a:cubicBezTo>
                  <a:pt x="2826" y="1451"/>
                  <a:pt x="2836" y="1465"/>
                  <a:pt x="2864" y="1484"/>
                </a:cubicBezTo>
                <a:cubicBezTo>
                  <a:pt x="2882" y="1512"/>
                  <a:pt x="2883" y="1528"/>
                  <a:pt x="2912" y="1548"/>
                </a:cubicBezTo>
                <a:cubicBezTo>
                  <a:pt x="2936" y="1545"/>
                  <a:pt x="2960" y="1535"/>
                  <a:pt x="2984" y="1540"/>
                </a:cubicBezTo>
                <a:cubicBezTo>
                  <a:pt x="2992" y="1541"/>
                  <a:pt x="2992" y="1555"/>
                  <a:pt x="2992" y="1564"/>
                </a:cubicBezTo>
                <a:cubicBezTo>
                  <a:pt x="2990" y="1580"/>
                  <a:pt x="2981" y="1596"/>
                  <a:pt x="2976" y="1612"/>
                </a:cubicBezTo>
                <a:cubicBezTo>
                  <a:pt x="2973" y="1620"/>
                  <a:pt x="2968" y="1636"/>
                  <a:pt x="2968" y="1636"/>
                </a:cubicBezTo>
                <a:cubicBezTo>
                  <a:pt x="2975" y="1694"/>
                  <a:pt x="2989" y="1755"/>
                  <a:pt x="3008" y="1812"/>
                </a:cubicBezTo>
                <a:cubicBezTo>
                  <a:pt x="2997" y="1843"/>
                  <a:pt x="2987" y="1857"/>
                  <a:pt x="2960" y="1876"/>
                </a:cubicBezTo>
                <a:cubicBezTo>
                  <a:pt x="2946" y="1915"/>
                  <a:pt x="2904" y="1935"/>
                  <a:pt x="2880" y="1972"/>
                </a:cubicBezTo>
                <a:cubicBezTo>
                  <a:pt x="2888" y="2024"/>
                  <a:pt x="2896" y="2058"/>
                  <a:pt x="2928" y="2100"/>
                </a:cubicBezTo>
                <a:cubicBezTo>
                  <a:pt x="2962" y="2204"/>
                  <a:pt x="2897" y="2326"/>
                  <a:pt x="2960" y="2420"/>
                </a:cubicBezTo>
                <a:cubicBezTo>
                  <a:pt x="3027" y="2406"/>
                  <a:pt x="3004" y="2395"/>
                  <a:pt x="3016" y="2324"/>
                </a:cubicBezTo>
                <a:cubicBezTo>
                  <a:pt x="3020" y="2296"/>
                  <a:pt x="3040" y="2244"/>
                  <a:pt x="3040" y="2244"/>
                </a:cubicBezTo>
                <a:cubicBezTo>
                  <a:pt x="3045" y="2192"/>
                  <a:pt x="3039" y="2134"/>
                  <a:pt x="3096" y="2116"/>
                </a:cubicBezTo>
                <a:cubicBezTo>
                  <a:pt x="3104" y="2071"/>
                  <a:pt x="3104" y="2044"/>
                  <a:pt x="3152" y="2076"/>
                </a:cubicBezTo>
                <a:cubicBezTo>
                  <a:pt x="3171" y="2135"/>
                  <a:pt x="3178" y="2143"/>
                  <a:pt x="3240" y="2164"/>
                </a:cubicBezTo>
                <a:cubicBezTo>
                  <a:pt x="3278" y="2138"/>
                  <a:pt x="3322" y="2133"/>
                  <a:pt x="3360" y="2108"/>
                </a:cubicBezTo>
                <a:cubicBezTo>
                  <a:pt x="3368" y="2081"/>
                  <a:pt x="3364" y="2030"/>
                  <a:pt x="3336" y="2012"/>
                </a:cubicBezTo>
                <a:cubicBezTo>
                  <a:pt x="3319" y="2001"/>
                  <a:pt x="3298" y="2002"/>
                  <a:pt x="3280" y="1996"/>
                </a:cubicBezTo>
                <a:cubicBezTo>
                  <a:pt x="3269" y="1964"/>
                  <a:pt x="3259" y="1950"/>
                  <a:pt x="3232" y="1932"/>
                </a:cubicBezTo>
                <a:cubicBezTo>
                  <a:pt x="3212" y="1873"/>
                  <a:pt x="3211" y="1900"/>
                  <a:pt x="3224" y="1852"/>
                </a:cubicBezTo>
                <a:cubicBezTo>
                  <a:pt x="3215" y="1827"/>
                  <a:pt x="3219" y="1778"/>
                  <a:pt x="3232" y="1756"/>
                </a:cubicBezTo>
                <a:cubicBezTo>
                  <a:pt x="3236" y="1748"/>
                  <a:pt x="3248" y="1750"/>
                  <a:pt x="3256" y="1748"/>
                </a:cubicBezTo>
                <a:cubicBezTo>
                  <a:pt x="3292" y="1692"/>
                  <a:pt x="3269" y="1706"/>
                  <a:pt x="3312" y="1692"/>
                </a:cubicBezTo>
                <a:cubicBezTo>
                  <a:pt x="3317" y="1684"/>
                  <a:pt x="3323" y="1676"/>
                  <a:pt x="3328" y="1668"/>
                </a:cubicBezTo>
                <a:cubicBezTo>
                  <a:pt x="3331" y="1660"/>
                  <a:pt x="3329" y="1648"/>
                  <a:pt x="3336" y="1644"/>
                </a:cubicBezTo>
                <a:cubicBezTo>
                  <a:pt x="3349" y="1634"/>
                  <a:pt x="3384" y="1628"/>
                  <a:pt x="3384" y="1628"/>
                </a:cubicBezTo>
                <a:cubicBezTo>
                  <a:pt x="3411" y="1586"/>
                  <a:pt x="3403" y="1573"/>
                  <a:pt x="3456" y="1556"/>
                </a:cubicBezTo>
                <a:cubicBezTo>
                  <a:pt x="3488" y="1507"/>
                  <a:pt x="3496" y="1516"/>
                  <a:pt x="3560" y="1524"/>
                </a:cubicBezTo>
                <a:cubicBezTo>
                  <a:pt x="3578" y="1551"/>
                  <a:pt x="3603" y="1561"/>
                  <a:pt x="3624" y="1588"/>
                </a:cubicBezTo>
                <a:cubicBezTo>
                  <a:pt x="3656" y="1630"/>
                  <a:pt x="3661" y="1649"/>
                  <a:pt x="3672" y="1700"/>
                </a:cubicBezTo>
                <a:cubicBezTo>
                  <a:pt x="3662" y="1747"/>
                  <a:pt x="3642" y="1785"/>
                  <a:pt x="3624" y="1828"/>
                </a:cubicBezTo>
                <a:cubicBezTo>
                  <a:pt x="3617" y="1843"/>
                  <a:pt x="3608" y="1876"/>
                  <a:pt x="3608" y="1876"/>
                </a:cubicBezTo>
                <a:cubicBezTo>
                  <a:pt x="3598" y="1950"/>
                  <a:pt x="3606" y="1993"/>
                  <a:pt x="3640" y="2060"/>
                </a:cubicBezTo>
                <a:cubicBezTo>
                  <a:pt x="3643" y="2067"/>
                  <a:pt x="3642" y="2077"/>
                  <a:pt x="3648" y="2084"/>
                </a:cubicBezTo>
                <a:cubicBezTo>
                  <a:pt x="3661" y="2101"/>
                  <a:pt x="3696" y="2132"/>
                  <a:pt x="3696" y="2132"/>
                </a:cubicBezTo>
                <a:cubicBezTo>
                  <a:pt x="3699" y="2143"/>
                  <a:pt x="3721" y="2197"/>
                  <a:pt x="3728" y="2204"/>
                </a:cubicBezTo>
                <a:cubicBezTo>
                  <a:pt x="3733" y="2209"/>
                  <a:pt x="3744" y="2209"/>
                  <a:pt x="3752" y="2212"/>
                </a:cubicBezTo>
                <a:cubicBezTo>
                  <a:pt x="3782" y="2258"/>
                  <a:pt x="3791" y="2315"/>
                  <a:pt x="3840" y="2348"/>
                </a:cubicBezTo>
                <a:cubicBezTo>
                  <a:pt x="3853" y="2387"/>
                  <a:pt x="3872" y="2380"/>
                  <a:pt x="3904" y="2404"/>
                </a:cubicBezTo>
                <a:cubicBezTo>
                  <a:pt x="3916" y="2413"/>
                  <a:pt x="3925" y="2425"/>
                  <a:pt x="3936" y="2436"/>
                </a:cubicBezTo>
                <a:cubicBezTo>
                  <a:pt x="3965" y="2523"/>
                  <a:pt x="3918" y="2390"/>
                  <a:pt x="3960" y="2484"/>
                </a:cubicBezTo>
                <a:cubicBezTo>
                  <a:pt x="3989" y="2549"/>
                  <a:pt x="3994" y="2606"/>
                  <a:pt x="4048" y="2660"/>
                </a:cubicBezTo>
                <a:cubicBezTo>
                  <a:pt x="4108" y="2647"/>
                  <a:pt x="4170" y="2663"/>
                  <a:pt x="4232" y="2668"/>
                </a:cubicBezTo>
                <a:cubicBezTo>
                  <a:pt x="4318" y="2696"/>
                  <a:pt x="4263" y="2682"/>
                  <a:pt x="4400" y="2692"/>
                </a:cubicBezTo>
                <a:cubicBezTo>
                  <a:pt x="4436" y="2701"/>
                  <a:pt x="4472" y="2718"/>
                  <a:pt x="4504" y="2740"/>
                </a:cubicBezTo>
                <a:cubicBezTo>
                  <a:pt x="4560" y="2721"/>
                  <a:pt x="4492" y="2740"/>
                  <a:pt x="4600" y="2740"/>
                </a:cubicBezTo>
                <a:cubicBezTo>
                  <a:pt x="4632" y="2740"/>
                  <a:pt x="4664" y="2734"/>
                  <a:pt x="4696" y="2732"/>
                </a:cubicBezTo>
                <a:cubicBezTo>
                  <a:pt x="4701" y="2724"/>
                  <a:pt x="4710" y="2717"/>
                  <a:pt x="4712" y="2708"/>
                </a:cubicBezTo>
                <a:cubicBezTo>
                  <a:pt x="4718" y="2671"/>
                  <a:pt x="4659" y="2671"/>
                  <a:pt x="4640" y="2668"/>
                </a:cubicBezTo>
                <a:cubicBezTo>
                  <a:pt x="4612" y="2627"/>
                  <a:pt x="4626" y="2661"/>
                  <a:pt x="4632" y="2620"/>
                </a:cubicBezTo>
                <a:cubicBezTo>
                  <a:pt x="4644" y="2523"/>
                  <a:pt x="4622" y="2484"/>
                  <a:pt x="4720" y="2460"/>
                </a:cubicBezTo>
                <a:cubicBezTo>
                  <a:pt x="4749" y="2469"/>
                  <a:pt x="4773" y="2474"/>
                  <a:pt x="4800" y="2492"/>
                </a:cubicBezTo>
                <a:cubicBezTo>
                  <a:pt x="4813" y="2489"/>
                  <a:pt x="4830" y="2493"/>
                  <a:pt x="4840" y="2484"/>
                </a:cubicBezTo>
                <a:cubicBezTo>
                  <a:pt x="4855" y="2468"/>
                  <a:pt x="4808" y="2444"/>
                  <a:pt x="4808" y="2444"/>
                </a:cubicBezTo>
                <a:cubicBezTo>
                  <a:pt x="4788" y="2385"/>
                  <a:pt x="4854" y="2286"/>
                  <a:pt x="4776" y="2260"/>
                </a:cubicBezTo>
                <a:cubicBezTo>
                  <a:pt x="4727" y="2276"/>
                  <a:pt x="4744" y="2287"/>
                  <a:pt x="4688" y="2276"/>
                </a:cubicBezTo>
                <a:cubicBezTo>
                  <a:pt x="4593" y="2291"/>
                  <a:pt x="4601" y="2291"/>
                  <a:pt x="4472" y="2284"/>
                </a:cubicBezTo>
                <a:cubicBezTo>
                  <a:pt x="4461" y="2232"/>
                  <a:pt x="4449" y="2210"/>
                  <a:pt x="4480" y="2164"/>
                </a:cubicBezTo>
                <a:cubicBezTo>
                  <a:pt x="4472" y="2158"/>
                  <a:pt x="4461" y="2156"/>
                  <a:pt x="4456" y="2148"/>
                </a:cubicBezTo>
                <a:cubicBezTo>
                  <a:pt x="4447" y="2133"/>
                  <a:pt x="4456" y="2104"/>
                  <a:pt x="4440" y="2100"/>
                </a:cubicBezTo>
                <a:cubicBezTo>
                  <a:pt x="4429" y="2097"/>
                  <a:pt x="4418" y="2094"/>
                  <a:pt x="4408" y="2092"/>
                </a:cubicBezTo>
                <a:cubicBezTo>
                  <a:pt x="4347" y="2132"/>
                  <a:pt x="4357" y="2164"/>
                  <a:pt x="4280" y="2180"/>
                </a:cubicBezTo>
                <a:cubicBezTo>
                  <a:pt x="4262" y="2191"/>
                  <a:pt x="4244" y="2201"/>
                  <a:pt x="4232" y="2220"/>
                </a:cubicBezTo>
                <a:cubicBezTo>
                  <a:pt x="4227" y="2227"/>
                  <a:pt x="4231" y="2239"/>
                  <a:pt x="4224" y="2244"/>
                </a:cubicBezTo>
                <a:cubicBezTo>
                  <a:pt x="4205" y="2256"/>
                  <a:pt x="4180" y="2253"/>
                  <a:pt x="4160" y="2260"/>
                </a:cubicBezTo>
                <a:cubicBezTo>
                  <a:pt x="4138" y="2257"/>
                  <a:pt x="4115" y="2260"/>
                  <a:pt x="4096" y="2252"/>
                </a:cubicBezTo>
                <a:cubicBezTo>
                  <a:pt x="4079" y="2244"/>
                  <a:pt x="4087" y="2213"/>
                  <a:pt x="4072" y="2204"/>
                </a:cubicBezTo>
                <a:cubicBezTo>
                  <a:pt x="4057" y="2195"/>
                  <a:pt x="4040" y="2193"/>
                  <a:pt x="4024" y="2188"/>
                </a:cubicBezTo>
                <a:cubicBezTo>
                  <a:pt x="4016" y="2185"/>
                  <a:pt x="4000" y="2180"/>
                  <a:pt x="4000" y="2180"/>
                </a:cubicBezTo>
                <a:cubicBezTo>
                  <a:pt x="3978" y="2148"/>
                  <a:pt x="3979" y="2153"/>
                  <a:pt x="3968" y="2108"/>
                </a:cubicBezTo>
                <a:cubicBezTo>
                  <a:pt x="3965" y="2097"/>
                  <a:pt x="3968" y="2083"/>
                  <a:pt x="3960" y="2076"/>
                </a:cubicBezTo>
                <a:cubicBezTo>
                  <a:pt x="3947" y="2065"/>
                  <a:pt x="3912" y="2060"/>
                  <a:pt x="3912" y="2060"/>
                </a:cubicBezTo>
                <a:cubicBezTo>
                  <a:pt x="3904" y="2052"/>
                  <a:pt x="3894" y="2044"/>
                  <a:pt x="3888" y="2036"/>
                </a:cubicBezTo>
                <a:cubicBezTo>
                  <a:pt x="3876" y="2020"/>
                  <a:pt x="3856" y="1988"/>
                  <a:pt x="3856" y="1988"/>
                </a:cubicBezTo>
                <a:cubicBezTo>
                  <a:pt x="3833" y="1898"/>
                  <a:pt x="3866" y="2042"/>
                  <a:pt x="3856" y="1852"/>
                </a:cubicBezTo>
                <a:cubicBezTo>
                  <a:pt x="3853" y="1806"/>
                  <a:pt x="3815" y="1776"/>
                  <a:pt x="3808" y="1732"/>
                </a:cubicBezTo>
                <a:cubicBezTo>
                  <a:pt x="3806" y="1720"/>
                  <a:pt x="3794" y="1645"/>
                  <a:pt x="3792" y="1644"/>
                </a:cubicBezTo>
                <a:cubicBezTo>
                  <a:pt x="3786" y="1639"/>
                  <a:pt x="3677" y="1628"/>
                  <a:pt x="3672" y="1628"/>
                </a:cubicBezTo>
                <a:cubicBezTo>
                  <a:pt x="3662" y="1589"/>
                  <a:pt x="3670" y="1576"/>
                  <a:pt x="3632" y="1564"/>
                </a:cubicBezTo>
                <a:cubicBezTo>
                  <a:pt x="3583" y="1491"/>
                  <a:pt x="3613" y="1419"/>
                  <a:pt x="3656" y="1356"/>
                </a:cubicBezTo>
                <a:cubicBezTo>
                  <a:pt x="3643" y="1239"/>
                  <a:pt x="3664" y="1258"/>
                  <a:pt x="3528" y="1268"/>
                </a:cubicBezTo>
                <a:cubicBezTo>
                  <a:pt x="3454" y="1316"/>
                  <a:pt x="3469" y="1295"/>
                  <a:pt x="3376" y="1284"/>
                </a:cubicBezTo>
                <a:cubicBezTo>
                  <a:pt x="3331" y="1269"/>
                  <a:pt x="3285" y="1255"/>
                  <a:pt x="3240" y="1244"/>
                </a:cubicBezTo>
                <a:cubicBezTo>
                  <a:pt x="3232" y="1238"/>
                  <a:pt x="3224" y="1231"/>
                  <a:pt x="3216" y="1228"/>
                </a:cubicBezTo>
                <a:cubicBezTo>
                  <a:pt x="3200" y="1221"/>
                  <a:pt x="3168" y="1212"/>
                  <a:pt x="3168" y="1212"/>
                </a:cubicBezTo>
                <a:cubicBezTo>
                  <a:pt x="3107" y="1232"/>
                  <a:pt x="3099" y="1249"/>
                  <a:pt x="3048" y="1284"/>
                </a:cubicBezTo>
                <a:cubicBezTo>
                  <a:pt x="3032" y="1281"/>
                  <a:pt x="3014" y="1284"/>
                  <a:pt x="3000" y="1276"/>
                </a:cubicBezTo>
                <a:cubicBezTo>
                  <a:pt x="2992" y="1271"/>
                  <a:pt x="2997" y="1258"/>
                  <a:pt x="2992" y="1252"/>
                </a:cubicBezTo>
                <a:cubicBezTo>
                  <a:pt x="2985" y="1244"/>
                  <a:pt x="2976" y="1241"/>
                  <a:pt x="2968" y="1236"/>
                </a:cubicBezTo>
                <a:cubicBezTo>
                  <a:pt x="2952" y="1190"/>
                  <a:pt x="2979" y="1146"/>
                  <a:pt x="3024" y="1132"/>
                </a:cubicBezTo>
                <a:cubicBezTo>
                  <a:pt x="3049" y="1093"/>
                  <a:pt x="3029" y="1077"/>
                  <a:pt x="3072" y="1092"/>
                </a:cubicBezTo>
                <a:cubicBezTo>
                  <a:pt x="3108" y="1085"/>
                  <a:pt x="3140" y="1076"/>
                  <a:pt x="3176" y="1068"/>
                </a:cubicBezTo>
                <a:cubicBezTo>
                  <a:pt x="3163" y="1031"/>
                  <a:pt x="3158" y="1037"/>
                  <a:pt x="3200" y="996"/>
                </a:cubicBezTo>
                <a:cubicBezTo>
                  <a:pt x="3264" y="931"/>
                  <a:pt x="3252" y="941"/>
                  <a:pt x="3352" y="932"/>
                </a:cubicBezTo>
                <a:cubicBezTo>
                  <a:pt x="3411" y="892"/>
                  <a:pt x="3441" y="905"/>
                  <a:pt x="3528" y="900"/>
                </a:cubicBezTo>
                <a:cubicBezTo>
                  <a:pt x="3536" y="858"/>
                  <a:pt x="3527" y="841"/>
                  <a:pt x="3568" y="828"/>
                </a:cubicBezTo>
                <a:cubicBezTo>
                  <a:pt x="3607" y="837"/>
                  <a:pt x="3639" y="846"/>
                  <a:pt x="3680" y="852"/>
                </a:cubicBezTo>
                <a:cubicBezTo>
                  <a:pt x="3688" y="857"/>
                  <a:pt x="3694" y="870"/>
                  <a:pt x="3704" y="868"/>
                </a:cubicBezTo>
                <a:cubicBezTo>
                  <a:pt x="3712" y="865"/>
                  <a:pt x="3717" y="849"/>
                  <a:pt x="3712" y="844"/>
                </a:cubicBezTo>
                <a:cubicBezTo>
                  <a:pt x="3700" y="832"/>
                  <a:pt x="3664" y="828"/>
                  <a:pt x="3664" y="828"/>
                </a:cubicBezTo>
                <a:cubicBezTo>
                  <a:pt x="3624" y="788"/>
                  <a:pt x="3622" y="756"/>
                  <a:pt x="3672" y="724"/>
                </a:cubicBezTo>
                <a:cubicBezTo>
                  <a:pt x="3690" y="696"/>
                  <a:pt x="3712" y="683"/>
                  <a:pt x="3736" y="660"/>
                </a:cubicBezTo>
                <a:cubicBezTo>
                  <a:pt x="3733" y="644"/>
                  <a:pt x="3736" y="626"/>
                  <a:pt x="3728" y="612"/>
                </a:cubicBezTo>
                <a:cubicBezTo>
                  <a:pt x="3723" y="604"/>
                  <a:pt x="3708" y="611"/>
                  <a:pt x="3704" y="604"/>
                </a:cubicBezTo>
                <a:cubicBezTo>
                  <a:pt x="3685" y="576"/>
                  <a:pt x="3709" y="559"/>
                  <a:pt x="3680" y="540"/>
                </a:cubicBezTo>
                <a:cubicBezTo>
                  <a:pt x="3656" y="524"/>
                  <a:pt x="3626" y="524"/>
                  <a:pt x="3600" y="516"/>
                </a:cubicBezTo>
                <a:cubicBezTo>
                  <a:pt x="3592" y="513"/>
                  <a:pt x="3576" y="508"/>
                  <a:pt x="3576" y="508"/>
                </a:cubicBezTo>
                <a:cubicBezTo>
                  <a:pt x="3550" y="469"/>
                  <a:pt x="3568" y="447"/>
                  <a:pt x="3528" y="420"/>
                </a:cubicBezTo>
                <a:cubicBezTo>
                  <a:pt x="3522" y="412"/>
                  <a:pt x="3515" y="404"/>
                  <a:pt x="3512" y="396"/>
                </a:cubicBezTo>
                <a:cubicBezTo>
                  <a:pt x="3507" y="385"/>
                  <a:pt x="3512" y="371"/>
                  <a:pt x="3504" y="364"/>
                </a:cubicBezTo>
                <a:cubicBezTo>
                  <a:pt x="3491" y="353"/>
                  <a:pt x="3470" y="357"/>
                  <a:pt x="3456" y="348"/>
                </a:cubicBezTo>
                <a:cubicBezTo>
                  <a:pt x="3400" y="311"/>
                  <a:pt x="3426" y="322"/>
                  <a:pt x="3384" y="308"/>
                </a:cubicBezTo>
                <a:cubicBezTo>
                  <a:pt x="3365" y="234"/>
                  <a:pt x="3287" y="242"/>
                  <a:pt x="3224" y="236"/>
                </a:cubicBezTo>
                <a:cubicBezTo>
                  <a:pt x="3190" y="213"/>
                  <a:pt x="3187" y="179"/>
                  <a:pt x="3152" y="156"/>
                </a:cubicBezTo>
                <a:cubicBezTo>
                  <a:pt x="3144" y="125"/>
                  <a:pt x="3129" y="105"/>
                  <a:pt x="3120" y="76"/>
                </a:cubicBezTo>
                <a:cubicBezTo>
                  <a:pt x="3074" y="78"/>
                  <a:pt x="3029" y="84"/>
                  <a:pt x="2984" y="84"/>
                </a:cubicBezTo>
                <a:cubicBezTo>
                  <a:pt x="2956" y="84"/>
                  <a:pt x="2918" y="37"/>
                  <a:pt x="2880" y="28"/>
                </a:cubicBezTo>
                <a:cubicBezTo>
                  <a:pt x="2874" y="24"/>
                  <a:pt x="2843" y="0"/>
                  <a:pt x="2832" y="4"/>
                </a:cubicBezTo>
                <a:cubicBezTo>
                  <a:pt x="2813" y="10"/>
                  <a:pt x="2802" y="31"/>
                  <a:pt x="2784" y="36"/>
                </a:cubicBezTo>
                <a:cubicBezTo>
                  <a:pt x="2712" y="53"/>
                  <a:pt x="2678" y="61"/>
                  <a:pt x="2600" y="68"/>
                </a:cubicBezTo>
                <a:cubicBezTo>
                  <a:pt x="2559" y="95"/>
                  <a:pt x="2570" y="124"/>
                  <a:pt x="2544" y="164"/>
                </a:cubicBezTo>
                <a:cubicBezTo>
                  <a:pt x="2579" y="187"/>
                  <a:pt x="2592" y="193"/>
                  <a:pt x="2552" y="220"/>
                </a:cubicBezTo>
                <a:cubicBezTo>
                  <a:pt x="2492" y="205"/>
                  <a:pt x="2349" y="213"/>
                  <a:pt x="2320" y="212"/>
                </a:cubicBezTo>
                <a:cubicBezTo>
                  <a:pt x="2265" y="193"/>
                  <a:pt x="2290" y="184"/>
                  <a:pt x="2224" y="196"/>
                </a:cubicBezTo>
                <a:cubicBezTo>
                  <a:pt x="2179" y="262"/>
                  <a:pt x="2213" y="236"/>
                  <a:pt x="2144" y="252"/>
                </a:cubicBezTo>
                <a:cubicBezTo>
                  <a:pt x="2135" y="253"/>
                  <a:pt x="2128" y="257"/>
                  <a:pt x="2120" y="260"/>
                </a:cubicBezTo>
                <a:cubicBezTo>
                  <a:pt x="2131" y="306"/>
                  <a:pt x="2113" y="303"/>
                  <a:pt x="2136" y="348"/>
                </a:cubicBezTo>
                <a:cubicBezTo>
                  <a:pt x="2128" y="355"/>
                  <a:pt x="2098" y="382"/>
                  <a:pt x="2096" y="396"/>
                </a:cubicBezTo>
                <a:cubicBezTo>
                  <a:pt x="2094" y="404"/>
                  <a:pt x="2097" y="415"/>
                  <a:pt x="2104" y="420"/>
                </a:cubicBezTo>
                <a:cubicBezTo>
                  <a:pt x="2117" y="429"/>
                  <a:pt x="2152" y="436"/>
                  <a:pt x="2152" y="436"/>
                </a:cubicBezTo>
                <a:cubicBezTo>
                  <a:pt x="2168" y="485"/>
                  <a:pt x="2137" y="501"/>
                  <a:pt x="2112" y="540"/>
                </a:cubicBezTo>
                <a:cubicBezTo>
                  <a:pt x="2114" y="548"/>
                  <a:pt x="2120" y="555"/>
                  <a:pt x="2120" y="564"/>
                </a:cubicBezTo>
                <a:cubicBezTo>
                  <a:pt x="2120" y="626"/>
                  <a:pt x="2070" y="574"/>
                  <a:pt x="2040" y="564"/>
                </a:cubicBezTo>
                <a:cubicBezTo>
                  <a:pt x="2018" y="532"/>
                  <a:pt x="2005" y="525"/>
                  <a:pt x="1968" y="516"/>
                </a:cubicBezTo>
                <a:cubicBezTo>
                  <a:pt x="1933" y="522"/>
                  <a:pt x="1898" y="528"/>
                  <a:pt x="1920" y="572"/>
                </a:cubicBezTo>
                <a:cubicBezTo>
                  <a:pt x="1939" y="610"/>
                  <a:pt x="1928" y="586"/>
                  <a:pt x="1960" y="604"/>
                </a:cubicBezTo>
                <a:cubicBezTo>
                  <a:pt x="1976" y="613"/>
                  <a:pt x="2008" y="636"/>
                  <a:pt x="2008" y="636"/>
                </a:cubicBezTo>
                <a:cubicBezTo>
                  <a:pt x="2045" y="692"/>
                  <a:pt x="1992" y="646"/>
                  <a:pt x="1976" y="636"/>
                </a:cubicBezTo>
                <a:cubicBezTo>
                  <a:pt x="1949" y="644"/>
                  <a:pt x="1948" y="639"/>
                  <a:pt x="1936" y="668"/>
                </a:cubicBezTo>
                <a:cubicBezTo>
                  <a:pt x="1929" y="683"/>
                  <a:pt x="1920" y="716"/>
                  <a:pt x="1920" y="716"/>
                </a:cubicBezTo>
                <a:cubicBezTo>
                  <a:pt x="1893" y="713"/>
                  <a:pt x="1866" y="714"/>
                  <a:pt x="1840" y="708"/>
                </a:cubicBezTo>
                <a:cubicBezTo>
                  <a:pt x="1830" y="705"/>
                  <a:pt x="1824" y="695"/>
                  <a:pt x="1816" y="692"/>
                </a:cubicBezTo>
                <a:cubicBezTo>
                  <a:pt x="1783" y="677"/>
                  <a:pt x="1746" y="668"/>
                  <a:pt x="1712" y="660"/>
                </a:cubicBezTo>
                <a:cubicBezTo>
                  <a:pt x="1677" y="662"/>
                  <a:pt x="1642" y="663"/>
                  <a:pt x="1608" y="668"/>
                </a:cubicBezTo>
                <a:cubicBezTo>
                  <a:pt x="1579" y="671"/>
                  <a:pt x="1556" y="692"/>
                  <a:pt x="1528" y="700"/>
                </a:cubicBezTo>
                <a:cubicBezTo>
                  <a:pt x="1433" y="681"/>
                  <a:pt x="1531" y="705"/>
                  <a:pt x="1464" y="676"/>
                </a:cubicBezTo>
                <a:cubicBezTo>
                  <a:pt x="1448" y="669"/>
                  <a:pt x="1416" y="660"/>
                  <a:pt x="1416" y="660"/>
                </a:cubicBezTo>
                <a:cubicBezTo>
                  <a:pt x="1428" y="720"/>
                  <a:pt x="1427" y="787"/>
                  <a:pt x="1464" y="836"/>
                </a:cubicBezTo>
                <a:cubicBezTo>
                  <a:pt x="1496" y="934"/>
                  <a:pt x="1437" y="911"/>
                  <a:pt x="1584" y="900"/>
                </a:cubicBezTo>
                <a:cubicBezTo>
                  <a:pt x="1629" y="884"/>
                  <a:pt x="1637" y="917"/>
                  <a:pt x="1680" y="932"/>
                </a:cubicBezTo>
                <a:cubicBezTo>
                  <a:pt x="1685" y="940"/>
                  <a:pt x="1692" y="947"/>
                  <a:pt x="1696" y="956"/>
                </a:cubicBezTo>
                <a:cubicBezTo>
                  <a:pt x="1702" y="971"/>
                  <a:pt x="1712" y="1004"/>
                  <a:pt x="1712" y="1004"/>
                </a:cubicBezTo>
                <a:cubicBezTo>
                  <a:pt x="1692" y="1042"/>
                  <a:pt x="1681" y="1078"/>
                  <a:pt x="1640" y="1092"/>
                </a:cubicBezTo>
                <a:cubicBezTo>
                  <a:pt x="1634" y="1100"/>
                  <a:pt x="1624" y="1116"/>
                  <a:pt x="1624" y="1116"/>
                </a:cubicBezTo>
              </a:path>
            </a:pathLst>
          </a:custGeom>
          <a:noFill/>
          <a:ln w="38100" cap="flat" cmpd="sng">
            <a:solidFill>
              <a:srgbClr val="17B812"/>
            </a:solidFill>
            <a:prstDash val="solid"/>
            <a:round/>
            <a:headEnd/>
            <a:tailEnd/>
          </a:ln>
          <a:effectLst>
            <a:outerShdw blurRad="63500" dist="45791" dir="3378596" algn="ctr" rotWithShape="0">
              <a:schemeClr val="bg2"/>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
        <p:nvSpPr>
          <p:cNvPr id="745502" name="Rectangle 30"/>
          <p:cNvSpPr>
            <a:spLocks noChangeArrowheads="1"/>
          </p:cNvSpPr>
          <p:nvPr/>
        </p:nvSpPr>
        <p:spPr bwMode="auto">
          <a:xfrm>
            <a:off x="3368675" y="2728913"/>
            <a:ext cx="214313" cy="4032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0000"/>
                </a:solidFill>
              </a14:hiddenFill>
            </a:ext>
          </a:extLst>
        </p:spPr>
        <p:txBody>
          <a:bodyPr wrap="none" anchor="ctr"/>
          <a:lstStyle/>
          <a:p>
            <a:endParaRPr lang="en-US"/>
          </a:p>
        </p:txBody>
      </p:sp>
      <p:sp>
        <p:nvSpPr>
          <p:cNvPr id="745503" name="Text Box 31"/>
          <p:cNvSpPr txBox="1">
            <a:spLocks noChangeArrowheads="1"/>
          </p:cNvSpPr>
          <p:nvPr/>
        </p:nvSpPr>
        <p:spPr bwMode="auto">
          <a:xfrm>
            <a:off x="1752600" y="409575"/>
            <a:ext cx="7035800" cy="579438"/>
          </a:xfrm>
          <a:prstGeom prst="rect">
            <a:avLst/>
          </a:prstGeom>
          <a:noFill/>
          <a:ln>
            <a:noFill/>
          </a:ln>
          <a:effectLst>
            <a:outerShdw blurRad="63500" dist="74053" dir="3542175"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spcBef>
                <a:spcPct val="50000"/>
              </a:spcBef>
            </a:pPr>
            <a:r>
              <a:rPr lang="en-US" sz="2800" b="1">
                <a:solidFill>
                  <a:srgbClr val="FFFF00"/>
                </a:solidFill>
                <a:effectLst>
                  <a:outerShdw blurRad="38100" dist="38100" dir="2700000" algn="tl">
                    <a:srgbClr val="000000"/>
                  </a:outerShdw>
                </a:effectLst>
              </a:rPr>
              <a:t>OCHIOJII HI MAJII KOLIHIO</a:t>
            </a:r>
            <a:r>
              <a:rPr lang="en-US" sz="3200" b="1">
                <a:solidFill>
                  <a:srgbClr val="FFFF00"/>
                </a:solidFill>
                <a:effectLst>
                  <a:outerShdw blurRad="38100" dist="38100" dir="2700000" algn="tl">
                    <a:srgbClr val="000000"/>
                  </a:outerShdw>
                </a:effectLst>
              </a:rPr>
              <a:t>…</a:t>
            </a:r>
          </a:p>
        </p:txBody>
      </p:sp>
      <p:sp>
        <p:nvSpPr>
          <p:cNvPr id="745504" name="Text Box 32"/>
          <p:cNvSpPr txBox="1">
            <a:spLocks noChangeArrowheads="1"/>
          </p:cNvSpPr>
          <p:nvPr/>
        </p:nvSpPr>
        <p:spPr bwMode="auto">
          <a:xfrm>
            <a:off x="1352550" y="5775325"/>
            <a:ext cx="6699250" cy="1066800"/>
          </a:xfrm>
          <a:prstGeom prst="rect">
            <a:avLst/>
          </a:prstGeom>
          <a:noFill/>
          <a:ln>
            <a:noFill/>
          </a:ln>
          <a:effectLst>
            <a:outerShdw blurRad="63500" dist="74053" dir="3542175"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spcBef>
                <a:spcPct val="50000"/>
              </a:spcBef>
            </a:pPr>
            <a:r>
              <a:rPr lang="en-US" sz="3200" b="1">
                <a:solidFill>
                  <a:srgbClr val="FFFF00"/>
                </a:solidFill>
                <a:effectLst>
                  <a:outerShdw blurRad="38100" dist="38100" dir="2700000" algn="tl">
                    <a:srgbClr val="000000"/>
                  </a:outerShdw>
                </a:effectLst>
              </a:rPr>
              <a:t>MOHAMMED NO ISAAK YI VA KOCHO!</a:t>
            </a:r>
          </a:p>
        </p:txBody>
      </p:sp>
      <p:sp>
        <p:nvSpPr>
          <p:cNvPr id="745505" name="Rectangle 33"/>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35</a:t>
            </a:r>
          </a:p>
        </p:txBody>
      </p:sp>
      <p:sp>
        <p:nvSpPr>
          <p:cNvPr id="745506" name="Text Box 34"/>
          <p:cNvSpPr txBox="1">
            <a:spLocks noChangeArrowheads="1"/>
          </p:cNvSpPr>
          <p:nvPr/>
        </p:nvSpPr>
        <p:spPr bwMode="auto">
          <a:xfrm>
            <a:off x="6992938" y="6242050"/>
            <a:ext cx="16335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1000"/>
                                  </p:stCondLst>
                                  <p:childTnLst>
                                    <p:set>
                                      <p:cBhvr>
                                        <p:cTn id="6" dur="1" fill="hold">
                                          <p:stCondLst>
                                            <p:cond delay="0"/>
                                          </p:stCondLst>
                                        </p:cTn>
                                        <p:tgtEl>
                                          <p:spTgt spid="745501"/>
                                        </p:tgtEl>
                                        <p:attrNameLst>
                                          <p:attrName>style.visibility</p:attrName>
                                        </p:attrNameLst>
                                      </p:cBhvr>
                                      <p:to>
                                        <p:strVal val="visible"/>
                                      </p:to>
                                    </p:set>
                                    <p:animEffect transition="in" filter="wipe(right)">
                                      <p:cBhvr>
                                        <p:cTn id="7" dur="500"/>
                                        <p:tgtEl>
                                          <p:spTgt spid="745501"/>
                                        </p:tgtEl>
                                      </p:cBhvr>
                                    </p:animEffect>
                                  </p:childTnLst>
                                </p:cTn>
                              </p:par>
                            </p:childTnLst>
                          </p:cTn>
                        </p:par>
                        <p:par>
                          <p:cTn id="8" fill="hold" nodeType="afterGroup">
                            <p:stCondLst>
                              <p:cond delay="1500"/>
                            </p:stCondLst>
                            <p:childTnLst>
                              <p:par>
                                <p:cTn id="9" presetID="23" presetClass="entr" presetSubtype="36" fill="hold" grpId="0" nodeType="afterEffect">
                                  <p:stCondLst>
                                    <p:cond delay="0"/>
                                  </p:stCondLst>
                                  <p:childTnLst>
                                    <p:set>
                                      <p:cBhvr>
                                        <p:cTn id="10" dur="1" fill="hold">
                                          <p:stCondLst>
                                            <p:cond delay="0"/>
                                          </p:stCondLst>
                                        </p:cTn>
                                        <p:tgtEl>
                                          <p:spTgt spid="745502"/>
                                        </p:tgtEl>
                                        <p:attrNameLst>
                                          <p:attrName>style.visibility</p:attrName>
                                        </p:attrNameLst>
                                      </p:cBhvr>
                                      <p:to>
                                        <p:strVal val="visible"/>
                                      </p:to>
                                    </p:set>
                                    <p:anim calcmode="lin" valueType="num">
                                      <p:cBhvr>
                                        <p:cTn id="11" dur="500" fill="hold"/>
                                        <p:tgtEl>
                                          <p:spTgt spid="745502"/>
                                        </p:tgtEl>
                                        <p:attrNameLst>
                                          <p:attrName>ppt_w</p:attrName>
                                        </p:attrNameLst>
                                      </p:cBhvr>
                                      <p:tavLst>
                                        <p:tav tm="0">
                                          <p:val>
                                            <p:strVal val="(6*min(max(#ppt_w*#ppt_h,.3),1)-7.4)/-.7*#ppt_w"/>
                                          </p:val>
                                        </p:tav>
                                        <p:tav tm="100000">
                                          <p:val>
                                            <p:strVal val="#ppt_w"/>
                                          </p:val>
                                        </p:tav>
                                      </p:tavLst>
                                    </p:anim>
                                    <p:anim calcmode="lin" valueType="num">
                                      <p:cBhvr>
                                        <p:cTn id="12" dur="500" fill="hold"/>
                                        <p:tgtEl>
                                          <p:spTgt spid="745502"/>
                                        </p:tgtEl>
                                        <p:attrNameLst>
                                          <p:attrName>ppt_h</p:attrName>
                                        </p:attrNameLst>
                                      </p:cBhvr>
                                      <p:tavLst>
                                        <p:tav tm="0">
                                          <p:val>
                                            <p:strVal val="(6*min(max(#ppt_w*#ppt_h,.3),1)-7.4)/-.7*#ppt_h"/>
                                          </p:val>
                                        </p:tav>
                                        <p:tav tm="100000">
                                          <p:val>
                                            <p:strVal val="#ppt_h"/>
                                          </p:val>
                                        </p:tav>
                                      </p:tavLst>
                                    </p:anim>
                                    <p:anim calcmode="lin" valueType="num">
                                      <p:cBhvr>
                                        <p:cTn id="13" dur="500" fill="hold"/>
                                        <p:tgtEl>
                                          <p:spTgt spid="745502"/>
                                        </p:tgtEl>
                                        <p:attrNameLst>
                                          <p:attrName>ppt_x</p:attrName>
                                        </p:attrNameLst>
                                      </p:cBhvr>
                                      <p:tavLst>
                                        <p:tav tm="0">
                                          <p:val>
                                            <p:fltVal val="0.5"/>
                                          </p:val>
                                        </p:tav>
                                        <p:tav tm="100000">
                                          <p:val>
                                            <p:strVal val="#ppt_x"/>
                                          </p:val>
                                        </p:tav>
                                      </p:tavLst>
                                    </p:anim>
                                    <p:anim calcmode="lin" valueType="num">
                                      <p:cBhvr>
                                        <p:cTn id="14" dur="500" fill="hold"/>
                                        <p:tgtEl>
                                          <p:spTgt spid="7455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501" grpId="0" animBg="1"/>
      <p:bldP spid="74550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61" name="Group 41"/>
          <p:cNvGrpSpPr>
            <a:grpSpLocks/>
          </p:cNvGrpSpPr>
          <p:nvPr/>
        </p:nvGrpSpPr>
        <p:grpSpPr bwMode="auto">
          <a:xfrm>
            <a:off x="4748213" y="2265363"/>
            <a:ext cx="2959100" cy="3948112"/>
            <a:chOff x="2991" y="1427"/>
            <a:chExt cx="1864" cy="2487"/>
          </a:xfrm>
        </p:grpSpPr>
        <p:pic>
          <p:nvPicPr>
            <p:cNvPr id="747543" name="Picture 2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91" y="1437"/>
              <a:ext cx="1864" cy="247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47558" name="Text Box 38"/>
            <p:cNvSpPr txBox="1">
              <a:spLocks noChangeArrowheads="1"/>
            </p:cNvSpPr>
            <p:nvPr/>
          </p:nvSpPr>
          <p:spPr bwMode="auto">
            <a:xfrm>
              <a:off x="2998" y="1427"/>
              <a:ext cx="1829" cy="327"/>
            </a:xfrm>
            <a:prstGeom prst="rect">
              <a:avLst/>
            </a:prstGeom>
            <a:solidFill>
              <a:srgbClr val="0A051A"/>
            </a:solidFill>
            <a:ln>
              <a:noFill/>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91240B29-F687-4f45-9708-019B960494DF}">
                <a14:hiddenLine xmlns:a14="http://schemas.microsoft.com/office/drawing/2010/main" xmlns="" w="9525">
                  <a:no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a:spAutoFit/>
              <a:flatTx/>
            </a:bodyPr>
            <a:lstStyle/>
            <a:p>
              <a:pPr>
                <a:spcBef>
                  <a:spcPct val="50000"/>
                </a:spcBef>
              </a:pPr>
              <a:r>
                <a:rPr lang="en-US" sz="2800" b="1">
                  <a:solidFill>
                    <a:srgbClr val="33CC33"/>
                  </a:solidFill>
                  <a:effectLst>
                    <a:outerShdw blurRad="38100" dist="38100" dir="2700000" algn="tl">
                      <a:srgbClr val="000000"/>
                    </a:outerShdw>
                  </a:effectLst>
                </a:rPr>
                <a:t>ISRAEL EA…</a:t>
              </a:r>
            </a:p>
          </p:txBody>
        </p:sp>
      </p:grpSp>
      <p:pic>
        <p:nvPicPr>
          <p:cNvPr id="747560" name="Picture 4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80063" y="1338263"/>
            <a:ext cx="2946400" cy="390683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47522" name="Text Box 2"/>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endParaRPr lang="en-US" sz="1200" b="1">
              <a:solidFill>
                <a:schemeClr val="tx1"/>
              </a:solidFill>
              <a:effectLst/>
            </a:endParaRPr>
          </a:p>
        </p:txBody>
      </p:sp>
      <p:sp>
        <p:nvSpPr>
          <p:cNvPr id="747536" name="Text Box 16"/>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grpSp>
        <p:nvGrpSpPr>
          <p:cNvPr id="747537" name="Group 17"/>
          <p:cNvGrpSpPr>
            <a:grpSpLocks/>
          </p:cNvGrpSpPr>
          <p:nvPr/>
        </p:nvGrpSpPr>
        <p:grpSpPr bwMode="auto">
          <a:xfrm>
            <a:off x="620713" y="160338"/>
            <a:ext cx="739775" cy="1430337"/>
            <a:chOff x="391" y="101"/>
            <a:chExt cx="466" cy="901"/>
          </a:xfrm>
        </p:grpSpPr>
        <p:sp>
          <p:nvSpPr>
            <p:cNvPr id="747538" name="Rectangle 18"/>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747539" name="Line 19"/>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grpSp>
      <p:sp>
        <p:nvSpPr>
          <p:cNvPr id="747540" name="Text Box 20"/>
          <p:cNvSpPr txBox="1">
            <a:spLocks noChangeArrowheads="1"/>
          </p:cNvSpPr>
          <p:nvPr/>
        </p:nvSpPr>
        <p:spPr bwMode="auto">
          <a:xfrm>
            <a:off x="8591550" y="6405563"/>
            <a:ext cx="3254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a:solidFill>
                  <a:srgbClr val="FFFFFF"/>
                </a:solidFill>
                <a:effectLst/>
                <a:latin typeface="Arial" charset="0"/>
              </a:rPr>
              <a:t>3</a:t>
            </a:r>
          </a:p>
        </p:txBody>
      </p:sp>
      <p:pic>
        <p:nvPicPr>
          <p:cNvPr id="747542" name="Picture 2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38375" y="1066800"/>
            <a:ext cx="2603500" cy="3197225"/>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47547" name="Picture 2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33463" y="1804988"/>
            <a:ext cx="2933700" cy="432593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47549" name="Text Box 29"/>
          <p:cNvSpPr txBox="1">
            <a:spLocks noChangeArrowheads="1"/>
          </p:cNvSpPr>
          <p:nvPr/>
        </p:nvSpPr>
        <p:spPr bwMode="auto">
          <a:xfrm>
            <a:off x="2108200" y="465138"/>
            <a:ext cx="6835775" cy="519112"/>
          </a:xfrm>
          <a:prstGeom prst="rect">
            <a:avLst/>
          </a:prstGeom>
          <a:noFill/>
          <a:ln>
            <a:noFill/>
          </a:ln>
          <a:effectLst>
            <a:outerShdw blurRad="63500" dist="74053" dir="3542175"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spcBef>
                <a:spcPct val="50000"/>
              </a:spcBef>
            </a:pPr>
            <a:r>
              <a:rPr lang="en-US" sz="2800" b="1">
                <a:solidFill>
                  <a:srgbClr val="FFFF00"/>
                </a:solidFill>
                <a:effectLst>
                  <a:outerShdw blurRad="38100" dist="38100" dir="2700000" algn="tl">
                    <a:srgbClr val="000000"/>
                  </a:outerShdw>
                </a:effectLst>
              </a:rPr>
              <a:t>OCHIOJII HI MAJII KOLIHIO…</a:t>
            </a:r>
          </a:p>
        </p:txBody>
      </p:sp>
      <p:sp>
        <p:nvSpPr>
          <p:cNvPr id="747523" name="Freeform 3"/>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47524"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7525"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7526" name="AutoShape 6"/>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7527"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7528"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7529" name="Rectangle 9"/>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7532" name="Rectangle 12"/>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47533"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7534"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7535"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7546" name="Rectangle 26"/>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I - I</a:t>
            </a:r>
          </a:p>
        </p:txBody>
      </p:sp>
      <p:sp>
        <p:nvSpPr>
          <p:cNvPr id="747550" name="Rectangle 30"/>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36</a:t>
            </a:r>
          </a:p>
        </p:txBody>
      </p:sp>
      <p:sp>
        <p:nvSpPr>
          <p:cNvPr id="747551" name="Text Box 31"/>
          <p:cNvSpPr txBox="1">
            <a:spLocks noChangeArrowheads="1"/>
          </p:cNvSpPr>
          <p:nvPr/>
        </p:nvSpPr>
        <p:spPr bwMode="auto">
          <a:xfrm>
            <a:off x="6992938" y="6242050"/>
            <a:ext cx="16335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
        <p:nvSpPr>
          <p:cNvPr id="747553" name="Rectangle 33"/>
          <p:cNvSpPr>
            <a:spLocks noChangeArrowheads="1"/>
          </p:cNvSpPr>
          <p:nvPr/>
        </p:nvSpPr>
        <p:spPr bwMode="auto">
          <a:xfrm>
            <a:off x="8175625" y="3654425"/>
            <a:ext cx="71437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 KOKOLO</a:t>
            </a:r>
          </a:p>
        </p:txBody>
      </p:sp>
      <p:sp>
        <p:nvSpPr>
          <p:cNvPr id="747554" name="Rectangle 34"/>
          <p:cNvSpPr>
            <a:spLocks noChangeArrowheads="1"/>
          </p:cNvSpPr>
          <p:nvPr/>
        </p:nvSpPr>
        <p:spPr bwMode="auto">
          <a:xfrm>
            <a:off x="8186738" y="3832225"/>
            <a:ext cx="722312"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O - O - S </a:t>
            </a:r>
          </a:p>
        </p:txBody>
      </p:sp>
      <p:sp>
        <p:nvSpPr>
          <p:cNvPr id="747556" name="Text Box 36"/>
          <p:cNvSpPr txBox="1">
            <a:spLocks noChangeArrowheads="1"/>
          </p:cNvSpPr>
          <p:nvPr/>
        </p:nvSpPr>
        <p:spPr bwMode="auto">
          <a:xfrm>
            <a:off x="1044575" y="1800225"/>
            <a:ext cx="2903538" cy="519113"/>
          </a:xfrm>
          <a:prstGeom prst="rect">
            <a:avLst/>
          </a:prstGeom>
          <a:solidFill>
            <a:srgbClr val="0A051A"/>
          </a:solidFill>
          <a:ln>
            <a:noFill/>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91240B29-F687-4f45-9708-019B960494DF}">
              <a14:hiddenLine xmlns:a14="http://schemas.microsoft.com/office/drawing/2010/main" xmlns="" w="9525">
                <a:no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a:spAutoFit/>
            <a:flatTx/>
          </a:bodyPr>
          <a:lstStyle/>
          <a:p>
            <a:pPr>
              <a:spcBef>
                <a:spcPct val="50000"/>
              </a:spcBef>
            </a:pPr>
            <a:r>
              <a:rPr lang="en-US" sz="2800" b="1">
                <a:solidFill>
                  <a:srgbClr val="33CC33"/>
                </a:solidFill>
                <a:effectLst>
                  <a:outerShdw blurRad="38100" dist="38100" dir="2700000" algn="tl">
                    <a:srgbClr val="000000"/>
                  </a:outerShdw>
                </a:effectLst>
              </a:rPr>
              <a:t>ISRAEL EA…</a:t>
            </a:r>
          </a:p>
        </p:txBody>
      </p:sp>
      <p:sp>
        <p:nvSpPr>
          <p:cNvPr id="747557" name="Text Box 37"/>
          <p:cNvSpPr txBox="1">
            <a:spLocks noChangeArrowheads="1"/>
          </p:cNvSpPr>
          <p:nvPr/>
        </p:nvSpPr>
        <p:spPr bwMode="auto">
          <a:xfrm>
            <a:off x="5580063" y="1328738"/>
            <a:ext cx="2903537" cy="519112"/>
          </a:xfrm>
          <a:prstGeom prst="rect">
            <a:avLst/>
          </a:prstGeom>
          <a:solidFill>
            <a:srgbClr val="0A051A"/>
          </a:solidFill>
          <a:ln>
            <a:noFill/>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91240B29-F687-4f45-9708-019B960494DF}">
              <a14:hiddenLine xmlns:a14="http://schemas.microsoft.com/office/drawing/2010/main" xmlns="" w="9525">
                <a:no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a:spAutoFit/>
            <a:flatTx/>
          </a:bodyPr>
          <a:lstStyle/>
          <a:p>
            <a:pPr>
              <a:spcBef>
                <a:spcPct val="50000"/>
              </a:spcBef>
            </a:pPr>
            <a:r>
              <a:rPr lang="en-US" sz="2800" b="1">
                <a:solidFill>
                  <a:srgbClr val="33CC33"/>
                </a:solidFill>
                <a:effectLst>
                  <a:outerShdw blurRad="38100" dist="38100" dir="2700000" algn="tl">
                    <a:srgbClr val="000000"/>
                  </a:outerShdw>
                </a:effectLst>
              </a:rPr>
              <a:t>ISRAEL EA…</a:t>
            </a:r>
          </a:p>
        </p:txBody>
      </p:sp>
      <p:sp>
        <p:nvSpPr>
          <p:cNvPr id="747559" name="Text Box 39"/>
          <p:cNvSpPr txBox="1">
            <a:spLocks noChangeArrowheads="1"/>
          </p:cNvSpPr>
          <p:nvPr/>
        </p:nvSpPr>
        <p:spPr bwMode="auto">
          <a:xfrm>
            <a:off x="2243138" y="1011238"/>
            <a:ext cx="2611437" cy="396875"/>
          </a:xfrm>
          <a:prstGeom prst="rect">
            <a:avLst/>
          </a:prstGeom>
          <a:solidFill>
            <a:srgbClr val="0A051A"/>
          </a:solidFill>
          <a:ln>
            <a:noFill/>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91240B29-F687-4f45-9708-019B960494DF}">
              <a14:hiddenLine xmlns:a14="http://schemas.microsoft.com/office/drawing/2010/main" xmlns="" w="9525">
                <a:no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a:spAutoFit/>
            <a:flatTx/>
          </a:bodyPr>
          <a:lstStyle/>
          <a:p>
            <a:pPr>
              <a:spcBef>
                <a:spcPct val="50000"/>
              </a:spcBef>
            </a:pPr>
            <a:r>
              <a:rPr lang="en-US" sz="2000" b="1">
                <a:solidFill>
                  <a:srgbClr val="33CC33"/>
                </a:solidFill>
                <a:effectLst>
                  <a:outerShdw blurRad="38100" dist="38100" dir="2700000" algn="tl">
                    <a:srgbClr val="000000"/>
                  </a:outerShdw>
                </a:effectLst>
              </a:rPr>
              <a:t>ISRAEL EA…</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47547"/>
                                        </p:tgtEl>
                                        <p:attrNameLst>
                                          <p:attrName>style.visibility</p:attrName>
                                        </p:attrNameLst>
                                      </p:cBhvr>
                                      <p:to>
                                        <p:strVal val="visible"/>
                                      </p:to>
                                    </p:set>
                                    <p:animEffect transition="in" filter="dissolve">
                                      <p:cBhvr>
                                        <p:cTn id="7" dur="500"/>
                                        <p:tgtEl>
                                          <p:spTgt spid="747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47560"/>
                                        </p:tgtEl>
                                        <p:attrNameLst>
                                          <p:attrName>style.visibility</p:attrName>
                                        </p:attrNameLst>
                                      </p:cBhvr>
                                      <p:to>
                                        <p:strVal val="visible"/>
                                      </p:to>
                                    </p:set>
                                    <p:animEffect transition="in" filter="dissolve">
                                      <p:cBhvr>
                                        <p:cTn id="12" dur="500"/>
                                        <p:tgtEl>
                                          <p:spTgt spid="747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02" name="Group 2"/>
          <p:cNvGrpSpPr>
            <a:grpSpLocks/>
          </p:cNvGrpSpPr>
          <p:nvPr/>
        </p:nvGrpSpPr>
        <p:grpSpPr bwMode="auto">
          <a:xfrm>
            <a:off x="2338388" y="1531938"/>
            <a:ext cx="4449762" cy="3598862"/>
            <a:chOff x="1457" y="1397"/>
            <a:chExt cx="2803" cy="2267"/>
          </a:xfrm>
        </p:grpSpPr>
        <p:sp>
          <p:nvSpPr>
            <p:cNvPr id="768003" name="Rectangle 3"/>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768004" name="Rectangle 4"/>
            <p:cNvSpPr>
              <a:spLocks noChangeArrowheads="1"/>
            </p:cNvSpPr>
            <p:nvPr/>
          </p:nvSpPr>
          <p:spPr bwMode="auto">
            <a:xfrm>
              <a:off x="1592" y="1431"/>
              <a:ext cx="73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a:solidFill>
                    <a:srgbClr val="790015"/>
                  </a:solidFill>
                  <a:effectLst/>
                  <a:latin typeface="Times" charset="0"/>
                </a:rPr>
                <a:t>ABRAHAM</a:t>
              </a:r>
              <a:endParaRPr lang="en-US" sz="2800">
                <a:solidFill>
                  <a:srgbClr val="FFA27C"/>
                </a:solidFill>
                <a:effectLst>
                  <a:outerShdw blurRad="38100" dist="38100" dir="2700000" algn="tl">
                    <a:srgbClr val="000000"/>
                  </a:outerShdw>
                </a:effectLst>
                <a:latin typeface="Times" charset="0"/>
              </a:endParaRPr>
            </a:p>
          </p:txBody>
        </p:sp>
        <p:sp>
          <p:nvSpPr>
            <p:cNvPr id="768005" name="Rectangle 5"/>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768006" name="AutoShape 6"/>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768007" name="Rectangle 7"/>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768008" name="Rectangle 8"/>
            <p:cNvSpPr>
              <a:spLocks noChangeArrowheads="1"/>
            </p:cNvSpPr>
            <p:nvPr/>
          </p:nvSpPr>
          <p:spPr bwMode="auto">
            <a:xfrm>
              <a:off x="1457" y="1399"/>
              <a:ext cx="833"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200" b="1">
                  <a:solidFill>
                    <a:srgbClr val="790015"/>
                  </a:solidFill>
                  <a:effectLst/>
                  <a:latin typeface="Helvetica" charset="0"/>
                </a:rPr>
                <a:t>  CHIIJIPHE KOSO</a:t>
              </a:r>
              <a:endParaRPr lang="en-US" sz="1200" b="1">
                <a:solidFill>
                  <a:srgbClr val="FFA27C"/>
                </a:solidFill>
                <a:effectLst>
                  <a:outerShdw blurRad="38100" dist="38100" dir="2700000" algn="tl">
                    <a:srgbClr val="000000"/>
                  </a:outerShdw>
                </a:effectLst>
                <a:latin typeface="Helvetica" charset="0"/>
              </a:endParaRPr>
            </a:p>
          </p:txBody>
        </p:sp>
        <p:sp>
          <p:nvSpPr>
            <p:cNvPr id="768009" name="Line 9"/>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8010" name="Line 10"/>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8011" name="Rectangle 11"/>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768012" name="Rectangle 12"/>
            <p:cNvSpPr>
              <a:spLocks noChangeArrowheads="1"/>
            </p:cNvSpPr>
            <p:nvPr/>
          </p:nvSpPr>
          <p:spPr bwMode="auto">
            <a:xfrm>
              <a:off x="1735" y="1606"/>
              <a:ext cx="73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a:solidFill>
                    <a:srgbClr val="790015"/>
                  </a:solidFill>
                  <a:effectLst/>
                  <a:latin typeface="Times" charset="0"/>
                </a:rPr>
                <a:t>ABRAHAM</a:t>
              </a:r>
              <a:endParaRPr lang="en-US" sz="2800">
                <a:solidFill>
                  <a:srgbClr val="FFA27C"/>
                </a:solidFill>
                <a:effectLst>
                  <a:outerShdw blurRad="38100" dist="38100" dir="2700000" algn="tl">
                    <a:srgbClr val="000000"/>
                  </a:outerShdw>
                </a:effectLst>
                <a:latin typeface="Times" charset="0"/>
              </a:endParaRPr>
            </a:p>
          </p:txBody>
        </p:sp>
        <p:sp>
          <p:nvSpPr>
            <p:cNvPr id="768013" name="Rectangle 13"/>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768014" name="AutoShape 14"/>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768015" name="Rectangle 15"/>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768016" name="Rectangle 16"/>
            <p:cNvSpPr>
              <a:spLocks noChangeArrowheads="1"/>
            </p:cNvSpPr>
            <p:nvPr/>
          </p:nvSpPr>
          <p:spPr bwMode="auto">
            <a:xfrm>
              <a:off x="1599" y="1566"/>
              <a:ext cx="82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a:solidFill>
                    <a:srgbClr val="790015"/>
                  </a:solidFill>
                  <a:effectLst/>
                  <a:latin typeface="Helvetica" charset="0"/>
                </a:rPr>
                <a:t>  ABRAHAM</a:t>
              </a:r>
              <a:endParaRPr lang="en-US" sz="2800" b="1">
                <a:solidFill>
                  <a:srgbClr val="FFA27C"/>
                </a:solidFill>
                <a:effectLst>
                  <a:outerShdw blurRad="38100" dist="38100" dir="2700000" algn="tl">
                    <a:srgbClr val="000000"/>
                  </a:outerShdw>
                </a:effectLst>
                <a:latin typeface="Helvetica" charset="0"/>
              </a:endParaRPr>
            </a:p>
          </p:txBody>
        </p:sp>
        <p:sp>
          <p:nvSpPr>
            <p:cNvPr id="768017" name="Line 17"/>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8018" name="Line 18"/>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8019" name="Rectangle 19"/>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768020" name="Rectangle 20"/>
            <p:cNvSpPr>
              <a:spLocks noChangeArrowheads="1"/>
            </p:cNvSpPr>
            <p:nvPr/>
          </p:nvSpPr>
          <p:spPr bwMode="auto">
            <a:xfrm>
              <a:off x="1878" y="1767"/>
              <a:ext cx="73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a:solidFill>
                    <a:srgbClr val="790015"/>
                  </a:solidFill>
                  <a:effectLst/>
                  <a:latin typeface="Times" charset="0"/>
                </a:rPr>
                <a:t>ABRAHAM</a:t>
              </a:r>
              <a:endParaRPr lang="en-US" sz="2800">
                <a:solidFill>
                  <a:srgbClr val="FFA27C"/>
                </a:solidFill>
                <a:effectLst>
                  <a:outerShdw blurRad="38100" dist="38100" dir="2700000" algn="tl">
                    <a:srgbClr val="000000"/>
                  </a:outerShdw>
                </a:effectLst>
                <a:latin typeface="Times" charset="0"/>
              </a:endParaRPr>
            </a:p>
          </p:txBody>
        </p:sp>
        <p:sp>
          <p:nvSpPr>
            <p:cNvPr id="768021" name="Rectangle 21"/>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768022" name="AutoShape 22"/>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768023" name="Rectangle 23"/>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768024" name="Rectangle 24"/>
            <p:cNvSpPr>
              <a:spLocks noChangeArrowheads="1"/>
            </p:cNvSpPr>
            <p:nvPr/>
          </p:nvSpPr>
          <p:spPr bwMode="auto">
            <a:xfrm>
              <a:off x="1795" y="1735"/>
              <a:ext cx="70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a:solidFill>
                    <a:srgbClr val="790015"/>
                  </a:solidFill>
                  <a:effectLst/>
                  <a:latin typeface="Helvetica" charset="0"/>
                </a:rPr>
                <a:t>   JOSEPH</a:t>
              </a:r>
              <a:endParaRPr lang="en-US" sz="2800" b="1">
                <a:solidFill>
                  <a:srgbClr val="FFA27C"/>
                </a:solidFill>
                <a:effectLst>
                  <a:outerShdw blurRad="38100" dist="38100" dir="2700000" algn="tl">
                    <a:srgbClr val="000000"/>
                  </a:outerShdw>
                </a:effectLst>
                <a:latin typeface="Helvetica" charset="0"/>
              </a:endParaRPr>
            </a:p>
          </p:txBody>
        </p:sp>
        <p:sp>
          <p:nvSpPr>
            <p:cNvPr id="768025" name="Line 25"/>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8026" name="Line 26"/>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8027" name="Rectangle 27"/>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768028" name="AutoShape 28"/>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768029" name="Rectangle 29"/>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768030" name="Rectangle 30"/>
            <p:cNvSpPr>
              <a:spLocks noChangeArrowheads="1"/>
            </p:cNvSpPr>
            <p:nvPr/>
          </p:nvSpPr>
          <p:spPr bwMode="auto">
            <a:xfrm>
              <a:off x="2010" y="1896"/>
              <a:ext cx="64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a:solidFill>
                    <a:srgbClr val="790015"/>
                  </a:solidFill>
                  <a:effectLst/>
                  <a:latin typeface="Helvetica" charset="0"/>
                </a:rPr>
                <a:t>   MOSES</a:t>
              </a:r>
              <a:endParaRPr lang="en-US" sz="2800" b="1">
                <a:solidFill>
                  <a:srgbClr val="FFA27C"/>
                </a:solidFill>
                <a:effectLst>
                  <a:outerShdw blurRad="38100" dist="38100" dir="2700000" algn="tl">
                    <a:srgbClr val="000000"/>
                  </a:outerShdw>
                </a:effectLst>
                <a:latin typeface="Helvetica" charset="0"/>
              </a:endParaRPr>
            </a:p>
          </p:txBody>
        </p:sp>
        <p:sp>
          <p:nvSpPr>
            <p:cNvPr id="768031" name="Line 31"/>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8032" name="Line 32"/>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8033" name="Rectangle 33"/>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768034" name="AutoShape 34"/>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768035" name="Rectangle 35"/>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endParaRPr lang="en-US"/>
            </a:p>
          </p:txBody>
        </p:sp>
        <p:sp>
          <p:nvSpPr>
            <p:cNvPr id="768036" name="Rectangle 36"/>
            <p:cNvSpPr>
              <a:spLocks noChangeArrowheads="1"/>
            </p:cNvSpPr>
            <p:nvPr/>
          </p:nvSpPr>
          <p:spPr bwMode="auto">
            <a:xfrm>
              <a:off x="2100" y="2071"/>
              <a:ext cx="72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a:solidFill>
                    <a:srgbClr val="790015"/>
                  </a:solidFill>
                  <a:effectLst/>
                  <a:latin typeface="Helvetica" charset="0"/>
                </a:rPr>
                <a:t>   JOSHUA</a:t>
              </a:r>
              <a:endParaRPr lang="en-US" sz="2800" b="1">
                <a:solidFill>
                  <a:srgbClr val="FFA27C"/>
                </a:solidFill>
                <a:effectLst>
                  <a:outerShdw blurRad="38100" dist="38100" dir="2700000" algn="tl">
                    <a:srgbClr val="000000"/>
                  </a:outerShdw>
                </a:effectLst>
                <a:latin typeface="Helvetica" charset="0"/>
              </a:endParaRPr>
            </a:p>
          </p:txBody>
        </p:sp>
        <p:sp>
          <p:nvSpPr>
            <p:cNvPr id="768037" name="Line 37"/>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8038" name="Rectangle 38"/>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768039" name="AutoShape 39"/>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768040" name="Rectangle 40"/>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endParaRPr lang="en-US"/>
            </a:p>
          </p:txBody>
        </p:sp>
        <p:sp>
          <p:nvSpPr>
            <p:cNvPr id="768041" name="Rectangle 41"/>
            <p:cNvSpPr>
              <a:spLocks noChangeArrowheads="1"/>
            </p:cNvSpPr>
            <p:nvPr/>
          </p:nvSpPr>
          <p:spPr bwMode="auto">
            <a:xfrm>
              <a:off x="2197" y="2233"/>
              <a:ext cx="801"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200" b="1">
                  <a:solidFill>
                    <a:srgbClr val="790015"/>
                  </a:solidFill>
                  <a:effectLst/>
                  <a:latin typeface="Helvetica" charset="0"/>
                </a:rPr>
                <a:t>   AMAZHI CHIILU</a:t>
              </a:r>
              <a:endParaRPr lang="en-US" sz="1200" b="1">
                <a:solidFill>
                  <a:srgbClr val="FFA27C"/>
                </a:solidFill>
                <a:effectLst>
                  <a:outerShdw blurRad="38100" dist="38100" dir="2700000" algn="tl">
                    <a:srgbClr val="000000"/>
                  </a:outerShdw>
                </a:effectLst>
                <a:latin typeface="Helvetica" charset="0"/>
              </a:endParaRPr>
            </a:p>
          </p:txBody>
        </p:sp>
        <p:sp>
          <p:nvSpPr>
            <p:cNvPr id="768042" name="Line 42"/>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8043" name="Rectangle 43"/>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endParaRPr lang="en-US"/>
            </a:p>
          </p:txBody>
        </p:sp>
        <p:sp>
          <p:nvSpPr>
            <p:cNvPr id="768044" name="AutoShape 44"/>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768045" name="Rectangle 45"/>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768046" name="Rectangle 46"/>
            <p:cNvSpPr>
              <a:spLocks noChangeArrowheads="1"/>
            </p:cNvSpPr>
            <p:nvPr/>
          </p:nvSpPr>
          <p:spPr bwMode="auto">
            <a:xfrm>
              <a:off x="2340" y="2416"/>
              <a:ext cx="830"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b="1">
                  <a:solidFill>
                    <a:srgbClr val="790015"/>
                  </a:solidFill>
                  <a:effectLst/>
                  <a:latin typeface="Helvetica" charset="0"/>
                </a:rPr>
                <a:t>   MOVU KOSO CHILU</a:t>
              </a:r>
              <a:endParaRPr lang="en-US" b="1">
                <a:solidFill>
                  <a:srgbClr val="FFA27C"/>
                </a:solidFill>
                <a:effectLst>
                  <a:outerShdw blurRad="38100" dist="38100" dir="2700000" algn="tl">
                    <a:srgbClr val="000000"/>
                  </a:outerShdw>
                </a:effectLst>
                <a:latin typeface="Helvetica" charset="0"/>
              </a:endParaRPr>
            </a:p>
          </p:txBody>
        </p:sp>
        <p:sp>
          <p:nvSpPr>
            <p:cNvPr id="768047" name="Line 47"/>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8048" name="Rectangle 48"/>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768049" name="AutoShape 49"/>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768050" name="Rectangle 50"/>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768051" name="Rectangle 51"/>
            <p:cNvSpPr>
              <a:spLocks noChangeArrowheads="1"/>
            </p:cNvSpPr>
            <p:nvPr/>
          </p:nvSpPr>
          <p:spPr bwMode="auto">
            <a:xfrm>
              <a:off x="2470" y="2591"/>
              <a:ext cx="821"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b="1">
                  <a:solidFill>
                    <a:srgbClr val="790015"/>
                  </a:solidFill>
                  <a:effectLst/>
                  <a:latin typeface="Helvetica" charset="0"/>
                </a:rPr>
                <a:t>   CHIILI KOSO CHILU</a:t>
              </a:r>
              <a:endParaRPr lang="en-US" b="1">
                <a:solidFill>
                  <a:srgbClr val="FFA27C"/>
                </a:solidFill>
                <a:effectLst>
                  <a:outerShdw blurRad="38100" dist="38100" dir="2700000" algn="tl">
                    <a:srgbClr val="000000"/>
                  </a:outerShdw>
                </a:effectLst>
                <a:latin typeface="Helvetica" charset="0"/>
              </a:endParaRPr>
            </a:p>
          </p:txBody>
        </p:sp>
        <p:sp>
          <p:nvSpPr>
            <p:cNvPr id="768052" name="Line 52"/>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8053" name="Line 53"/>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8054" name="Rectangle 54"/>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endParaRPr lang="en-US"/>
            </a:p>
          </p:txBody>
        </p:sp>
        <p:sp>
          <p:nvSpPr>
            <p:cNvPr id="768055" name="AutoShape 55"/>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768056" name="Rectangle 56"/>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endParaRPr lang="en-US"/>
            </a:p>
          </p:txBody>
        </p:sp>
        <p:sp>
          <p:nvSpPr>
            <p:cNvPr id="768057" name="Rectangle 57"/>
            <p:cNvSpPr>
              <a:spLocks noChangeArrowheads="1"/>
            </p:cNvSpPr>
            <p:nvPr/>
          </p:nvSpPr>
          <p:spPr bwMode="auto">
            <a:xfrm>
              <a:off x="2617" y="2777"/>
              <a:ext cx="871"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b="1">
                  <a:solidFill>
                    <a:srgbClr val="790015"/>
                  </a:solidFill>
                  <a:effectLst/>
                  <a:latin typeface="Helvetica" charset="0"/>
                </a:rPr>
                <a:t>   MAKRA KOBU</a:t>
              </a:r>
              <a:endParaRPr lang="en-US" sz="1400" b="1">
                <a:solidFill>
                  <a:srgbClr val="FFA27C"/>
                </a:solidFill>
                <a:effectLst>
                  <a:outerShdw blurRad="38100" dist="38100" dir="2700000" algn="tl">
                    <a:srgbClr val="000000"/>
                  </a:outerShdw>
                </a:effectLst>
                <a:latin typeface="Helvetica" charset="0"/>
              </a:endParaRPr>
            </a:p>
          </p:txBody>
        </p:sp>
        <p:sp>
          <p:nvSpPr>
            <p:cNvPr id="768058" name="Line 58"/>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8059" name="Line 59"/>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8060" name="Rectangle 60"/>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endParaRPr lang="en-US"/>
            </a:p>
          </p:txBody>
        </p:sp>
        <p:sp>
          <p:nvSpPr>
            <p:cNvPr id="768061" name="AutoShape 61"/>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768062" name="Rectangle 62"/>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endParaRPr lang="en-US"/>
            </a:p>
          </p:txBody>
        </p:sp>
        <p:grpSp>
          <p:nvGrpSpPr>
            <p:cNvPr id="768063" name="Group 63"/>
            <p:cNvGrpSpPr>
              <a:grpSpLocks/>
            </p:cNvGrpSpPr>
            <p:nvPr/>
          </p:nvGrpSpPr>
          <p:grpSpPr bwMode="auto">
            <a:xfrm>
              <a:off x="2974" y="2965"/>
              <a:ext cx="572" cy="280"/>
              <a:chOff x="3062" y="3101"/>
              <a:chExt cx="572" cy="280"/>
            </a:xfrm>
          </p:grpSpPr>
          <p:sp>
            <p:nvSpPr>
              <p:cNvPr id="768064" name="Rectangle 64"/>
              <p:cNvSpPr>
                <a:spLocks noChangeArrowheads="1"/>
              </p:cNvSpPr>
              <p:nvPr/>
            </p:nvSpPr>
            <p:spPr bwMode="auto">
              <a:xfrm>
                <a:off x="3062" y="3112"/>
                <a:ext cx="186"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2800" b="1">
                    <a:solidFill>
                      <a:schemeClr val="accent1"/>
                    </a:solidFill>
                    <a:effectLst/>
                    <a:latin typeface="Helvetica" charset="0"/>
                  </a:rPr>
                  <a:t>   </a:t>
                </a:r>
                <a:endParaRPr lang="en-US" sz="4000" b="1">
                  <a:solidFill>
                    <a:schemeClr val="accent1"/>
                  </a:solidFill>
                  <a:effectLst>
                    <a:outerShdw blurRad="38100" dist="38100" dir="2700000" algn="tl">
                      <a:srgbClr val="000000"/>
                    </a:outerShdw>
                  </a:effectLst>
                  <a:latin typeface="Helvetica" charset="0"/>
                </a:endParaRPr>
              </a:p>
            </p:txBody>
          </p:sp>
          <p:sp>
            <p:nvSpPr>
              <p:cNvPr id="768065" name="Rectangle 65"/>
              <p:cNvSpPr>
                <a:spLocks noChangeArrowheads="1"/>
              </p:cNvSpPr>
              <p:nvPr/>
            </p:nvSpPr>
            <p:spPr bwMode="auto">
              <a:xfrm>
                <a:off x="3118" y="3101"/>
                <a:ext cx="516" cy="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2900" b="1">
                    <a:solidFill>
                      <a:schemeClr val="accent1"/>
                    </a:solidFill>
                    <a:effectLst/>
                    <a:latin typeface="Helvetica" charset="0"/>
                  </a:rPr>
                  <a:t>JISU</a:t>
                </a:r>
                <a:endParaRPr lang="en-US" sz="4000" b="1">
                  <a:solidFill>
                    <a:schemeClr val="accent1"/>
                  </a:solidFill>
                  <a:effectLst>
                    <a:outerShdw blurRad="38100" dist="38100" dir="2700000" algn="tl">
                      <a:srgbClr val="000000"/>
                    </a:outerShdw>
                  </a:effectLst>
                  <a:latin typeface="Helvetica" charset="0"/>
                </a:endParaRPr>
              </a:p>
            </p:txBody>
          </p:sp>
        </p:grpSp>
        <p:sp>
          <p:nvSpPr>
            <p:cNvPr id="768066" name="Line 66"/>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8067" name="Line 67"/>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768068" name="AutoShape 68"/>
          <p:cNvSpPr>
            <a:spLocks noChangeArrowheads="1"/>
          </p:cNvSpPr>
          <p:nvPr/>
        </p:nvSpPr>
        <p:spPr bwMode="auto">
          <a:xfrm rot="20160000">
            <a:off x="1309688" y="1885950"/>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768069" name="Group 69"/>
          <p:cNvGrpSpPr>
            <a:grpSpLocks/>
          </p:cNvGrpSpPr>
          <p:nvPr/>
        </p:nvGrpSpPr>
        <p:grpSpPr bwMode="auto">
          <a:xfrm>
            <a:off x="620713" y="160338"/>
            <a:ext cx="739775" cy="1430337"/>
            <a:chOff x="391" y="101"/>
            <a:chExt cx="466" cy="901"/>
          </a:xfrm>
        </p:grpSpPr>
        <p:sp>
          <p:nvSpPr>
            <p:cNvPr id="768070" name="Rectangle 70"/>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768071" name="Line 71"/>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grpSp>
      <p:sp>
        <p:nvSpPr>
          <p:cNvPr id="768072" name="Text Box 72"/>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endParaRPr lang="en-US" sz="1600">
              <a:solidFill>
                <a:schemeClr val="tx1"/>
              </a:solidFill>
              <a:effectLst/>
            </a:endParaRPr>
          </a:p>
        </p:txBody>
      </p:sp>
      <p:sp>
        <p:nvSpPr>
          <p:cNvPr id="768073" name="Text Box 73"/>
          <p:cNvSpPr txBox="1">
            <a:spLocks noChangeArrowheads="1"/>
          </p:cNvSpPr>
          <p:nvPr/>
        </p:nvSpPr>
        <p:spPr bwMode="auto">
          <a:xfrm>
            <a:off x="1781175" y="0"/>
            <a:ext cx="2603500"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1200" b="1">
                <a:solidFill>
                  <a:schemeClr val="tx1"/>
                </a:solidFill>
                <a:effectLst/>
              </a:rPr>
              <a:t>Hr. 37:2 - Hr. 50:26</a:t>
            </a:r>
          </a:p>
        </p:txBody>
      </p:sp>
      <p:sp>
        <p:nvSpPr>
          <p:cNvPr id="768074" name="Text Box 74"/>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768075" name="Rectangle 75"/>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02</a:t>
            </a:r>
          </a:p>
        </p:txBody>
      </p:sp>
      <p:sp>
        <p:nvSpPr>
          <p:cNvPr id="768077" name="Text Box 77"/>
          <p:cNvSpPr txBox="1">
            <a:spLocks noChangeArrowheads="1"/>
          </p:cNvSpPr>
          <p:nvPr/>
        </p:nvSpPr>
        <p:spPr bwMode="auto">
          <a:xfrm>
            <a:off x="6992938" y="6242050"/>
            <a:ext cx="16335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
        <p:nvSpPr>
          <p:cNvPr id="768078" name="Rectangle 78"/>
          <p:cNvSpPr>
            <a:spLocks noChangeArrowheads="1"/>
          </p:cNvSpPr>
          <p:nvPr/>
        </p:nvSpPr>
        <p:spPr bwMode="auto">
          <a:xfrm>
            <a:off x="688975" y="3708400"/>
            <a:ext cx="2903538" cy="19177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en-US" sz="4000" i="1">
                <a:solidFill>
                  <a:schemeClr val="tx1"/>
                </a:solidFill>
                <a:effectLst/>
                <a:latin typeface="Times" charset="0"/>
              </a:rPr>
              <a:t>4 OMEI</a:t>
            </a:r>
            <a:r>
              <a:rPr lang="en-US" sz="4000">
                <a:solidFill>
                  <a:schemeClr val="tx2"/>
                </a:solidFill>
                <a:effectLst/>
                <a:latin typeface="Times" charset="0"/>
              </a:rPr>
              <a:t> </a:t>
            </a:r>
          </a:p>
          <a:p>
            <a:r>
              <a:rPr lang="en-US" sz="4000">
                <a:solidFill>
                  <a:srgbClr val="FAFD00"/>
                </a:solidFill>
                <a:effectLst/>
                <a:latin typeface="Times" charset="0"/>
              </a:rPr>
              <a:t>le</a:t>
            </a:r>
          </a:p>
          <a:p>
            <a:r>
              <a:rPr lang="en-US" sz="4000" b="1">
                <a:solidFill>
                  <a:schemeClr val="tx1"/>
                </a:solidFill>
                <a:effectLst/>
                <a:latin typeface="Times" charset="0"/>
              </a:rPr>
              <a:t>KARIRILI</a:t>
            </a:r>
            <a:endParaRPr lang="en-US" sz="4000">
              <a:solidFill>
                <a:srgbClr val="FAFD00"/>
              </a:solidFill>
              <a:effectLst/>
              <a:latin typeface="Times" charset="0"/>
            </a:endParaRPr>
          </a:p>
        </p:txBody>
      </p:sp>
      <p:sp>
        <p:nvSpPr>
          <p:cNvPr id="768086" name="AutoShape 86"/>
          <p:cNvSpPr>
            <a:spLocks noChangeArrowheads="1"/>
          </p:cNvSpPr>
          <p:nvPr/>
        </p:nvSpPr>
        <p:spPr bwMode="auto">
          <a:xfrm rot="16200000">
            <a:off x="4972050" y="368301"/>
            <a:ext cx="1387475" cy="3206750"/>
          </a:xfrm>
          <a:prstGeom prst="upArrowCallout">
            <a:avLst>
              <a:gd name="adj1" fmla="val 25000"/>
              <a:gd name="adj2" fmla="val 25000"/>
              <a:gd name="adj3" fmla="val 38520"/>
              <a:gd name="adj4" fmla="val 66667"/>
            </a:avLst>
          </a:prstGeom>
          <a:gradFill rotWithShape="0">
            <a:gsLst>
              <a:gs pos="0">
                <a:srgbClr val="1822CD">
                  <a:gamma/>
                  <a:shade val="0"/>
                  <a:invGamma/>
                </a:srgbClr>
              </a:gs>
              <a:gs pos="50000">
                <a:srgbClr val="1822CD"/>
              </a:gs>
              <a:gs pos="100000">
                <a:srgbClr val="1822CD">
                  <a:gamma/>
                  <a:shade val="0"/>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flatTx/>
          </a:bodyPr>
          <a:lstStyle/>
          <a:p>
            <a:endParaRPr lang="en-US"/>
          </a:p>
        </p:txBody>
      </p:sp>
      <p:sp>
        <p:nvSpPr>
          <p:cNvPr id="768079" name="Rectangle 79"/>
          <p:cNvSpPr>
            <a:spLocks noChangeArrowheads="1"/>
          </p:cNvSpPr>
          <p:nvPr/>
        </p:nvSpPr>
        <p:spPr bwMode="auto">
          <a:xfrm>
            <a:off x="5280025" y="1352550"/>
            <a:ext cx="2168525" cy="1308100"/>
          </a:xfrm>
          <a:prstGeom prst="rect">
            <a:avLst/>
          </a:prstGeom>
          <a:noFill/>
          <a:ln>
            <a:noFill/>
          </a:ln>
          <a:effectLst>
            <a:outerShdw blurRad="63500" dist="99190" dir="3011666" algn="ctr" rotWithShape="0">
              <a:schemeClr val="bg2">
                <a:alpha val="74998"/>
              </a:schemeClr>
            </a:outerShdw>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r>
              <a:rPr lang="ja-JP" altLang="en-US" sz="2000" b="1">
                <a:solidFill>
                  <a:srgbClr val="62D6AC"/>
                </a:solidFill>
                <a:effectLst/>
                <a:latin typeface="Arial"/>
              </a:rPr>
              <a:t>“</a:t>
            </a:r>
            <a:r>
              <a:rPr lang="en-US" sz="2000" b="1">
                <a:solidFill>
                  <a:srgbClr val="FAFD00"/>
                </a:solidFill>
                <a:effectLst/>
                <a:latin typeface="Arial" charset="0"/>
              </a:rPr>
              <a:t>Ai                 </a:t>
            </a:r>
            <a:r>
              <a:rPr lang="en-US" sz="2000">
                <a:solidFill>
                  <a:schemeClr val="tx1"/>
                </a:solidFill>
                <a:effectLst/>
                <a:latin typeface="Arial" charset="0"/>
              </a:rPr>
              <a:t>    </a:t>
            </a:r>
            <a:r>
              <a:rPr lang="en-US" sz="2000" b="1">
                <a:solidFill>
                  <a:srgbClr val="FAFD00"/>
                </a:solidFill>
                <a:effectLst/>
                <a:latin typeface="Arial" charset="0"/>
              </a:rPr>
              <a:t>J</a:t>
            </a:r>
            <a:r>
              <a:rPr lang="en-US" sz="2000" b="1">
                <a:solidFill>
                  <a:srgbClr val="62D6AC"/>
                </a:solidFill>
                <a:effectLst/>
                <a:latin typeface="Arial" charset="0"/>
              </a:rPr>
              <a:t>isu  </a:t>
            </a:r>
          </a:p>
          <a:p>
            <a:pPr algn="l"/>
            <a:r>
              <a:rPr lang="en-US" sz="2000" b="1">
                <a:solidFill>
                  <a:srgbClr val="FAFD00"/>
                </a:solidFill>
                <a:effectLst/>
                <a:latin typeface="Arial" charset="0"/>
              </a:rPr>
              <a:t>        M</a:t>
            </a:r>
            <a:r>
              <a:rPr lang="en-US" sz="2000" b="1">
                <a:solidFill>
                  <a:srgbClr val="62D6AC"/>
                </a:solidFill>
                <a:effectLst/>
                <a:latin typeface="Arial" charset="0"/>
              </a:rPr>
              <a:t>oli            </a:t>
            </a:r>
            <a:r>
              <a:rPr lang="en-US" sz="2000" b="1">
                <a:solidFill>
                  <a:srgbClr val="FAFD00"/>
                </a:solidFill>
                <a:effectLst/>
                <a:latin typeface="Arial" charset="0"/>
              </a:rPr>
              <a:t>J</a:t>
            </a:r>
            <a:r>
              <a:rPr lang="en-US" sz="2000" b="1">
                <a:solidFill>
                  <a:srgbClr val="62D6AC"/>
                </a:solidFill>
                <a:effectLst/>
                <a:latin typeface="Arial" charset="0"/>
              </a:rPr>
              <a:t>iihoe</a:t>
            </a:r>
            <a:r>
              <a:rPr lang="ja-JP" altLang="en-US" sz="2000" b="1">
                <a:solidFill>
                  <a:srgbClr val="62D6AC"/>
                </a:solidFill>
                <a:effectLst/>
                <a:latin typeface="Arial"/>
              </a:rPr>
              <a:t>”</a:t>
            </a:r>
            <a:endParaRPr lang="en-US" sz="2000" b="1">
              <a:solidFill>
                <a:srgbClr val="FAFD00"/>
              </a:solidFill>
              <a:effectLst/>
              <a:latin typeface="Arial" charset="0"/>
            </a:endParaRPr>
          </a:p>
        </p:txBody>
      </p:sp>
      <p:sp>
        <p:nvSpPr>
          <p:cNvPr id="768083" name="Oval 83"/>
          <p:cNvSpPr>
            <a:spLocks noChangeArrowheads="1"/>
          </p:cNvSpPr>
          <p:nvPr/>
        </p:nvSpPr>
        <p:spPr bwMode="auto">
          <a:xfrm>
            <a:off x="5160963" y="1389063"/>
            <a:ext cx="933450" cy="296862"/>
          </a:xfrm>
          <a:prstGeom prst="ellipse">
            <a:avLst/>
          </a:prstGeom>
          <a:noFill/>
          <a:ln w="38100">
            <a:solidFill>
              <a:schemeClr val="tx1"/>
            </a:solidFill>
            <a:round/>
            <a:headEnd/>
            <a:tailEnd/>
          </a:ln>
          <a:effectLst>
            <a:outerShdw blurRad="63500" dist="63500" dir="3187806"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768152" name="Text Box 152"/>
          <p:cNvSpPr txBox="1">
            <a:spLocks noChangeArrowheads="1"/>
          </p:cNvSpPr>
          <p:nvPr/>
        </p:nvSpPr>
        <p:spPr bwMode="auto">
          <a:xfrm>
            <a:off x="8637588" y="6408738"/>
            <a:ext cx="339725" cy="446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b="1">
                <a:solidFill>
                  <a:schemeClr val="tx1"/>
                </a:solidFill>
                <a:effectLst/>
              </a:rPr>
              <a:t>1</a:t>
            </a:r>
            <a:endParaRPr lang="en-US" sz="20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68068"/>
                                        </p:tgtEl>
                                        <p:attrNameLst>
                                          <p:attrName>style.visibility</p:attrName>
                                        </p:attrNameLst>
                                      </p:cBhvr>
                                      <p:to>
                                        <p:strVal val="visible"/>
                                      </p:to>
                                    </p:set>
                                    <p:anim calcmode="lin" valueType="num">
                                      <p:cBhvr additive="base">
                                        <p:cTn id="7" dur="500" fill="hold"/>
                                        <p:tgtEl>
                                          <p:spTgt spid="768068"/>
                                        </p:tgtEl>
                                        <p:attrNameLst>
                                          <p:attrName>ppt_x</p:attrName>
                                        </p:attrNameLst>
                                      </p:cBhvr>
                                      <p:tavLst>
                                        <p:tav tm="0">
                                          <p:val>
                                            <p:strVal val="0-#ppt_w/2"/>
                                          </p:val>
                                        </p:tav>
                                        <p:tav tm="100000">
                                          <p:val>
                                            <p:strVal val="#ppt_x"/>
                                          </p:val>
                                        </p:tav>
                                      </p:tavLst>
                                    </p:anim>
                                    <p:anim calcmode="lin" valueType="num">
                                      <p:cBhvr additive="base">
                                        <p:cTn id="8" dur="500" fill="hold"/>
                                        <p:tgtEl>
                                          <p:spTgt spid="76806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68086"/>
                                        </p:tgtEl>
                                        <p:attrNameLst>
                                          <p:attrName>style.visibility</p:attrName>
                                        </p:attrNameLst>
                                      </p:cBhvr>
                                      <p:to>
                                        <p:strVal val="visible"/>
                                      </p:to>
                                    </p:set>
                                    <p:anim calcmode="lin" valueType="num">
                                      <p:cBhvr additive="base">
                                        <p:cTn id="13" dur="500" fill="hold"/>
                                        <p:tgtEl>
                                          <p:spTgt spid="768086"/>
                                        </p:tgtEl>
                                        <p:attrNameLst>
                                          <p:attrName>ppt_x</p:attrName>
                                        </p:attrNameLst>
                                      </p:cBhvr>
                                      <p:tavLst>
                                        <p:tav tm="0">
                                          <p:val>
                                            <p:strVal val="1+#ppt_w/2"/>
                                          </p:val>
                                        </p:tav>
                                        <p:tav tm="100000">
                                          <p:val>
                                            <p:strVal val="#ppt_x"/>
                                          </p:val>
                                        </p:tav>
                                      </p:tavLst>
                                    </p:anim>
                                    <p:anim calcmode="lin" valueType="num">
                                      <p:cBhvr additive="base">
                                        <p:cTn id="14" dur="500" fill="hold"/>
                                        <p:tgtEl>
                                          <p:spTgt spid="768086"/>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9" presetClass="entr" presetSubtype="0" fill="hold" grpId="0" nodeType="afterEffect">
                                  <p:stCondLst>
                                    <p:cond delay="0"/>
                                  </p:stCondLst>
                                  <p:childTnLst>
                                    <p:set>
                                      <p:cBhvr>
                                        <p:cTn id="17" dur="1" fill="hold">
                                          <p:stCondLst>
                                            <p:cond delay="0"/>
                                          </p:stCondLst>
                                        </p:cTn>
                                        <p:tgtEl>
                                          <p:spTgt spid="768079"/>
                                        </p:tgtEl>
                                        <p:attrNameLst>
                                          <p:attrName>style.visibility</p:attrName>
                                        </p:attrNameLst>
                                      </p:cBhvr>
                                      <p:to>
                                        <p:strVal val="visible"/>
                                      </p:to>
                                    </p:set>
                                    <p:animEffect transition="in" filter="dissolve">
                                      <p:cBhvr>
                                        <p:cTn id="18" dur="500"/>
                                        <p:tgtEl>
                                          <p:spTgt spid="768079"/>
                                        </p:tgtEl>
                                      </p:cBhvr>
                                    </p:animEffect>
                                  </p:childTnLst>
                                </p:cTn>
                              </p:par>
                            </p:childTnLst>
                          </p:cTn>
                        </p:par>
                        <p:par>
                          <p:cTn id="19" fill="hold" nodeType="afterGroup">
                            <p:stCondLst>
                              <p:cond delay="1000"/>
                            </p:stCondLst>
                            <p:childTnLst>
                              <p:par>
                                <p:cTn id="20" presetID="2" presetClass="entr" presetSubtype="1" fill="hold" grpId="0" nodeType="afterEffect">
                                  <p:stCondLst>
                                    <p:cond delay="0"/>
                                  </p:stCondLst>
                                  <p:childTnLst>
                                    <p:set>
                                      <p:cBhvr>
                                        <p:cTn id="21" dur="1" fill="hold">
                                          <p:stCondLst>
                                            <p:cond delay="0"/>
                                          </p:stCondLst>
                                        </p:cTn>
                                        <p:tgtEl>
                                          <p:spTgt spid="768083"/>
                                        </p:tgtEl>
                                        <p:attrNameLst>
                                          <p:attrName>style.visibility</p:attrName>
                                        </p:attrNameLst>
                                      </p:cBhvr>
                                      <p:to>
                                        <p:strVal val="visible"/>
                                      </p:to>
                                    </p:set>
                                    <p:anim calcmode="lin" valueType="num">
                                      <p:cBhvr additive="base">
                                        <p:cTn id="22" dur="500" fill="hold"/>
                                        <p:tgtEl>
                                          <p:spTgt spid="768083"/>
                                        </p:tgtEl>
                                        <p:attrNameLst>
                                          <p:attrName>ppt_x</p:attrName>
                                        </p:attrNameLst>
                                      </p:cBhvr>
                                      <p:tavLst>
                                        <p:tav tm="0">
                                          <p:val>
                                            <p:strVal val="#ppt_x"/>
                                          </p:val>
                                        </p:tav>
                                        <p:tav tm="100000">
                                          <p:val>
                                            <p:strVal val="#ppt_x"/>
                                          </p:val>
                                        </p:tav>
                                      </p:tavLst>
                                    </p:anim>
                                    <p:anim calcmode="lin" valueType="num">
                                      <p:cBhvr additive="base">
                                        <p:cTn id="23" dur="500" fill="hold"/>
                                        <p:tgtEl>
                                          <p:spTgt spid="76808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68" grpId="0" animBg="1"/>
      <p:bldP spid="768086" grpId="0" animBg="1"/>
      <p:bldP spid="768079" grpId="0" autoUpdateAnimBg="0"/>
      <p:bldP spid="76808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Text Box 2"/>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endParaRPr lang="en-US" sz="1200" b="1">
              <a:solidFill>
                <a:schemeClr val="tx1"/>
              </a:solidFill>
              <a:effectLst/>
            </a:endParaRPr>
          </a:p>
        </p:txBody>
      </p:sp>
      <p:sp>
        <p:nvSpPr>
          <p:cNvPr id="749571" name="Freeform 3"/>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49572"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9573"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9574" name="AutoShape 6"/>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9575"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9576"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9577" name="Rectangle 9"/>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9579" name="Rectangle 11"/>
          <p:cNvSpPr>
            <a:spLocks noChangeArrowheads="1"/>
          </p:cNvSpPr>
          <p:nvPr/>
        </p:nvSpPr>
        <p:spPr bwMode="auto">
          <a:xfrm>
            <a:off x="8175625" y="3654425"/>
            <a:ext cx="68262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KOKOLO</a:t>
            </a:r>
          </a:p>
        </p:txBody>
      </p:sp>
      <p:sp>
        <p:nvSpPr>
          <p:cNvPr id="749580" name="Rectangle 12"/>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49581"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9582"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9583"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9584" name="Text Box 16"/>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grpSp>
        <p:nvGrpSpPr>
          <p:cNvPr id="749585" name="Group 17"/>
          <p:cNvGrpSpPr>
            <a:grpSpLocks/>
          </p:cNvGrpSpPr>
          <p:nvPr/>
        </p:nvGrpSpPr>
        <p:grpSpPr bwMode="auto">
          <a:xfrm>
            <a:off x="620713" y="160338"/>
            <a:ext cx="739775" cy="1430337"/>
            <a:chOff x="391" y="101"/>
            <a:chExt cx="466" cy="901"/>
          </a:xfrm>
        </p:grpSpPr>
        <p:sp>
          <p:nvSpPr>
            <p:cNvPr id="749586" name="Rectangle 18"/>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749587" name="Line 19"/>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grpSp>
      <p:sp>
        <p:nvSpPr>
          <p:cNvPr id="749588" name="Text Box 20"/>
          <p:cNvSpPr txBox="1">
            <a:spLocks noChangeArrowheads="1"/>
          </p:cNvSpPr>
          <p:nvPr/>
        </p:nvSpPr>
        <p:spPr bwMode="auto">
          <a:xfrm>
            <a:off x="8658225" y="6402388"/>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FFFF"/>
              </a:solidFill>
              <a:effectLst/>
              <a:latin typeface="Arial" charset="0"/>
            </a:endParaRPr>
          </a:p>
        </p:txBody>
      </p:sp>
      <p:pic>
        <p:nvPicPr>
          <p:cNvPr id="749590"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4950" y="468313"/>
            <a:ext cx="6048375" cy="5803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49591" name="Picture 2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11650" y="4714875"/>
            <a:ext cx="246063" cy="5762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chemeClr val="accent2"/>
                </a:solidFill>
                <a:miter lim="800000"/>
                <a:headEnd/>
                <a:tailEnd/>
              </a14:hiddenLine>
            </a:ext>
            <a:ext uri="{AF507438-7753-43e0-B8FC-AC1667EBCBE1}">
              <a14:hiddenEffects xmlns:a14="http://schemas.microsoft.com/office/drawing/2010/main" xmlns="">
                <a:effectLst>
                  <a:outerShdw blurRad="63500" dist="89803" dir="2700000" algn="ctr" rotWithShape="0">
                    <a:schemeClr val="bg2">
                      <a:alpha val="74998"/>
                    </a:schemeClr>
                  </a:outerShdw>
                </a:effectLst>
              </a14:hiddenEffects>
            </a:ext>
          </a:extLst>
        </p:spPr>
      </p:pic>
      <p:pic>
        <p:nvPicPr>
          <p:cNvPr id="749594" name="Picture 2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87550" y="3559175"/>
            <a:ext cx="246063" cy="5762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chemeClr val="accent2"/>
                </a:solidFill>
                <a:miter lim="800000"/>
                <a:headEnd/>
                <a:tailEnd/>
              </a14:hiddenLine>
            </a:ext>
            <a:ext uri="{AF507438-7753-43e0-B8FC-AC1667EBCBE1}">
              <a14:hiddenEffects xmlns:a14="http://schemas.microsoft.com/office/drawing/2010/main" xmlns="">
                <a:effectLst>
                  <a:outerShdw blurRad="63500" dist="89803" dir="2700000" algn="ctr" rotWithShape="0">
                    <a:schemeClr val="bg2">
                      <a:alpha val="74998"/>
                    </a:schemeClr>
                  </a:outerShdw>
                </a:effectLst>
              </a14:hiddenEffects>
            </a:ext>
          </a:extLst>
        </p:spPr>
      </p:pic>
      <p:pic>
        <p:nvPicPr>
          <p:cNvPr id="749595" name="Picture 2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01850" y="2365375"/>
            <a:ext cx="246063" cy="5762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chemeClr val="accent2"/>
                </a:solidFill>
                <a:miter lim="800000"/>
                <a:headEnd/>
                <a:tailEnd/>
              </a14:hiddenLine>
            </a:ext>
            <a:ext uri="{AF507438-7753-43e0-B8FC-AC1667EBCBE1}">
              <a14:hiddenEffects xmlns:a14="http://schemas.microsoft.com/office/drawing/2010/main" xmlns="">
                <a:effectLst>
                  <a:outerShdw blurRad="63500" dist="89803" dir="2700000" algn="ctr" rotWithShape="0">
                    <a:schemeClr val="bg2">
                      <a:alpha val="74998"/>
                    </a:schemeClr>
                  </a:outerShdw>
                </a:effectLst>
              </a14:hiddenEffects>
            </a:ext>
          </a:extLst>
        </p:spPr>
      </p:pic>
      <p:pic>
        <p:nvPicPr>
          <p:cNvPr id="749596" name="Picture 2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03975" y="3019425"/>
            <a:ext cx="246063" cy="5762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chemeClr val="accent2"/>
                </a:solidFill>
                <a:miter lim="800000"/>
                <a:headEnd/>
                <a:tailEnd/>
              </a14:hiddenLine>
            </a:ext>
            <a:ext uri="{AF507438-7753-43e0-B8FC-AC1667EBCBE1}">
              <a14:hiddenEffects xmlns:a14="http://schemas.microsoft.com/office/drawing/2010/main" xmlns="">
                <a:effectLst>
                  <a:outerShdw blurRad="63500" dist="89803" dir="2700000" algn="ctr" rotWithShape="0">
                    <a:schemeClr val="bg2">
                      <a:alpha val="74998"/>
                    </a:schemeClr>
                  </a:outerShdw>
                </a:effectLst>
              </a14:hiddenEffects>
            </a:ext>
          </a:extLst>
        </p:spPr>
      </p:pic>
      <p:pic>
        <p:nvPicPr>
          <p:cNvPr id="749597" name="Picture 2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15013" y="4040188"/>
            <a:ext cx="246062" cy="5762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chemeClr val="accent2"/>
                </a:solidFill>
                <a:miter lim="800000"/>
                <a:headEnd/>
                <a:tailEnd/>
              </a14:hiddenLine>
            </a:ext>
            <a:ext uri="{AF507438-7753-43e0-B8FC-AC1667EBCBE1}">
              <a14:hiddenEffects xmlns:a14="http://schemas.microsoft.com/office/drawing/2010/main" xmlns="">
                <a:effectLst>
                  <a:outerShdw blurRad="63500" dist="89803" dir="2700000" algn="ctr" rotWithShape="0">
                    <a:schemeClr val="bg2">
                      <a:alpha val="74998"/>
                    </a:schemeClr>
                  </a:outerShdw>
                </a:effectLst>
              </a14:hiddenEffects>
            </a:ext>
          </a:extLst>
        </p:spPr>
      </p:pic>
      <p:sp>
        <p:nvSpPr>
          <p:cNvPr id="749598" name="Rectangle 30"/>
          <p:cNvSpPr>
            <a:spLocks noChangeArrowheads="1"/>
          </p:cNvSpPr>
          <p:nvPr/>
        </p:nvSpPr>
        <p:spPr bwMode="auto">
          <a:xfrm>
            <a:off x="1577975" y="5638800"/>
            <a:ext cx="3843338" cy="595313"/>
          </a:xfrm>
          <a:prstGeom prst="rect">
            <a:avLst/>
          </a:prstGeom>
          <a:solidFill>
            <a:srgbClr val="A5A5A5"/>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endParaRPr lang="en-US"/>
          </a:p>
        </p:txBody>
      </p:sp>
      <p:sp>
        <p:nvSpPr>
          <p:cNvPr id="749599" name="Text Box 31"/>
          <p:cNvSpPr txBox="1">
            <a:spLocks noChangeArrowheads="1"/>
          </p:cNvSpPr>
          <p:nvPr/>
        </p:nvSpPr>
        <p:spPr bwMode="auto">
          <a:xfrm>
            <a:off x="1141413" y="5495925"/>
            <a:ext cx="6929437" cy="6096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spcBef>
                <a:spcPct val="50000"/>
              </a:spcBef>
            </a:pPr>
            <a:r>
              <a:rPr lang="en-US" sz="3400">
                <a:solidFill>
                  <a:schemeClr val="tx1"/>
                </a:solidFill>
                <a:effectLst>
                  <a:outerShdw blurRad="38100" dist="38100" dir="2700000" algn="tl">
                    <a:srgbClr val="000000"/>
                  </a:outerShdw>
                </a:effectLst>
                <a:latin typeface="Arial Black" charset="0"/>
              </a:rPr>
              <a:t> HIHI MACHI-A MA?</a:t>
            </a:r>
          </a:p>
        </p:txBody>
      </p:sp>
      <p:sp>
        <p:nvSpPr>
          <p:cNvPr id="749600" name="Rectangle 32"/>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I - I</a:t>
            </a:r>
          </a:p>
        </p:txBody>
      </p:sp>
      <p:sp>
        <p:nvSpPr>
          <p:cNvPr id="749602" name="Rectangle 34"/>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37</a:t>
            </a:r>
          </a:p>
        </p:txBody>
      </p:sp>
      <p:sp>
        <p:nvSpPr>
          <p:cNvPr id="749603" name="Text Box 35"/>
          <p:cNvSpPr txBox="1">
            <a:spLocks noChangeArrowheads="1"/>
          </p:cNvSpPr>
          <p:nvPr/>
        </p:nvSpPr>
        <p:spPr bwMode="auto">
          <a:xfrm>
            <a:off x="6992938" y="6242050"/>
            <a:ext cx="16335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
        <p:nvSpPr>
          <p:cNvPr id="749604" name="Rectangle 36"/>
          <p:cNvSpPr>
            <a:spLocks noChangeArrowheads="1"/>
          </p:cNvSpPr>
          <p:nvPr/>
        </p:nvSpPr>
        <p:spPr bwMode="auto">
          <a:xfrm>
            <a:off x="1804988" y="1257300"/>
            <a:ext cx="5573712" cy="668338"/>
          </a:xfrm>
          <a:prstGeom prst="rect">
            <a:avLst/>
          </a:prstGeom>
          <a:solidFill>
            <a:srgbClr val="A5A5A5"/>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endParaRPr lang="en-US"/>
          </a:p>
        </p:txBody>
      </p:sp>
      <p:sp>
        <p:nvSpPr>
          <p:cNvPr id="749605" name="Text Box 37"/>
          <p:cNvSpPr txBox="1">
            <a:spLocks noChangeArrowheads="1"/>
          </p:cNvSpPr>
          <p:nvPr/>
        </p:nvSpPr>
        <p:spPr bwMode="auto">
          <a:xfrm>
            <a:off x="1103313" y="1196975"/>
            <a:ext cx="6929437" cy="6096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spcBef>
                <a:spcPct val="50000"/>
              </a:spcBef>
            </a:pPr>
            <a:r>
              <a:rPr lang="en-US" sz="3400">
                <a:solidFill>
                  <a:schemeClr val="tx1"/>
                </a:solidFill>
                <a:effectLst>
                  <a:outerShdw blurRad="38100" dist="38100" dir="2700000" algn="tl">
                    <a:srgbClr val="000000"/>
                  </a:outerShdw>
                </a:effectLst>
                <a:latin typeface="Arial Black" charset="0"/>
              </a:rPr>
              <a:t> UNITED STATES</a:t>
            </a:r>
          </a:p>
        </p:txBody>
      </p:sp>
      <p:sp>
        <p:nvSpPr>
          <p:cNvPr id="749607" name="Rectangle 39"/>
          <p:cNvSpPr>
            <a:spLocks noChangeArrowheads="1"/>
          </p:cNvSpPr>
          <p:nvPr/>
        </p:nvSpPr>
        <p:spPr bwMode="auto">
          <a:xfrm>
            <a:off x="8186738" y="3832225"/>
            <a:ext cx="722312"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O - O - S </a:t>
            </a:r>
          </a:p>
        </p:txBody>
      </p:sp>
      <p:sp>
        <p:nvSpPr>
          <p:cNvPr id="749608" name="Text Box 40"/>
          <p:cNvSpPr txBox="1">
            <a:spLocks noChangeArrowheads="1"/>
          </p:cNvSpPr>
          <p:nvPr/>
        </p:nvSpPr>
        <p:spPr bwMode="auto">
          <a:xfrm>
            <a:off x="1509713" y="466725"/>
            <a:ext cx="6038850" cy="519113"/>
          </a:xfrm>
          <a:prstGeom prst="rect">
            <a:avLst/>
          </a:prstGeom>
          <a:solidFill>
            <a:srgbClr val="0A051A"/>
          </a:solidFill>
          <a:ln>
            <a:noFill/>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91240B29-F687-4f45-9708-019B960494DF}">
              <a14:hiddenLine xmlns:a14="http://schemas.microsoft.com/office/drawing/2010/main" xmlns="" w="9525">
                <a:no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a:spAutoFit/>
            <a:flatTx/>
          </a:bodyPr>
          <a:lstStyle/>
          <a:p>
            <a:pPr>
              <a:spcBef>
                <a:spcPct val="50000"/>
              </a:spcBef>
            </a:pPr>
            <a:r>
              <a:rPr lang="en-US" sz="2800" b="1">
                <a:solidFill>
                  <a:srgbClr val="33CC33"/>
                </a:solidFill>
                <a:effectLst>
                  <a:outerShdw blurRad="38100" dist="38100" dir="2700000" algn="tl">
                    <a:srgbClr val="000000"/>
                  </a:outerShdw>
                </a:effectLst>
              </a:rPr>
              <a:t>ISRAEL EA…</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749595"/>
                                        </p:tgtEl>
                                        <p:attrNameLst>
                                          <p:attrName>style.visibility</p:attrName>
                                        </p:attrNameLst>
                                      </p:cBhvr>
                                      <p:to>
                                        <p:strVal val="visible"/>
                                      </p:to>
                                    </p:set>
                                    <p:animEffect transition="in" filter="dissolve">
                                      <p:cBhvr>
                                        <p:cTn id="7" dur="500"/>
                                        <p:tgtEl>
                                          <p:spTgt spid="749595"/>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749594"/>
                                        </p:tgtEl>
                                        <p:attrNameLst>
                                          <p:attrName>style.visibility</p:attrName>
                                        </p:attrNameLst>
                                      </p:cBhvr>
                                      <p:to>
                                        <p:strVal val="visible"/>
                                      </p:to>
                                    </p:set>
                                    <p:animEffect transition="in" filter="dissolve">
                                      <p:cBhvr>
                                        <p:cTn id="11" dur="500"/>
                                        <p:tgtEl>
                                          <p:spTgt spid="749594"/>
                                        </p:tgtEl>
                                      </p:cBhvr>
                                    </p:animEffect>
                                  </p:childTnLst>
                                </p:cTn>
                              </p:par>
                            </p:childTnLst>
                          </p:cTn>
                        </p:par>
                        <p:par>
                          <p:cTn id="12" fill="hold" nodeType="afterGroup">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749596"/>
                                        </p:tgtEl>
                                        <p:attrNameLst>
                                          <p:attrName>style.visibility</p:attrName>
                                        </p:attrNameLst>
                                      </p:cBhvr>
                                      <p:to>
                                        <p:strVal val="visible"/>
                                      </p:to>
                                    </p:set>
                                    <p:animEffect transition="in" filter="dissolve">
                                      <p:cBhvr>
                                        <p:cTn id="15" dur="500"/>
                                        <p:tgtEl>
                                          <p:spTgt spid="749596"/>
                                        </p:tgtEl>
                                      </p:cBhvr>
                                    </p:animEffect>
                                  </p:childTnLst>
                                </p:cTn>
                              </p:par>
                            </p:childTnLst>
                          </p:cTn>
                        </p:par>
                        <p:par>
                          <p:cTn id="16" fill="hold" nodeType="afterGroup">
                            <p:stCondLst>
                              <p:cond delay="4500"/>
                            </p:stCondLst>
                            <p:childTnLst>
                              <p:par>
                                <p:cTn id="17" presetID="9" presetClass="entr" presetSubtype="0" fill="hold" nodeType="afterEffect">
                                  <p:stCondLst>
                                    <p:cond delay="1000"/>
                                  </p:stCondLst>
                                  <p:childTnLst>
                                    <p:set>
                                      <p:cBhvr>
                                        <p:cTn id="18" dur="1" fill="hold">
                                          <p:stCondLst>
                                            <p:cond delay="0"/>
                                          </p:stCondLst>
                                        </p:cTn>
                                        <p:tgtEl>
                                          <p:spTgt spid="749597"/>
                                        </p:tgtEl>
                                        <p:attrNameLst>
                                          <p:attrName>style.visibility</p:attrName>
                                        </p:attrNameLst>
                                      </p:cBhvr>
                                      <p:to>
                                        <p:strVal val="visible"/>
                                      </p:to>
                                    </p:set>
                                    <p:animEffect transition="in" filter="dissolve">
                                      <p:cBhvr>
                                        <p:cTn id="19" dur="500"/>
                                        <p:tgtEl>
                                          <p:spTgt spid="749597"/>
                                        </p:tgtEl>
                                      </p:cBhvr>
                                    </p:animEffect>
                                  </p:childTnLst>
                                </p:cTn>
                              </p:par>
                            </p:childTnLst>
                          </p:cTn>
                        </p:par>
                        <p:par>
                          <p:cTn id="20" fill="hold" nodeType="afterGroup">
                            <p:stCondLst>
                              <p:cond delay="6000"/>
                            </p:stCondLst>
                            <p:childTnLst>
                              <p:par>
                                <p:cTn id="21" presetID="9" presetClass="entr" presetSubtype="0" fill="hold" nodeType="afterEffect">
                                  <p:stCondLst>
                                    <p:cond delay="1000"/>
                                  </p:stCondLst>
                                  <p:childTnLst>
                                    <p:set>
                                      <p:cBhvr>
                                        <p:cTn id="22" dur="1" fill="hold">
                                          <p:stCondLst>
                                            <p:cond delay="0"/>
                                          </p:stCondLst>
                                        </p:cTn>
                                        <p:tgtEl>
                                          <p:spTgt spid="749591"/>
                                        </p:tgtEl>
                                        <p:attrNameLst>
                                          <p:attrName>style.visibility</p:attrName>
                                        </p:attrNameLst>
                                      </p:cBhvr>
                                      <p:to>
                                        <p:strVal val="visible"/>
                                      </p:to>
                                    </p:set>
                                    <p:animEffect transition="in" filter="dissolve">
                                      <p:cBhvr>
                                        <p:cTn id="23" dur="500"/>
                                        <p:tgtEl>
                                          <p:spTgt spid="749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Text Box 2"/>
          <p:cNvSpPr txBox="1">
            <a:spLocks noChangeArrowheads="1"/>
          </p:cNvSpPr>
          <p:nvPr/>
        </p:nvSpPr>
        <p:spPr bwMode="auto">
          <a:xfrm>
            <a:off x="1936750" y="1577975"/>
            <a:ext cx="5992813" cy="2284413"/>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ja-JP" altLang="en-US" sz="2400" b="1">
                <a:solidFill>
                  <a:srgbClr val="FFFF00"/>
                </a:solidFill>
                <a:effectLst/>
                <a:latin typeface="Arial"/>
              </a:rPr>
              <a:t>“</a:t>
            </a:r>
            <a:r>
              <a:rPr lang="en-US" sz="2400" b="1">
                <a:solidFill>
                  <a:srgbClr val="FFFF00"/>
                </a:solidFill>
                <a:effectLst/>
                <a:latin typeface="Arial" charset="0"/>
              </a:rPr>
              <a:t>… Ishmael tamei yi sii ojii pajii pie ye oni onzii-ea pajiikoso pie. Hihi deni no kochuchu ko koe. Ezhode-ea shaki dzii le ni tewe. Ye pfokhrumei yi sii raku kolulo koru duno-ea pi hito-e.</a:t>
            </a:r>
          </a:p>
          <a:p>
            <a:pPr algn="l">
              <a:spcBef>
                <a:spcPct val="50000"/>
              </a:spcBef>
            </a:pPr>
            <a:endParaRPr lang="en-US" sz="1600" b="1">
              <a:solidFill>
                <a:srgbClr val="FFFF00"/>
              </a:solidFill>
              <a:effectLst/>
              <a:latin typeface="Arial" charset="0"/>
            </a:endParaRPr>
          </a:p>
        </p:txBody>
      </p:sp>
      <p:sp>
        <p:nvSpPr>
          <p:cNvPr id="750595" name="Text Box 3"/>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endParaRPr lang="en-US" sz="1200" b="1">
              <a:solidFill>
                <a:schemeClr val="tx1"/>
              </a:solidFill>
              <a:effectLst/>
            </a:endParaRPr>
          </a:p>
        </p:txBody>
      </p:sp>
      <p:sp>
        <p:nvSpPr>
          <p:cNvPr id="750596" name="Freeform 4"/>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50597"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598"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599" name="AutoShape 7"/>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00"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01"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02" name="Rectangle 10"/>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03" name="Rectangle 11"/>
          <p:cNvSpPr>
            <a:spLocks noChangeArrowheads="1"/>
          </p:cNvSpPr>
          <p:nvPr/>
        </p:nvSpPr>
        <p:spPr bwMode="auto">
          <a:xfrm>
            <a:off x="8186738" y="3832225"/>
            <a:ext cx="741362"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O – O – S</a:t>
            </a:r>
          </a:p>
        </p:txBody>
      </p:sp>
      <p:sp>
        <p:nvSpPr>
          <p:cNvPr id="750604" name="Rectangle 12"/>
          <p:cNvSpPr>
            <a:spLocks noChangeArrowheads="1"/>
          </p:cNvSpPr>
          <p:nvPr/>
        </p:nvSpPr>
        <p:spPr bwMode="auto">
          <a:xfrm>
            <a:off x="8175625" y="3654425"/>
            <a:ext cx="68262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KOKOLO</a:t>
            </a:r>
          </a:p>
        </p:txBody>
      </p:sp>
      <p:sp>
        <p:nvSpPr>
          <p:cNvPr id="750605" name="Rectangle 13"/>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50606"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07"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08"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09" name="Text Box 17"/>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grpSp>
        <p:nvGrpSpPr>
          <p:cNvPr id="750610" name="Group 18"/>
          <p:cNvGrpSpPr>
            <a:grpSpLocks/>
          </p:cNvGrpSpPr>
          <p:nvPr/>
        </p:nvGrpSpPr>
        <p:grpSpPr bwMode="auto">
          <a:xfrm>
            <a:off x="620713" y="160338"/>
            <a:ext cx="739775" cy="1430337"/>
            <a:chOff x="391" y="101"/>
            <a:chExt cx="466" cy="901"/>
          </a:xfrm>
        </p:grpSpPr>
        <p:sp>
          <p:nvSpPr>
            <p:cNvPr id="750611" name="Rectangle 19"/>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750612" name="Line 20"/>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grpSp>
      <p:sp>
        <p:nvSpPr>
          <p:cNvPr id="750616" name="Rectangle 24"/>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I - I</a:t>
            </a:r>
          </a:p>
        </p:txBody>
      </p:sp>
      <p:sp>
        <p:nvSpPr>
          <p:cNvPr id="750618" name="Oval 26"/>
          <p:cNvSpPr>
            <a:spLocks noChangeArrowheads="1"/>
          </p:cNvSpPr>
          <p:nvPr/>
        </p:nvSpPr>
        <p:spPr bwMode="auto">
          <a:xfrm>
            <a:off x="2282825" y="1481138"/>
            <a:ext cx="2487613" cy="566737"/>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
        <p:nvSpPr>
          <p:cNvPr id="750619" name="Text Box 27"/>
          <p:cNvSpPr txBox="1">
            <a:spLocks noChangeArrowheads="1"/>
          </p:cNvSpPr>
          <p:nvPr/>
        </p:nvSpPr>
        <p:spPr bwMode="auto">
          <a:xfrm>
            <a:off x="3586163" y="5884863"/>
            <a:ext cx="4806950" cy="58102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spcBef>
                <a:spcPct val="50000"/>
              </a:spcBef>
            </a:pPr>
            <a:r>
              <a:rPr lang="en-US" sz="1600" b="1">
                <a:solidFill>
                  <a:srgbClr val="FFFF00"/>
                </a:solidFill>
                <a:effectLst/>
                <a:latin typeface="Arial" charset="0"/>
              </a:rPr>
              <a:t>Hal Lindsey, </a:t>
            </a:r>
            <a:r>
              <a:rPr lang="ja-JP" altLang="en-US" sz="1600" b="1" i="1">
                <a:solidFill>
                  <a:srgbClr val="FFFF00"/>
                </a:solidFill>
                <a:effectLst/>
                <a:latin typeface="Arial"/>
              </a:rPr>
              <a:t>“</a:t>
            </a:r>
            <a:r>
              <a:rPr lang="en-US" sz="1600" b="1" i="1">
                <a:solidFill>
                  <a:srgbClr val="FFFF00"/>
                </a:solidFill>
                <a:effectLst/>
                <a:latin typeface="Arial" charset="0"/>
              </a:rPr>
              <a:t>The Everlasting Hatred: 		The Roots of Jihad,</a:t>
            </a:r>
            <a:r>
              <a:rPr lang="ja-JP" altLang="en-US" sz="1600" b="1" i="1">
                <a:solidFill>
                  <a:srgbClr val="FFFF00"/>
                </a:solidFill>
                <a:effectLst/>
                <a:latin typeface="Arial"/>
              </a:rPr>
              <a:t>”</a:t>
            </a:r>
            <a:r>
              <a:rPr lang="en-US" sz="1600" b="1">
                <a:solidFill>
                  <a:srgbClr val="FFFF00"/>
                </a:solidFill>
                <a:effectLst/>
                <a:latin typeface="Arial" charset="0"/>
              </a:rPr>
              <a:t> 2002, Pg 65</a:t>
            </a:r>
          </a:p>
        </p:txBody>
      </p:sp>
      <p:sp>
        <p:nvSpPr>
          <p:cNvPr id="750620" name="Rectangle 28"/>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38</a:t>
            </a:r>
          </a:p>
        </p:txBody>
      </p:sp>
      <p:sp>
        <p:nvSpPr>
          <p:cNvPr id="750621" name="Text Box 29"/>
          <p:cNvSpPr txBox="1">
            <a:spLocks noChangeArrowheads="1"/>
          </p:cNvSpPr>
          <p:nvPr/>
        </p:nvSpPr>
        <p:spPr bwMode="auto">
          <a:xfrm>
            <a:off x="6992938" y="6342063"/>
            <a:ext cx="163353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50618"/>
                                        </p:tgtEl>
                                        <p:attrNameLst>
                                          <p:attrName>style.visibility</p:attrName>
                                        </p:attrNameLst>
                                      </p:cBhvr>
                                      <p:to>
                                        <p:strVal val="visible"/>
                                      </p:to>
                                    </p:set>
                                    <p:animEffect transition="in" filter="dissolve">
                                      <p:cBhvr>
                                        <p:cTn id="7" dur="500"/>
                                        <p:tgtEl>
                                          <p:spTgt spid="750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6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Text Box 2"/>
          <p:cNvSpPr txBox="1">
            <a:spLocks noChangeArrowheads="1"/>
          </p:cNvSpPr>
          <p:nvPr/>
        </p:nvSpPr>
        <p:spPr bwMode="auto">
          <a:xfrm>
            <a:off x="2055813" y="598488"/>
            <a:ext cx="5992812" cy="2284412"/>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ja-JP" altLang="en-US" sz="2400" b="1">
                <a:solidFill>
                  <a:srgbClr val="FFFF00"/>
                </a:solidFill>
                <a:effectLst/>
                <a:latin typeface="Arial"/>
              </a:rPr>
              <a:t>““</a:t>
            </a:r>
            <a:r>
              <a:rPr lang="en-US" sz="2400" b="1">
                <a:solidFill>
                  <a:srgbClr val="FFFF00"/>
                </a:solidFill>
                <a:effectLst/>
                <a:latin typeface="Arial" charset="0"/>
              </a:rPr>
              <a:t>… Ishmael tamei yi sii ojii pajii pie ye oni onzii-ea pajiikoso pie. Hihi deni no kochuchu ko koe. Ezhode-ea shaki dzii le ni tewe. Ye pfokhrumei yi sii raku kolulo koru duno-ea pi hito-e.</a:t>
            </a:r>
          </a:p>
          <a:p>
            <a:pPr algn="l">
              <a:spcBef>
                <a:spcPct val="50000"/>
              </a:spcBef>
            </a:pPr>
            <a:endParaRPr lang="en-US" sz="1600" b="1">
              <a:solidFill>
                <a:srgbClr val="FFFF00"/>
              </a:solidFill>
              <a:effectLst/>
              <a:latin typeface="Arial" charset="0"/>
            </a:endParaRPr>
          </a:p>
        </p:txBody>
      </p:sp>
      <p:sp>
        <p:nvSpPr>
          <p:cNvPr id="753667" name="Text Box 3"/>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endParaRPr lang="en-US" sz="1200" b="1">
              <a:solidFill>
                <a:schemeClr val="tx1"/>
              </a:solidFill>
              <a:effectLst/>
            </a:endParaRPr>
          </a:p>
        </p:txBody>
      </p:sp>
      <p:sp>
        <p:nvSpPr>
          <p:cNvPr id="753668" name="Freeform 4"/>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5366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3670"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3671" name="AutoShape 7"/>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367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367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3674" name="Rectangle 10"/>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3675" name="Rectangle 11"/>
          <p:cNvSpPr>
            <a:spLocks noChangeArrowheads="1"/>
          </p:cNvSpPr>
          <p:nvPr/>
        </p:nvSpPr>
        <p:spPr bwMode="auto">
          <a:xfrm>
            <a:off x="8186738" y="3832225"/>
            <a:ext cx="687387"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O - O - S</a:t>
            </a:r>
          </a:p>
        </p:txBody>
      </p:sp>
      <p:sp>
        <p:nvSpPr>
          <p:cNvPr id="753676" name="Rectangle 12"/>
          <p:cNvSpPr>
            <a:spLocks noChangeArrowheads="1"/>
          </p:cNvSpPr>
          <p:nvPr/>
        </p:nvSpPr>
        <p:spPr bwMode="auto">
          <a:xfrm>
            <a:off x="8175625" y="3654425"/>
            <a:ext cx="56832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Kokolo</a:t>
            </a:r>
          </a:p>
        </p:txBody>
      </p:sp>
      <p:sp>
        <p:nvSpPr>
          <p:cNvPr id="753677" name="Rectangle 13"/>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5367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367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368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3681" name="Text Box 17"/>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grpSp>
        <p:nvGrpSpPr>
          <p:cNvPr id="753682" name="Group 18"/>
          <p:cNvGrpSpPr>
            <a:grpSpLocks/>
          </p:cNvGrpSpPr>
          <p:nvPr/>
        </p:nvGrpSpPr>
        <p:grpSpPr bwMode="auto">
          <a:xfrm>
            <a:off x="620713" y="160338"/>
            <a:ext cx="739775" cy="1430337"/>
            <a:chOff x="391" y="101"/>
            <a:chExt cx="466" cy="901"/>
          </a:xfrm>
        </p:grpSpPr>
        <p:sp>
          <p:nvSpPr>
            <p:cNvPr id="753683" name="Rectangle 19"/>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753684" name="Line 20"/>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grpSp>
      <p:sp>
        <p:nvSpPr>
          <p:cNvPr id="753686" name="Text Box 22"/>
          <p:cNvSpPr txBox="1">
            <a:spLocks noChangeArrowheads="1"/>
          </p:cNvSpPr>
          <p:nvPr/>
        </p:nvSpPr>
        <p:spPr bwMode="auto">
          <a:xfrm>
            <a:off x="1846263" y="2822575"/>
            <a:ext cx="5992812" cy="19177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2400" b="1">
                <a:solidFill>
                  <a:srgbClr val="66FFFF"/>
                </a:solidFill>
                <a:effectLst/>
                <a:latin typeface="Arial" charset="0"/>
              </a:rPr>
              <a:t>	Ana Oramei zhii ochiikotho, </a:t>
            </a:r>
            <a:r>
              <a:rPr lang="en-US" sz="2400" b="1" i="1" u="sng">
                <a:solidFill>
                  <a:schemeClr val="tx1"/>
                </a:solidFill>
                <a:effectLst/>
                <a:latin typeface="Arial" charset="0"/>
              </a:rPr>
              <a:t>raku vo khru</a:t>
            </a:r>
            <a:r>
              <a:rPr lang="en-US" sz="2400" b="1">
                <a:solidFill>
                  <a:srgbClr val="66FFFF"/>
                </a:solidFill>
                <a:effectLst/>
                <a:latin typeface="Arial" charset="0"/>
              </a:rPr>
              <a:t>, sii Isaak ye pfozhii oshu duno se. Pfo he kape kapi shiihra sii </a:t>
            </a:r>
            <a:r>
              <a:rPr lang="en-US" sz="2400" b="1" i="1" u="sng">
                <a:solidFill>
                  <a:schemeClr val="tx1"/>
                </a:solidFill>
                <a:effectLst/>
                <a:latin typeface="Arial" charset="0"/>
              </a:rPr>
              <a:t>Oramei zhii raku  leno tsiikolo ye pfohe vulo koru dunoe</a:t>
            </a:r>
            <a:r>
              <a:rPr lang="en-US" sz="2400" b="1">
                <a:solidFill>
                  <a:srgbClr val="66FFFF"/>
                </a:solidFill>
                <a:effectLst/>
                <a:latin typeface="Arial" charset="0"/>
              </a:rPr>
              <a:t>.</a:t>
            </a:r>
            <a:r>
              <a:rPr lang="ja-JP" altLang="en-US" sz="2400" b="1">
                <a:solidFill>
                  <a:srgbClr val="66FFFF"/>
                </a:solidFill>
                <a:effectLst/>
                <a:latin typeface="Arial"/>
              </a:rPr>
              <a:t>”</a:t>
            </a:r>
            <a:r>
              <a:rPr lang="en-US" sz="2400" b="1">
                <a:solidFill>
                  <a:srgbClr val="66FFFF"/>
                </a:solidFill>
                <a:effectLst/>
                <a:latin typeface="Arial" charset="0"/>
              </a:rPr>
              <a:t> </a:t>
            </a:r>
            <a:r>
              <a:rPr lang="en-US" sz="1800" b="1">
                <a:solidFill>
                  <a:srgbClr val="66FFFF"/>
                </a:solidFill>
                <a:effectLst/>
                <a:latin typeface="Arial" charset="0"/>
              </a:rPr>
              <a:t>[Somotsiiwo tie]</a:t>
            </a:r>
            <a:r>
              <a:rPr lang="en-US" sz="2400" b="1">
                <a:solidFill>
                  <a:srgbClr val="66FFFF"/>
                </a:solidFill>
                <a:effectLst/>
                <a:latin typeface="Arial" charset="0"/>
              </a:rPr>
              <a:t>	</a:t>
            </a:r>
            <a:r>
              <a:rPr lang="en-US" sz="2400" b="1">
                <a:solidFill>
                  <a:srgbClr val="FFFF00"/>
                </a:solidFill>
                <a:effectLst/>
                <a:latin typeface="Arial" charset="0"/>
              </a:rPr>
              <a:t>	</a:t>
            </a:r>
            <a:endParaRPr lang="en-US" sz="1600" b="1">
              <a:solidFill>
                <a:srgbClr val="FFFF00"/>
              </a:solidFill>
              <a:effectLst/>
              <a:latin typeface="Arial" charset="0"/>
            </a:endParaRPr>
          </a:p>
        </p:txBody>
      </p:sp>
      <p:sp>
        <p:nvSpPr>
          <p:cNvPr id="753687" name="Rectangle 23"/>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I - I</a:t>
            </a:r>
          </a:p>
        </p:txBody>
      </p:sp>
      <p:sp>
        <p:nvSpPr>
          <p:cNvPr id="753688" name="Oval 24"/>
          <p:cNvSpPr>
            <a:spLocks noChangeArrowheads="1"/>
          </p:cNvSpPr>
          <p:nvPr/>
        </p:nvSpPr>
        <p:spPr bwMode="auto">
          <a:xfrm>
            <a:off x="2892425" y="579438"/>
            <a:ext cx="2090738" cy="51435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
        <p:nvSpPr>
          <p:cNvPr id="753689" name="Text Box 25"/>
          <p:cNvSpPr txBox="1">
            <a:spLocks noChangeArrowheads="1"/>
          </p:cNvSpPr>
          <p:nvPr/>
        </p:nvSpPr>
        <p:spPr bwMode="auto">
          <a:xfrm>
            <a:off x="3586163" y="5884863"/>
            <a:ext cx="4806950" cy="58102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spcBef>
                <a:spcPct val="50000"/>
              </a:spcBef>
            </a:pPr>
            <a:r>
              <a:rPr lang="en-US" sz="1600" b="1">
                <a:solidFill>
                  <a:srgbClr val="FFFF00"/>
                </a:solidFill>
                <a:effectLst/>
                <a:latin typeface="Arial" charset="0"/>
              </a:rPr>
              <a:t>Hal Lindsey, </a:t>
            </a:r>
            <a:r>
              <a:rPr lang="ja-JP" altLang="en-US" sz="1600" b="1" i="1">
                <a:solidFill>
                  <a:srgbClr val="FFFF00"/>
                </a:solidFill>
                <a:effectLst/>
                <a:latin typeface="Arial"/>
              </a:rPr>
              <a:t>“</a:t>
            </a:r>
            <a:r>
              <a:rPr lang="en-US" sz="1600" b="1" i="1">
                <a:solidFill>
                  <a:srgbClr val="FFFF00"/>
                </a:solidFill>
                <a:effectLst/>
                <a:latin typeface="Arial" charset="0"/>
              </a:rPr>
              <a:t>The Everlasting Hatred: 		The Roots of Jihad,</a:t>
            </a:r>
            <a:r>
              <a:rPr lang="ja-JP" altLang="en-US" sz="1600" b="1" i="1">
                <a:solidFill>
                  <a:srgbClr val="FFFF00"/>
                </a:solidFill>
                <a:effectLst/>
                <a:latin typeface="Arial"/>
              </a:rPr>
              <a:t>”</a:t>
            </a:r>
            <a:r>
              <a:rPr lang="en-US" sz="1600" b="1">
                <a:solidFill>
                  <a:srgbClr val="FFFF00"/>
                </a:solidFill>
                <a:effectLst/>
                <a:latin typeface="Arial" charset="0"/>
              </a:rPr>
              <a:t> 2002, Pg 65</a:t>
            </a:r>
          </a:p>
        </p:txBody>
      </p:sp>
      <p:sp>
        <p:nvSpPr>
          <p:cNvPr id="753690" name="Rectangle 26"/>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39</a:t>
            </a:r>
          </a:p>
        </p:txBody>
      </p:sp>
      <p:sp>
        <p:nvSpPr>
          <p:cNvPr id="753691" name="Text Box 27"/>
          <p:cNvSpPr txBox="1">
            <a:spLocks noChangeArrowheads="1"/>
          </p:cNvSpPr>
          <p:nvPr/>
        </p:nvSpPr>
        <p:spPr bwMode="auto">
          <a:xfrm>
            <a:off x="6992938" y="6342063"/>
            <a:ext cx="163353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Tree>
  </p:cSld>
  <p:clrMapOvr>
    <a:masterClrMapping/>
  </p:clrMapOvr>
  <p:transition>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ChangeArrowheads="1"/>
          </p:cNvSpPr>
          <p:nvPr/>
        </p:nvSpPr>
        <p:spPr bwMode="auto">
          <a:xfrm>
            <a:off x="1506538" y="609600"/>
            <a:ext cx="6832600" cy="5473700"/>
          </a:xfrm>
          <a:prstGeom prst="rect">
            <a:avLst/>
          </a:prstGeom>
          <a:gradFill rotWithShape="0">
            <a:gsLst>
              <a:gs pos="0">
                <a:srgbClr val="032DA5">
                  <a:gamma/>
                  <a:shade val="0"/>
                  <a:invGamma/>
                </a:srgbClr>
              </a:gs>
              <a:gs pos="50000">
                <a:srgbClr val="032DA5"/>
              </a:gs>
              <a:gs pos="100000">
                <a:srgbClr val="032DA5">
                  <a:gamma/>
                  <a:shade val="0"/>
                  <a:invGamma/>
                </a:srgbClr>
              </a:gs>
            </a:gsLst>
            <a:lin ang="5400000" scaled="1"/>
          </a:gradFill>
          <a:ln w="76200">
            <a:solidFill>
              <a:schemeClr val="accent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2643" name="Text Box 3"/>
          <p:cNvSpPr txBox="1">
            <a:spLocks noChangeArrowheads="1"/>
          </p:cNvSpPr>
          <p:nvPr/>
        </p:nvSpPr>
        <p:spPr bwMode="auto">
          <a:xfrm>
            <a:off x="7467600" y="5715000"/>
            <a:ext cx="10096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sz="2000" b="1">
              <a:solidFill>
                <a:schemeClr val="hlink"/>
              </a:solidFill>
              <a:effectLst>
                <a:outerShdw blurRad="38100" dist="38100" dir="2700000" algn="tl">
                  <a:srgbClr val="000000"/>
                </a:outerShdw>
              </a:effectLst>
            </a:endParaRPr>
          </a:p>
        </p:txBody>
      </p:sp>
      <p:sp>
        <p:nvSpPr>
          <p:cNvPr id="752644" name="Line 4"/>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52645" name="Line 5"/>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52646" name="Line 6"/>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52647" name="Freeform 7"/>
          <p:cNvSpPr>
            <a:spLocks/>
          </p:cNvSpPr>
          <p:nvPr/>
        </p:nvSpPr>
        <p:spPr bwMode="auto">
          <a:xfrm>
            <a:off x="2876550" y="5575300"/>
            <a:ext cx="376238" cy="520700"/>
          </a:xfrm>
          <a:custGeom>
            <a:avLst/>
            <a:gdLst>
              <a:gd name="T0" fmla="*/ 0 w 237"/>
              <a:gd name="T1" fmla="*/ 320 h 328"/>
              <a:gd name="T2" fmla="*/ 48 w 237"/>
              <a:gd name="T3" fmla="*/ 240 h 328"/>
              <a:gd name="T4" fmla="*/ 64 w 237"/>
              <a:gd name="T5" fmla="*/ 196 h 328"/>
              <a:gd name="T6" fmla="*/ 88 w 237"/>
              <a:gd name="T7" fmla="*/ 136 h 328"/>
              <a:gd name="T8" fmla="*/ 108 w 237"/>
              <a:gd name="T9" fmla="*/ 72 h 328"/>
              <a:gd name="T10" fmla="*/ 168 w 237"/>
              <a:gd name="T11" fmla="*/ 20 h 328"/>
              <a:gd name="T12" fmla="*/ 176 w 237"/>
              <a:gd name="T13" fmla="*/ 8 h 328"/>
              <a:gd name="T14" fmla="*/ 200 w 237"/>
              <a:gd name="T15" fmla="*/ 0 h 328"/>
              <a:gd name="T16" fmla="*/ 220 w 237"/>
              <a:gd name="T17" fmla="*/ 52 h 328"/>
              <a:gd name="T18" fmla="*/ 196 w 237"/>
              <a:gd name="T19" fmla="*/ 132 h 328"/>
              <a:gd name="T20" fmla="*/ 176 w 237"/>
              <a:gd name="T21" fmla="*/ 228 h 328"/>
              <a:gd name="T22" fmla="*/ 168 w 237"/>
              <a:gd name="T23" fmla="*/ 260 h 328"/>
              <a:gd name="T24" fmla="*/ 156 w 237"/>
              <a:gd name="T25" fmla="*/ 284 h 328"/>
              <a:gd name="T26" fmla="*/ 152 w 237"/>
              <a:gd name="T27" fmla="*/ 304 h 328"/>
              <a:gd name="T28" fmla="*/ 144 w 237"/>
              <a:gd name="T29"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2648" name="Oval 8"/>
          <p:cNvSpPr>
            <a:spLocks noChangeArrowheads="1"/>
          </p:cNvSpPr>
          <p:nvPr/>
        </p:nvSpPr>
        <p:spPr bwMode="auto">
          <a:xfrm>
            <a:off x="3460750" y="5632450"/>
            <a:ext cx="95250" cy="88900"/>
          </a:xfrm>
          <a:prstGeom prst="ellipse">
            <a:avLst/>
          </a:prstGeom>
          <a:solidFill>
            <a:srgbClr val="000000"/>
          </a:solidFill>
          <a:ln>
            <a:noFill/>
          </a:ln>
          <a:effectLst/>
          <a:extLst>
            <a:ext uri="{91240B29-F687-4f45-9708-019B960494DF}">
              <a14:hiddenLine xmlns:a14="http://schemas.microsoft.com/office/drawing/2010/main" xmlns="" w="127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2649" name="Text Box 9"/>
          <p:cNvSpPr txBox="1">
            <a:spLocks noChangeArrowheads="1"/>
          </p:cNvSpPr>
          <p:nvPr/>
        </p:nvSpPr>
        <p:spPr bwMode="auto">
          <a:xfrm>
            <a:off x="1900238" y="5389563"/>
            <a:ext cx="1181100" cy="730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i="1">
                <a:solidFill>
                  <a:srgbClr val="99CCFF"/>
                </a:solidFill>
                <a:effectLst>
                  <a:outerShdw blurRad="38100" dist="38100" dir="2700000" algn="tl">
                    <a:srgbClr val="000000"/>
                  </a:outerShdw>
                </a:effectLst>
                <a:latin typeface="Book Antiqua" charset="0"/>
              </a:rPr>
              <a:t>                    Aqaba zhii Gulf</a:t>
            </a:r>
          </a:p>
        </p:txBody>
      </p:sp>
      <p:sp>
        <p:nvSpPr>
          <p:cNvPr id="752650" name="Text Box 10"/>
          <p:cNvSpPr txBox="1">
            <a:spLocks noChangeArrowheads="1"/>
          </p:cNvSpPr>
          <p:nvPr/>
        </p:nvSpPr>
        <p:spPr bwMode="auto">
          <a:xfrm>
            <a:off x="1587500" y="4724400"/>
            <a:ext cx="14605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b="1">
                <a:solidFill>
                  <a:srgbClr val="FF0000"/>
                </a:solidFill>
                <a:effectLst>
                  <a:outerShdw blurRad="38100" dist="38100" dir="2700000" algn="tl">
                    <a:srgbClr val="000000"/>
                  </a:outerShdw>
                </a:effectLst>
                <a:latin typeface="Times" charset="0"/>
              </a:rPr>
              <a:t>EJIPT</a:t>
            </a:r>
          </a:p>
        </p:txBody>
      </p:sp>
      <p:sp>
        <p:nvSpPr>
          <p:cNvPr id="752651" name="Text Box 11"/>
          <p:cNvSpPr txBox="1">
            <a:spLocks noChangeArrowheads="1"/>
          </p:cNvSpPr>
          <p:nvPr/>
        </p:nvSpPr>
        <p:spPr bwMode="auto">
          <a:xfrm>
            <a:off x="7391400" y="1816100"/>
            <a:ext cx="14605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b="1">
                <a:solidFill>
                  <a:srgbClr val="FF0000"/>
                </a:solidFill>
                <a:effectLst>
                  <a:outerShdw blurRad="38100" dist="38100" dir="2700000" algn="tl">
                    <a:srgbClr val="000000"/>
                  </a:outerShdw>
                </a:effectLst>
                <a:latin typeface="Times" charset="0"/>
              </a:rPr>
              <a:t>IRAQ</a:t>
            </a:r>
          </a:p>
        </p:txBody>
      </p:sp>
      <p:sp>
        <p:nvSpPr>
          <p:cNvPr id="752652" name="Text Box 12"/>
          <p:cNvSpPr txBox="1">
            <a:spLocks noChangeArrowheads="1"/>
          </p:cNvSpPr>
          <p:nvPr/>
        </p:nvSpPr>
        <p:spPr bwMode="auto">
          <a:xfrm>
            <a:off x="4572000" y="1511300"/>
            <a:ext cx="14605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b="1">
                <a:solidFill>
                  <a:srgbClr val="FF0000"/>
                </a:solidFill>
                <a:effectLst>
                  <a:outerShdw blurRad="38100" dist="38100" dir="2700000" algn="tl">
                    <a:srgbClr val="000000"/>
                  </a:outerShdw>
                </a:effectLst>
                <a:latin typeface="Times" charset="0"/>
              </a:rPr>
              <a:t>SYRIA</a:t>
            </a:r>
          </a:p>
        </p:txBody>
      </p:sp>
      <p:sp>
        <p:nvSpPr>
          <p:cNvPr id="752653" name="Line 13"/>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52654" name="Text Box 14"/>
          <p:cNvSpPr txBox="1">
            <a:spLocks noChangeArrowheads="1"/>
          </p:cNvSpPr>
          <p:nvPr/>
        </p:nvSpPr>
        <p:spPr bwMode="auto">
          <a:xfrm>
            <a:off x="6375400" y="4699000"/>
            <a:ext cx="1460500"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b="1">
                <a:solidFill>
                  <a:srgbClr val="FF0000"/>
                </a:solidFill>
                <a:effectLst>
                  <a:outerShdw blurRad="38100" dist="38100" dir="2700000" algn="tl">
                    <a:srgbClr val="000000"/>
                  </a:outerShdw>
                </a:effectLst>
                <a:latin typeface="Times" charset="0"/>
              </a:rPr>
              <a:t>SAUDI ARABIA</a:t>
            </a:r>
          </a:p>
        </p:txBody>
      </p:sp>
      <p:sp>
        <p:nvSpPr>
          <p:cNvPr id="752655" name="Text Box 15"/>
          <p:cNvSpPr txBox="1">
            <a:spLocks noChangeArrowheads="1"/>
          </p:cNvSpPr>
          <p:nvPr/>
        </p:nvSpPr>
        <p:spPr bwMode="auto">
          <a:xfrm>
            <a:off x="4076700" y="2730500"/>
            <a:ext cx="13208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b="1">
                <a:solidFill>
                  <a:srgbClr val="FAF200"/>
                </a:solidFill>
                <a:effectLst>
                  <a:outerShdw blurRad="38100" dist="38100" dir="2700000" algn="tl">
                    <a:srgbClr val="000000"/>
                  </a:outerShdw>
                </a:effectLst>
                <a:latin typeface="Helvetica" charset="0"/>
              </a:rPr>
              <a:t>AMMAN</a:t>
            </a:r>
          </a:p>
        </p:txBody>
      </p:sp>
      <p:sp>
        <p:nvSpPr>
          <p:cNvPr id="752656" name="Line 16"/>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52657" name="Line 17"/>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52658" name="Line 18"/>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52659" name="Line 19"/>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52660" name="Line 20"/>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52661" name="Line 21"/>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52662" name="Line 22"/>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52663" name="Line 23"/>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52664" name="Line 24"/>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52665" name="Line 25"/>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52666" name="Line 26"/>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52667" name="Line 27"/>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52668" name="Line 28"/>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52669" name="Freeform 29"/>
          <p:cNvSpPr>
            <a:spLocks/>
          </p:cNvSpPr>
          <p:nvPr/>
        </p:nvSpPr>
        <p:spPr bwMode="auto">
          <a:xfrm>
            <a:off x="3244850" y="4121150"/>
            <a:ext cx="450850" cy="1397000"/>
          </a:xfrm>
          <a:custGeom>
            <a:avLst/>
            <a:gdLst>
              <a:gd name="T0" fmla="*/ 284 w 284"/>
              <a:gd name="T1" fmla="*/ 0 h 880"/>
              <a:gd name="T2" fmla="*/ 248 w 284"/>
              <a:gd name="T3" fmla="*/ 48 h 880"/>
              <a:gd name="T4" fmla="*/ 232 w 284"/>
              <a:gd name="T5" fmla="*/ 120 h 880"/>
              <a:gd name="T6" fmla="*/ 220 w 284"/>
              <a:gd name="T7" fmla="*/ 128 h 880"/>
              <a:gd name="T8" fmla="*/ 208 w 284"/>
              <a:gd name="T9" fmla="*/ 144 h 880"/>
              <a:gd name="T10" fmla="*/ 180 w 284"/>
              <a:gd name="T11" fmla="*/ 188 h 880"/>
              <a:gd name="T12" fmla="*/ 152 w 284"/>
              <a:gd name="T13" fmla="*/ 264 h 880"/>
              <a:gd name="T14" fmla="*/ 164 w 284"/>
              <a:gd name="T15" fmla="*/ 340 h 880"/>
              <a:gd name="T16" fmla="*/ 144 w 284"/>
              <a:gd name="T17" fmla="*/ 392 h 880"/>
              <a:gd name="T18" fmla="*/ 136 w 284"/>
              <a:gd name="T19" fmla="*/ 416 h 880"/>
              <a:gd name="T20" fmla="*/ 144 w 284"/>
              <a:gd name="T21" fmla="*/ 440 h 880"/>
              <a:gd name="T22" fmla="*/ 148 w 284"/>
              <a:gd name="T23" fmla="*/ 452 h 880"/>
              <a:gd name="T24" fmla="*/ 128 w 284"/>
              <a:gd name="T25" fmla="*/ 524 h 880"/>
              <a:gd name="T26" fmla="*/ 100 w 284"/>
              <a:gd name="T27" fmla="*/ 576 h 880"/>
              <a:gd name="T28" fmla="*/ 84 w 284"/>
              <a:gd name="T29" fmla="*/ 600 h 880"/>
              <a:gd name="T30" fmla="*/ 88 w 284"/>
              <a:gd name="T31" fmla="*/ 620 h 880"/>
              <a:gd name="T32" fmla="*/ 96 w 284"/>
              <a:gd name="T33" fmla="*/ 644 h 880"/>
              <a:gd name="T34" fmla="*/ 76 w 284"/>
              <a:gd name="T35" fmla="*/ 680 h 880"/>
              <a:gd name="T36" fmla="*/ 68 w 284"/>
              <a:gd name="T37" fmla="*/ 692 h 880"/>
              <a:gd name="T38" fmla="*/ 64 w 284"/>
              <a:gd name="T39" fmla="*/ 708 h 880"/>
              <a:gd name="T40" fmla="*/ 60 w 284"/>
              <a:gd name="T41" fmla="*/ 784 h 880"/>
              <a:gd name="T42" fmla="*/ 24 w 284"/>
              <a:gd name="T43" fmla="*/ 832 h 880"/>
              <a:gd name="T44" fmla="*/ 16 w 284"/>
              <a:gd name="T45" fmla="*/ 868 h 880"/>
              <a:gd name="T46" fmla="*/ 0 w 284"/>
              <a:gd name="T47" fmla="*/ 88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AF200"/>
                </a:solidFill>
              </a14:hiddenFill>
            </a:ext>
          </a:extLst>
        </p:spPr>
        <p:txBody>
          <a:bodyPr wrap="none" anchor="ctr"/>
          <a:lstStyle/>
          <a:p>
            <a:endParaRPr lang="en-US"/>
          </a:p>
        </p:txBody>
      </p:sp>
      <p:sp>
        <p:nvSpPr>
          <p:cNvPr id="752670" name="Freeform 30"/>
          <p:cNvSpPr>
            <a:spLocks/>
          </p:cNvSpPr>
          <p:nvPr/>
        </p:nvSpPr>
        <p:spPr bwMode="auto">
          <a:xfrm>
            <a:off x="4025900" y="2139950"/>
            <a:ext cx="1276350" cy="482600"/>
          </a:xfrm>
          <a:custGeom>
            <a:avLst/>
            <a:gdLst>
              <a:gd name="T0" fmla="*/ 804 w 804"/>
              <a:gd name="T1" fmla="*/ 292 h 304"/>
              <a:gd name="T2" fmla="*/ 780 w 804"/>
              <a:gd name="T3" fmla="*/ 304 h 304"/>
              <a:gd name="T4" fmla="*/ 756 w 804"/>
              <a:gd name="T5" fmla="*/ 296 h 304"/>
              <a:gd name="T6" fmla="*/ 744 w 804"/>
              <a:gd name="T7" fmla="*/ 292 h 304"/>
              <a:gd name="T8" fmla="*/ 680 w 804"/>
              <a:gd name="T9" fmla="*/ 284 h 304"/>
              <a:gd name="T10" fmla="*/ 616 w 804"/>
              <a:gd name="T11" fmla="*/ 276 h 304"/>
              <a:gd name="T12" fmla="*/ 544 w 804"/>
              <a:gd name="T13" fmla="*/ 264 h 304"/>
              <a:gd name="T14" fmla="*/ 480 w 804"/>
              <a:gd name="T15" fmla="*/ 256 h 304"/>
              <a:gd name="T16" fmla="*/ 468 w 804"/>
              <a:gd name="T17" fmla="*/ 228 h 304"/>
              <a:gd name="T18" fmla="*/ 452 w 804"/>
              <a:gd name="T19" fmla="*/ 220 h 304"/>
              <a:gd name="T20" fmla="*/ 428 w 804"/>
              <a:gd name="T21" fmla="*/ 196 h 304"/>
              <a:gd name="T22" fmla="*/ 416 w 804"/>
              <a:gd name="T23" fmla="*/ 188 h 304"/>
              <a:gd name="T24" fmla="*/ 372 w 804"/>
              <a:gd name="T25" fmla="*/ 160 h 304"/>
              <a:gd name="T26" fmla="*/ 348 w 804"/>
              <a:gd name="T27" fmla="*/ 168 h 304"/>
              <a:gd name="T28" fmla="*/ 300 w 804"/>
              <a:gd name="T29" fmla="*/ 160 h 304"/>
              <a:gd name="T30" fmla="*/ 272 w 804"/>
              <a:gd name="T31" fmla="*/ 128 h 304"/>
              <a:gd name="T32" fmla="*/ 268 w 804"/>
              <a:gd name="T33" fmla="*/ 100 h 304"/>
              <a:gd name="T34" fmla="*/ 244 w 804"/>
              <a:gd name="T35" fmla="*/ 92 h 304"/>
              <a:gd name="T36" fmla="*/ 212 w 804"/>
              <a:gd name="T37" fmla="*/ 48 h 304"/>
              <a:gd name="T38" fmla="*/ 156 w 804"/>
              <a:gd name="T39" fmla="*/ 8 h 304"/>
              <a:gd name="T40" fmla="*/ 96 w 804"/>
              <a:gd name="T41" fmla="*/ 12 h 304"/>
              <a:gd name="T42" fmla="*/ 0 w 804"/>
              <a:gd name="T43" fmla="*/ 2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AF200"/>
                </a:solidFill>
              </a14:hiddenFill>
            </a:ext>
          </a:extLst>
        </p:spPr>
        <p:txBody>
          <a:bodyPr wrap="none" anchor="ctr"/>
          <a:lstStyle/>
          <a:p>
            <a:endParaRPr lang="en-US"/>
          </a:p>
        </p:txBody>
      </p:sp>
      <p:sp>
        <p:nvSpPr>
          <p:cNvPr id="752671" name="Rectangle 31"/>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752672" name="Line 3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52673" name="Text Box 33"/>
          <p:cNvSpPr txBox="1">
            <a:spLocks noChangeArrowheads="1"/>
          </p:cNvSpPr>
          <p:nvPr/>
        </p:nvSpPr>
        <p:spPr bwMode="auto">
          <a:xfrm>
            <a:off x="1231900" y="5513388"/>
            <a:ext cx="7572375" cy="495300"/>
          </a:xfrm>
          <a:prstGeom prst="rect">
            <a:avLst/>
          </a:prstGeom>
          <a:solidFill>
            <a:schemeClr val="accent2"/>
          </a:solidFill>
          <a:ln w="38100">
            <a:solidFill>
              <a:schemeClr val="tx1"/>
            </a:solid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pPr>
            <a:r>
              <a:rPr lang="en-US" sz="2000" b="1">
                <a:solidFill>
                  <a:schemeClr val="bg2"/>
                </a:solidFill>
                <a:effectLst/>
              </a:rPr>
              <a:t>    </a:t>
            </a:r>
            <a:r>
              <a:rPr lang="en-US" sz="2400" b="1">
                <a:solidFill>
                  <a:schemeClr val="bg2"/>
                </a:solidFill>
                <a:effectLst/>
              </a:rPr>
              <a:t>ISHMAEL YE ISAAK EZHODE ISRAEL LI</a:t>
            </a:r>
            <a:endParaRPr lang="en-US" sz="2400" b="1">
              <a:solidFill>
                <a:srgbClr val="FFFF00"/>
              </a:solidFill>
              <a:effectLst/>
            </a:endParaRPr>
          </a:p>
        </p:txBody>
      </p:sp>
      <p:sp>
        <p:nvSpPr>
          <p:cNvPr id="752674" name="Text Box 34"/>
          <p:cNvSpPr txBox="1">
            <a:spLocks noChangeArrowheads="1"/>
          </p:cNvSpPr>
          <p:nvPr/>
        </p:nvSpPr>
        <p:spPr bwMode="auto">
          <a:xfrm>
            <a:off x="1012825" y="4343400"/>
            <a:ext cx="8131175" cy="4572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2"/>
                </a:solidFill>
              </a14:hiddenFill>
            </a:ext>
            <a:ext uri="{91240B29-F687-4f45-9708-019B960494DF}">
              <a14:hiddenLine xmlns:a14="http://schemas.microsoft.com/office/drawing/2010/main" xmlns="" w="38100">
                <a:solidFill>
                  <a:schemeClr val="tx1"/>
                </a:solidFill>
                <a:miter lim="800000"/>
                <a:headEnd/>
                <a:tailEnd/>
              </a14:hiddenLine>
            </a:ext>
          </a:extLst>
        </p:spPr>
        <p:txBody>
          <a:bodyPr>
            <a:spAutoFit/>
          </a:bodyPr>
          <a:lstStyle/>
          <a:p>
            <a:pPr algn="l">
              <a:spcBef>
                <a:spcPct val="50000"/>
              </a:spcBef>
            </a:pPr>
            <a:r>
              <a:rPr lang="en-US" sz="2000" b="1">
                <a:solidFill>
                  <a:srgbClr val="FFFF00"/>
                </a:solidFill>
                <a:effectLst/>
              </a:rPr>
              <a:t>       </a:t>
            </a:r>
            <a:r>
              <a:rPr lang="en-US" sz="2400" b="1">
                <a:solidFill>
                  <a:srgbClr val="FFFF00"/>
                </a:solidFill>
                <a:effectLst/>
              </a:rPr>
              <a:t>ISHMAEL &amp; ISAAC IN TODAY</a:t>
            </a:r>
            <a:r>
              <a:rPr lang="ja-JP" altLang="en-US" sz="2400" b="1">
                <a:solidFill>
                  <a:srgbClr val="FFFF00"/>
                </a:solidFill>
                <a:effectLst/>
                <a:latin typeface="Arial"/>
              </a:rPr>
              <a:t>’</a:t>
            </a:r>
            <a:r>
              <a:rPr lang="en-US" sz="2400" b="1">
                <a:solidFill>
                  <a:srgbClr val="FFFF00"/>
                </a:solidFill>
                <a:effectLst/>
              </a:rPr>
              <a:t>S ISRAEL</a:t>
            </a:r>
          </a:p>
        </p:txBody>
      </p:sp>
      <p:sp>
        <p:nvSpPr>
          <p:cNvPr id="752675" name="Oval 35"/>
          <p:cNvSpPr>
            <a:spLocks noChangeArrowheads="1"/>
          </p:cNvSpPr>
          <p:nvPr/>
        </p:nvSpPr>
        <p:spPr bwMode="auto">
          <a:xfrm>
            <a:off x="3321050" y="5521325"/>
            <a:ext cx="146050" cy="139700"/>
          </a:xfrm>
          <a:prstGeom prst="ellipse">
            <a:avLst/>
          </a:prstGeom>
          <a:solidFill>
            <a:srgbClr val="00CC00"/>
          </a:solidFill>
          <a:ln>
            <a:noFill/>
          </a:ln>
          <a:effectLst/>
          <a:extLst>
            <a:ext uri="{91240B29-F687-4f45-9708-019B960494DF}">
              <a14:hiddenLine xmlns:a14="http://schemas.microsoft.com/office/drawing/2010/main" xmlns="" w="127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2676" name="Oval 36"/>
          <p:cNvSpPr>
            <a:spLocks noChangeArrowheads="1"/>
          </p:cNvSpPr>
          <p:nvPr/>
        </p:nvSpPr>
        <p:spPr bwMode="auto">
          <a:xfrm>
            <a:off x="3149600" y="5426075"/>
            <a:ext cx="146050" cy="139700"/>
          </a:xfrm>
          <a:prstGeom prst="ellipse">
            <a:avLst/>
          </a:prstGeom>
          <a:solidFill>
            <a:srgbClr val="00CC00"/>
          </a:solidFill>
          <a:ln>
            <a:noFill/>
          </a:ln>
          <a:effectLst/>
          <a:extLst>
            <a:ext uri="{91240B29-F687-4f45-9708-019B960494DF}">
              <a14:hiddenLine xmlns:a14="http://schemas.microsoft.com/office/drawing/2010/main" xmlns="" w="127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2677" name="Text Box 37"/>
          <p:cNvSpPr txBox="1">
            <a:spLocks noChangeArrowheads="1"/>
          </p:cNvSpPr>
          <p:nvPr/>
        </p:nvSpPr>
        <p:spPr bwMode="auto">
          <a:xfrm>
            <a:off x="2363788" y="5346700"/>
            <a:ext cx="11938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b="1">
                <a:solidFill>
                  <a:srgbClr val="FAF200"/>
                </a:solidFill>
                <a:effectLst>
                  <a:outerShdw blurRad="38100" dist="38100" dir="2700000" algn="tl">
                    <a:srgbClr val="000000"/>
                  </a:outerShdw>
                </a:effectLst>
                <a:latin typeface="Helvetica" charset="0"/>
              </a:rPr>
              <a:t>Eilat</a:t>
            </a:r>
          </a:p>
        </p:txBody>
      </p:sp>
      <p:sp>
        <p:nvSpPr>
          <p:cNvPr id="752678" name="Text Box 38"/>
          <p:cNvSpPr txBox="1">
            <a:spLocks noChangeArrowheads="1"/>
          </p:cNvSpPr>
          <p:nvPr/>
        </p:nvSpPr>
        <p:spPr bwMode="auto">
          <a:xfrm>
            <a:off x="3225800" y="5426075"/>
            <a:ext cx="11938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b="1">
                <a:solidFill>
                  <a:srgbClr val="FAF200"/>
                </a:solidFill>
                <a:effectLst>
                  <a:outerShdw blurRad="38100" dist="38100" dir="2700000" algn="tl">
                    <a:srgbClr val="000000"/>
                  </a:outerShdw>
                </a:effectLst>
                <a:latin typeface="Helvetica" charset="0"/>
              </a:rPr>
              <a:t>Al</a:t>
            </a:r>
            <a:r>
              <a:rPr lang="ja-JP" altLang="en-US" sz="1200" b="1">
                <a:solidFill>
                  <a:srgbClr val="FAF200"/>
                </a:solidFill>
                <a:effectLst>
                  <a:outerShdw blurRad="38100" dist="38100" dir="2700000" algn="tl">
                    <a:srgbClr val="000000"/>
                  </a:outerShdw>
                </a:effectLst>
                <a:latin typeface="Arial"/>
              </a:rPr>
              <a:t>’</a:t>
            </a:r>
            <a:r>
              <a:rPr lang="en-US" sz="1200" b="1">
                <a:solidFill>
                  <a:srgbClr val="FAF200"/>
                </a:solidFill>
                <a:effectLst>
                  <a:outerShdw blurRad="38100" dist="38100" dir="2700000" algn="tl">
                    <a:srgbClr val="000000"/>
                  </a:outerShdw>
                </a:effectLst>
                <a:latin typeface="Helvetica" charset="0"/>
              </a:rPr>
              <a:t> Aqaba</a:t>
            </a:r>
          </a:p>
        </p:txBody>
      </p:sp>
      <p:grpSp>
        <p:nvGrpSpPr>
          <p:cNvPr id="752679" name="Group 39"/>
          <p:cNvGrpSpPr>
            <a:grpSpLocks/>
          </p:cNvGrpSpPr>
          <p:nvPr/>
        </p:nvGrpSpPr>
        <p:grpSpPr bwMode="auto">
          <a:xfrm>
            <a:off x="1676400" y="901700"/>
            <a:ext cx="3074988" cy="3311525"/>
            <a:chOff x="1056" y="568"/>
            <a:chExt cx="1937" cy="2086"/>
          </a:xfrm>
        </p:grpSpPr>
        <p:sp>
          <p:nvSpPr>
            <p:cNvPr id="752680" name="Freeform 40"/>
            <p:cNvSpPr>
              <a:spLocks/>
            </p:cNvSpPr>
            <p:nvPr/>
          </p:nvSpPr>
          <p:spPr bwMode="auto">
            <a:xfrm>
              <a:off x="1056" y="568"/>
              <a:ext cx="1480" cy="1864"/>
            </a:xfrm>
            <a:custGeom>
              <a:avLst/>
              <a:gdLst>
                <a:gd name="T0" fmla="*/ 1480 w 1480"/>
                <a:gd name="T1" fmla="*/ 0 h 1864"/>
                <a:gd name="T2" fmla="*/ 1416 w 1480"/>
                <a:gd name="T3" fmla="*/ 48 h 1864"/>
                <a:gd name="T4" fmla="*/ 1376 w 1480"/>
                <a:gd name="T5" fmla="*/ 144 h 1864"/>
                <a:gd name="T6" fmla="*/ 1360 w 1480"/>
                <a:gd name="T7" fmla="*/ 192 h 1864"/>
                <a:gd name="T8" fmla="*/ 1320 w 1480"/>
                <a:gd name="T9" fmla="*/ 240 h 1864"/>
                <a:gd name="T10" fmla="*/ 1296 w 1480"/>
                <a:gd name="T11" fmla="*/ 320 h 1864"/>
                <a:gd name="T12" fmla="*/ 1224 w 1480"/>
                <a:gd name="T13" fmla="*/ 416 h 1864"/>
                <a:gd name="T14" fmla="*/ 1152 w 1480"/>
                <a:gd name="T15" fmla="*/ 552 h 1864"/>
                <a:gd name="T16" fmla="*/ 1120 w 1480"/>
                <a:gd name="T17" fmla="*/ 664 h 1864"/>
                <a:gd name="T18" fmla="*/ 1112 w 1480"/>
                <a:gd name="T19" fmla="*/ 688 h 1864"/>
                <a:gd name="T20" fmla="*/ 1080 w 1480"/>
                <a:gd name="T21" fmla="*/ 768 h 1864"/>
                <a:gd name="T22" fmla="*/ 1056 w 1480"/>
                <a:gd name="T23" fmla="*/ 752 h 1864"/>
                <a:gd name="T24" fmla="*/ 1032 w 1480"/>
                <a:gd name="T25" fmla="*/ 744 h 1864"/>
                <a:gd name="T26" fmla="*/ 1016 w 1480"/>
                <a:gd name="T27" fmla="*/ 792 h 1864"/>
                <a:gd name="T28" fmla="*/ 1008 w 1480"/>
                <a:gd name="T29" fmla="*/ 816 h 1864"/>
                <a:gd name="T30" fmla="*/ 944 w 1480"/>
                <a:gd name="T31" fmla="*/ 1080 h 1864"/>
                <a:gd name="T32" fmla="*/ 912 w 1480"/>
                <a:gd name="T33" fmla="*/ 1200 h 1864"/>
                <a:gd name="T34" fmla="*/ 880 w 1480"/>
                <a:gd name="T35" fmla="*/ 1248 h 1864"/>
                <a:gd name="T36" fmla="*/ 816 w 1480"/>
                <a:gd name="T37" fmla="*/ 1360 h 1864"/>
                <a:gd name="T38" fmla="*/ 784 w 1480"/>
                <a:gd name="T39" fmla="*/ 1456 h 1864"/>
                <a:gd name="T40" fmla="*/ 776 w 1480"/>
                <a:gd name="T41" fmla="*/ 1480 h 1864"/>
                <a:gd name="T42" fmla="*/ 704 w 1480"/>
                <a:gd name="T43" fmla="*/ 1536 h 1864"/>
                <a:gd name="T44" fmla="*/ 656 w 1480"/>
                <a:gd name="T45" fmla="*/ 1632 h 1864"/>
                <a:gd name="T46" fmla="*/ 632 w 1480"/>
                <a:gd name="T47" fmla="*/ 1640 h 1864"/>
                <a:gd name="T48" fmla="*/ 608 w 1480"/>
                <a:gd name="T49" fmla="*/ 1656 h 1864"/>
                <a:gd name="T50" fmla="*/ 560 w 1480"/>
                <a:gd name="T51" fmla="*/ 1672 h 1864"/>
                <a:gd name="T52" fmla="*/ 472 w 1480"/>
                <a:gd name="T53" fmla="*/ 1752 h 1864"/>
                <a:gd name="T54" fmla="*/ 376 w 1480"/>
                <a:gd name="T55" fmla="*/ 1808 h 1864"/>
                <a:gd name="T56" fmla="*/ 304 w 1480"/>
                <a:gd name="T57" fmla="*/ 1832 h 1864"/>
                <a:gd name="T58" fmla="*/ 104 w 1480"/>
                <a:gd name="T59" fmla="*/ 1864 h 1864"/>
                <a:gd name="T60" fmla="*/ 0 w 1480"/>
                <a:gd name="T61" fmla="*/ 1856 h 1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752681" name="Freeform 41"/>
            <p:cNvSpPr>
              <a:spLocks/>
            </p:cNvSpPr>
            <p:nvPr/>
          </p:nvSpPr>
          <p:spPr bwMode="auto">
            <a:xfrm>
              <a:off x="2216" y="568"/>
              <a:ext cx="777" cy="608"/>
            </a:xfrm>
            <a:custGeom>
              <a:avLst/>
              <a:gdLst>
                <a:gd name="T0" fmla="*/ 0 w 777"/>
                <a:gd name="T1" fmla="*/ 568 h 608"/>
                <a:gd name="T2" fmla="*/ 80 w 777"/>
                <a:gd name="T3" fmla="*/ 576 h 608"/>
                <a:gd name="T4" fmla="*/ 128 w 777"/>
                <a:gd name="T5" fmla="*/ 608 h 608"/>
                <a:gd name="T6" fmla="*/ 232 w 777"/>
                <a:gd name="T7" fmla="*/ 576 h 608"/>
                <a:gd name="T8" fmla="*/ 256 w 777"/>
                <a:gd name="T9" fmla="*/ 544 h 608"/>
                <a:gd name="T10" fmla="*/ 264 w 777"/>
                <a:gd name="T11" fmla="*/ 456 h 608"/>
                <a:gd name="T12" fmla="*/ 336 w 777"/>
                <a:gd name="T13" fmla="*/ 448 h 608"/>
                <a:gd name="T14" fmla="*/ 432 w 777"/>
                <a:gd name="T15" fmla="*/ 416 h 608"/>
                <a:gd name="T16" fmla="*/ 472 w 777"/>
                <a:gd name="T17" fmla="*/ 344 h 608"/>
                <a:gd name="T18" fmla="*/ 520 w 777"/>
                <a:gd name="T19" fmla="*/ 320 h 608"/>
                <a:gd name="T20" fmla="*/ 584 w 777"/>
                <a:gd name="T21" fmla="*/ 280 h 608"/>
                <a:gd name="T22" fmla="*/ 576 w 777"/>
                <a:gd name="T23" fmla="*/ 232 h 608"/>
                <a:gd name="T24" fmla="*/ 528 w 777"/>
                <a:gd name="T25" fmla="*/ 216 h 608"/>
                <a:gd name="T26" fmla="*/ 584 w 777"/>
                <a:gd name="T27" fmla="*/ 144 h 608"/>
                <a:gd name="T28" fmla="*/ 608 w 777"/>
                <a:gd name="T29" fmla="*/ 128 h 608"/>
                <a:gd name="T30" fmla="*/ 656 w 777"/>
                <a:gd name="T31" fmla="*/ 112 h 608"/>
                <a:gd name="T32" fmla="*/ 680 w 777"/>
                <a:gd name="T33" fmla="*/ 104 h 608"/>
                <a:gd name="T34" fmla="*/ 768 w 777"/>
                <a:gd name="T35" fmla="*/ 104 h 608"/>
                <a:gd name="T36" fmla="*/ 752 w 777"/>
                <a:gd name="T37" fmla="*/ 80 h 608"/>
                <a:gd name="T38" fmla="*/ 744 w 777"/>
                <a:gd name="T39" fmla="*/ 56 h 608"/>
                <a:gd name="T40" fmla="*/ 776 w 777"/>
                <a:gd name="T41"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2682" name="Freeform 42"/>
            <p:cNvSpPr>
              <a:spLocks/>
            </p:cNvSpPr>
            <p:nvPr/>
          </p:nvSpPr>
          <p:spPr bwMode="auto">
            <a:xfrm>
              <a:off x="2328" y="1944"/>
              <a:ext cx="134" cy="652"/>
            </a:xfrm>
            <a:custGeom>
              <a:avLst/>
              <a:gdLst>
                <a:gd name="T0" fmla="*/ 124 w 134"/>
                <a:gd name="T1" fmla="*/ 0 h 652"/>
                <a:gd name="T2" fmla="*/ 124 w 134"/>
                <a:gd name="T3" fmla="*/ 84 h 652"/>
                <a:gd name="T4" fmla="*/ 92 w 134"/>
                <a:gd name="T5" fmla="*/ 180 h 652"/>
                <a:gd name="T6" fmla="*/ 104 w 134"/>
                <a:gd name="T7" fmla="*/ 244 h 652"/>
                <a:gd name="T8" fmla="*/ 68 w 134"/>
                <a:gd name="T9" fmla="*/ 332 h 652"/>
                <a:gd name="T10" fmla="*/ 48 w 134"/>
                <a:gd name="T11" fmla="*/ 384 h 652"/>
                <a:gd name="T12" fmla="*/ 28 w 134"/>
                <a:gd name="T13" fmla="*/ 420 h 652"/>
                <a:gd name="T14" fmla="*/ 52 w 134"/>
                <a:gd name="T15" fmla="*/ 488 h 652"/>
                <a:gd name="T16" fmla="*/ 68 w 134"/>
                <a:gd name="T17" fmla="*/ 524 h 652"/>
                <a:gd name="T18" fmla="*/ 64 w 134"/>
                <a:gd name="T19" fmla="*/ 536 h 652"/>
                <a:gd name="T20" fmla="*/ 52 w 134"/>
                <a:gd name="T21" fmla="*/ 544 h 652"/>
                <a:gd name="T22" fmla="*/ 44 w 134"/>
                <a:gd name="T23" fmla="*/ 568 h 652"/>
                <a:gd name="T24" fmla="*/ 40 w 134"/>
                <a:gd name="T25" fmla="*/ 580 h 652"/>
                <a:gd name="T26" fmla="*/ 36 w 134"/>
                <a:gd name="T27" fmla="*/ 616 h 652"/>
                <a:gd name="T28" fmla="*/ 24 w 134"/>
                <a:gd name="T29" fmla="*/ 624 h 652"/>
                <a:gd name="T30" fmla="*/ 0 w 134"/>
                <a:gd name="T31"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752683" name="Freeform 43"/>
            <p:cNvSpPr>
              <a:spLocks/>
            </p:cNvSpPr>
            <p:nvPr/>
          </p:nvSpPr>
          <p:spPr bwMode="auto">
            <a:xfrm>
              <a:off x="2013" y="1466"/>
              <a:ext cx="467" cy="838"/>
            </a:xfrm>
            <a:custGeom>
              <a:avLst/>
              <a:gdLst>
                <a:gd name="T0" fmla="*/ 467 w 467"/>
                <a:gd name="T1" fmla="*/ 130 h 838"/>
                <a:gd name="T2" fmla="*/ 423 w 467"/>
                <a:gd name="T3" fmla="*/ 122 h 838"/>
                <a:gd name="T4" fmla="*/ 415 w 467"/>
                <a:gd name="T5" fmla="*/ 110 h 838"/>
                <a:gd name="T6" fmla="*/ 355 w 467"/>
                <a:gd name="T7" fmla="*/ 102 h 838"/>
                <a:gd name="T8" fmla="*/ 363 w 467"/>
                <a:gd name="T9" fmla="*/ 54 h 838"/>
                <a:gd name="T10" fmla="*/ 331 w 467"/>
                <a:gd name="T11" fmla="*/ 46 h 838"/>
                <a:gd name="T12" fmla="*/ 271 w 467"/>
                <a:gd name="T13" fmla="*/ 26 h 838"/>
                <a:gd name="T14" fmla="*/ 235 w 467"/>
                <a:gd name="T15" fmla="*/ 6 h 838"/>
                <a:gd name="T16" fmla="*/ 143 w 467"/>
                <a:gd name="T17" fmla="*/ 50 h 838"/>
                <a:gd name="T18" fmla="*/ 103 w 467"/>
                <a:gd name="T19" fmla="*/ 138 h 838"/>
                <a:gd name="T20" fmla="*/ 79 w 467"/>
                <a:gd name="T21" fmla="*/ 222 h 838"/>
                <a:gd name="T22" fmla="*/ 75 w 467"/>
                <a:gd name="T23" fmla="*/ 234 h 838"/>
                <a:gd name="T24" fmla="*/ 63 w 467"/>
                <a:gd name="T25" fmla="*/ 242 h 838"/>
                <a:gd name="T26" fmla="*/ 87 w 467"/>
                <a:gd name="T27" fmla="*/ 306 h 838"/>
                <a:gd name="T28" fmla="*/ 95 w 467"/>
                <a:gd name="T29" fmla="*/ 398 h 838"/>
                <a:gd name="T30" fmla="*/ 123 w 467"/>
                <a:gd name="T31" fmla="*/ 466 h 838"/>
                <a:gd name="T32" fmla="*/ 139 w 467"/>
                <a:gd name="T33" fmla="*/ 478 h 838"/>
                <a:gd name="T34" fmla="*/ 163 w 467"/>
                <a:gd name="T35" fmla="*/ 486 h 838"/>
                <a:gd name="T36" fmla="*/ 219 w 467"/>
                <a:gd name="T37" fmla="*/ 490 h 838"/>
                <a:gd name="T38" fmla="*/ 227 w 467"/>
                <a:gd name="T39" fmla="*/ 530 h 838"/>
                <a:gd name="T40" fmla="*/ 191 w 467"/>
                <a:gd name="T41" fmla="*/ 542 h 838"/>
                <a:gd name="T42" fmla="*/ 119 w 467"/>
                <a:gd name="T43" fmla="*/ 590 h 838"/>
                <a:gd name="T44" fmla="*/ 79 w 467"/>
                <a:gd name="T45" fmla="*/ 622 h 838"/>
                <a:gd name="T46" fmla="*/ 59 w 467"/>
                <a:gd name="T47" fmla="*/ 658 h 838"/>
                <a:gd name="T48" fmla="*/ 39 w 467"/>
                <a:gd name="T49" fmla="*/ 706 h 838"/>
                <a:gd name="T50" fmla="*/ 3 w 467"/>
                <a:gd name="T51" fmla="*/ 790 h 838"/>
                <a:gd name="T52" fmla="*/ 27 w 467"/>
                <a:gd name="T53" fmla="*/ 838 h 838"/>
                <a:gd name="T54" fmla="*/ 87 w 467"/>
                <a:gd name="T55" fmla="*/ 814 h 838"/>
                <a:gd name="T56" fmla="*/ 151 w 467"/>
                <a:gd name="T57" fmla="*/ 830 h 838"/>
                <a:gd name="T58" fmla="*/ 195 w 467"/>
                <a:gd name="T59" fmla="*/ 818 h 838"/>
                <a:gd name="T60" fmla="*/ 231 w 467"/>
                <a:gd name="T61" fmla="*/ 822 h 838"/>
                <a:gd name="T62" fmla="*/ 267 w 467"/>
                <a:gd name="T63" fmla="*/ 790 h 838"/>
                <a:gd name="T64" fmla="*/ 339 w 467"/>
                <a:gd name="T65" fmla="*/ 734 h 838"/>
                <a:gd name="T66" fmla="*/ 411 w 467"/>
                <a:gd name="T67" fmla="*/ 726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752684" name="Freeform 44"/>
            <p:cNvSpPr>
              <a:spLocks/>
            </p:cNvSpPr>
            <p:nvPr/>
          </p:nvSpPr>
          <p:spPr bwMode="auto">
            <a:xfrm>
              <a:off x="1604" y="2176"/>
              <a:ext cx="152" cy="192"/>
            </a:xfrm>
            <a:custGeom>
              <a:avLst/>
              <a:gdLst>
                <a:gd name="T0" fmla="*/ 0 w 152"/>
                <a:gd name="T1" fmla="*/ 192 h 192"/>
                <a:gd name="T2" fmla="*/ 40 w 152"/>
                <a:gd name="T3" fmla="*/ 176 h 192"/>
                <a:gd name="T4" fmla="*/ 64 w 152"/>
                <a:gd name="T5" fmla="*/ 168 h 192"/>
                <a:gd name="T6" fmla="*/ 96 w 152"/>
                <a:gd name="T7" fmla="*/ 80 h 192"/>
                <a:gd name="T8" fmla="*/ 132 w 152"/>
                <a:gd name="T9" fmla="*/ 60 h 192"/>
                <a:gd name="T10" fmla="*/ 152 w 152"/>
                <a:gd name="T11" fmla="*/ 24 h 192"/>
                <a:gd name="T12" fmla="*/ 148 w 152"/>
                <a:gd name="T13" fmla="*/ 8 h 192"/>
                <a:gd name="T14" fmla="*/ 136 w 152"/>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752685" name="Freeform 45"/>
            <p:cNvSpPr>
              <a:spLocks/>
            </p:cNvSpPr>
            <p:nvPr/>
          </p:nvSpPr>
          <p:spPr bwMode="auto">
            <a:xfrm>
              <a:off x="2354" y="2052"/>
              <a:ext cx="113" cy="320"/>
            </a:xfrm>
            <a:custGeom>
              <a:avLst/>
              <a:gdLst>
                <a:gd name="T0" fmla="*/ 98 w 113"/>
                <a:gd name="T1" fmla="*/ 0 h 320"/>
                <a:gd name="T2" fmla="*/ 46 w 113"/>
                <a:gd name="T3" fmla="*/ 72 h 320"/>
                <a:gd name="T4" fmla="*/ 50 w 113"/>
                <a:gd name="T5" fmla="*/ 116 h 320"/>
                <a:gd name="T6" fmla="*/ 34 w 113"/>
                <a:gd name="T7" fmla="*/ 164 h 320"/>
                <a:gd name="T8" fmla="*/ 22 w 113"/>
                <a:gd name="T9" fmla="*/ 244 h 320"/>
                <a:gd name="T10" fmla="*/ 6 w 113"/>
                <a:gd name="T11" fmla="*/ 268 h 320"/>
                <a:gd name="T12" fmla="*/ 2 w 113"/>
                <a:gd name="T13" fmla="*/ 280 h 320"/>
                <a:gd name="T14" fmla="*/ 18 w 113"/>
                <a:gd name="T15" fmla="*/ 312 h 320"/>
                <a:gd name="T16" fmla="*/ 42 w 113"/>
                <a:gd name="T17" fmla="*/ 320 h 320"/>
                <a:gd name="T18" fmla="*/ 42 w 113"/>
                <a:gd name="T19" fmla="*/ 280 h 320"/>
                <a:gd name="T20" fmla="*/ 46 w 113"/>
                <a:gd name="T21" fmla="*/ 244 h 320"/>
                <a:gd name="T22" fmla="*/ 58 w 113"/>
                <a:gd name="T23" fmla="*/ 256 h 320"/>
                <a:gd name="T24" fmla="*/ 70 w 113"/>
                <a:gd name="T25" fmla="*/ 252 h 320"/>
                <a:gd name="T26" fmla="*/ 98 w 113"/>
                <a:gd name="T27" fmla="*/ 208 h 320"/>
                <a:gd name="T28" fmla="*/ 74 w 113"/>
                <a:gd name="T29" fmla="*/ 132 h 320"/>
                <a:gd name="T30" fmla="*/ 106 w 113"/>
                <a:gd name="T31" fmla="*/ 72 h 320"/>
                <a:gd name="T32" fmla="*/ 102 w 113"/>
                <a:gd name="T33" fmla="*/ 16 h 320"/>
                <a:gd name="T34" fmla="*/ 90 w 113"/>
                <a:gd name="T35" fmla="*/ 8 h 320"/>
                <a:gd name="T36" fmla="*/ 98 w 113"/>
                <a:gd name="T37"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endParaRPr lang="en-US"/>
            </a:p>
          </p:txBody>
        </p:sp>
        <p:sp>
          <p:nvSpPr>
            <p:cNvPr id="752686" name="Freeform 46"/>
            <p:cNvSpPr>
              <a:spLocks/>
            </p:cNvSpPr>
            <p:nvPr/>
          </p:nvSpPr>
          <p:spPr bwMode="auto">
            <a:xfrm>
              <a:off x="2447" y="1268"/>
              <a:ext cx="109" cy="172"/>
            </a:xfrm>
            <a:custGeom>
              <a:avLst/>
              <a:gdLst>
                <a:gd name="T0" fmla="*/ 73 w 109"/>
                <a:gd name="T1" fmla="*/ 0 h 172"/>
                <a:gd name="T2" fmla="*/ 13 w 109"/>
                <a:gd name="T3" fmla="*/ 16 h 172"/>
                <a:gd name="T4" fmla="*/ 5 w 109"/>
                <a:gd name="T5" fmla="*/ 40 h 172"/>
                <a:gd name="T6" fmla="*/ 21 w 109"/>
                <a:gd name="T7" fmla="*/ 64 h 172"/>
                <a:gd name="T8" fmla="*/ 53 w 109"/>
                <a:gd name="T9" fmla="*/ 132 h 172"/>
                <a:gd name="T10" fmla="*/ 85 w 109"/>
                <a:gd name="T11" fmla="*/ 172 h 172"/>
                <a:gd name="T12" fmla="*/ 93 w 109"/>
                <a:gd name="T13" fmla="*/ 148 h 172"/>
                <a:gd name="T14" fmla="*/ 109 w 109"/>
                <a:gd name="T15" fmla="*/ 124 h 172"/>
                <a:gd name="T16" fmla="*/ 89 w 109"/>
                <a:gd name="T17" fmla="*/ 32 h 172"/>
                <a:gd name="T18" fmla="*/ 85 w 109"/>
                <a:gd name="T19" fmla="*/ 4 h 172"/>
                <a:gd name="T20" fmla="*/ 73 w 109"/>
                <a:gd name="T2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endParaRPr lang="en-US"/>
            </a:p>
          </p:txBody>
        </p:sp>
        <p:sp>
          <p:nvSpPr>
            <p:cNvPr id="752687" name="Oval 47"/>
            <p:cNvSpPr>
              <a:spLocks noChangeArrowheads="1"/>
            </p:cNvSpPr>
            <p:nvPr/>
          </p:nvSpPr>
          <p:spPr bwMode="auto">
            <a:xfrm>
              <a:off x="2704" y="1880"/>
              <a:ext cx="92" cy="88"/>
            </a:xfrm>
            <a:prstGeom prst="ellipse">
              <a:avLst/>
            </a:prstGeom>
            <a:solidFill>
              <a:srgbClr val="00CC00"/>
            </a:solidFill>
            <a:ln w="381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2688" name="Text Box 48"/>
            <p:cNvSpPr txBox="1">
              <a:spLocks noChangeArrowheads="1"/>
            </p:cNvSpPr>
            <p:nvPr/>
          </p:nvSpPr>
          <p:spPr bwMode="auto">
            <a:xfrm>
              <a:off x="1064" y="920"/>
              <a:ext cx="1024" cy="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b="1" i="1">
                  <a:solidFill>
                    <a:srgbClr val="99CCFF"/>
                  </a:solidFill>
                  <a:effectLst>
                    <a:outerShdw blurRad="38100" dist="38100" dir="2700000" algn="tl">
                      <a:srgbClr val="000000"/>
                    </a:outerShdw>
                  </a:effectLst>
                  <a:latin typeface="Book Antiqua" charset="0"/>
                </a:rPr>
                <a:t> Mediterranean Ozhi</a:t>
              </a:r>
            </a:p>
          </p:txBody>
        </p:sp>
        <p:sp>
          <p:nvSpPr>
            <p:cNvPr id="752689" name="Text Box 49"/>
            <p:cNvSpPr txBox="1">
              <a:spLocks noChangeArrowheads="1"/>
            </p:cNvSpPr>
            <p:nvPr/>
          </p:nvSpPr>
          <p:spPr bwMode="auto">
            <a:xfrm>
              <a:off x="1960" y="752"/>
              <a:ext cx="920"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b="1">
                  <a:solidFill>
                    <a:srgbClr val="FF0000"/>
                  </a:solidFill>
                  <a:effectLst>
                    <a:outerShdw blurRad="38100" dist="38100" dir="2700000" algn="tl">
                      <a:srgbClr val="000000"/>
                    </a:outerShdw>
                  </a:effectLst>
                  <a:latin typeface="Times" charset="0"/>
                </a:rPr>
                <a:t>LEBANON</a:t>
              </a:r>
            </a:p>
          </p:txBody>
        </p:sp>
        <p:sp>
          <p:nvSpPr>
            <p:cNvPr id="752690" name="Freeform 50"/>
            <p:cNvSpPr>
              <a:spLocks/>
            </p:cNvSpPr>
            <p:nvPr/>
          </p:nvSpPr>
          <p:spPr bwMode="auto">
            <a:xfrm>
              <a:off x="2450" y="1008"/>
              <a:ext cx="126" cy="940"/>
            </a:xfrm>
            <a:custGeom>
              <a:avLst/>
              <a:gdLst>
                <a:gd name="T0" fmla="*/ 102 w 126"/>
                <a:gd name="T1" fmla="*/ 0 h 940"/>
                <a:gd name="T2" fmla="*/ 126 w 126"/>
                <a:gd name="T3" fmla="*/ 40 h 940"/>
                <a:gd name="T4" fmla="*/ 114 w 126"/>
                <a:gd name="T5" fmla="*/ 80 h 940"/>
                <a:gd name="T6" fmla="*/ 78 w 126"/>
                <a:gd name="T7" fmla="*/ 224 h 940"/>
                <a:gd name="T8" fmla="*/ 102 w 126"/>
                <a:gd name="T9" fmla="*/ 336 h 940"/>
                <a:gd name="T10" fmla="*/ 58 w 126"/>
                <a:gd name="T11" fmla="*/ 432 h 940"/>
                <a:gd name="T12" fmla="*/ 50 w 126"/>
                <a:gd name="T13" fmla="*/ 468 h 940"/>
                <a:gd name="T14" fmla="*/ 26 w 126"/>
                <a:gd name="T15" fmla="*/ 512 h 940"/>
                <a:gd name="T16" fmla="*/ 30 w 126"/>
                <a:gd name="T17" fmla="*/ 560 h 940"/>
                <a:gd name="T18" fmla="*/ 18 w 126"/>
                <a:gd name="T19" fmla="*/ 640 h 940"/>
                <a:gd name="T20" fmla="*/ 46 w 126"/>
                <a:gd name="T21" fmla="*/ 680 h 940"/>
                <a:gd name="T22" fmla="*/ 34 w 126"/>
                <a:gd name="T23" fmla="*/ 740 h 940"/>
                <a:gd name="T24" fmla="*/ 34 w 126"/>
                <a:gd name="T25" fmla="*/ 784 h 940"/>
                <a:gd name="T26" fmla="*/ 26 w 126"/>
                <a:gd name="T27" fmla="*/ 808 h 940"/>
                <a:gd name="T28" fmla="*/ 18 w 126"/>
                <a:gd name="T29" fmla="*/ 888 h 940"/>
                <a:gd name="T30" fmla="*/ 2 w 126"/>
                <a:gd name="T31" fmla="*/ 912 h 940"/>
                <a:gd name="T32" fmla="*/ 6 w 126"/>
                <a:gd name="T33" fmla="*/ 940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AF200"/>
                  </a:solidFill>
                </a14:hiddenFill>
              </a:ext>
            </a:extLst>
          </p:spPr>
          <p:txBody>
            <a:bodyPr wrap="none" anchor="ctr"/>
            <a:lstStyle/>
            <a:p>
              <a:endParaRPr lang="en-US"/>
            </a:p>
          </p:txBody>
        </p:sp>
        <p:sp>
          <p:nvSpPr>
            <p:cNvPr id="752691" name="Text Box 51"/>
            <p:cNvSpPr txBox="1">
              <a:spLocks noChangeArrowheads="1"/>
            </p:cNvSpPr>
            <p:nvPr/>
          </p:nvSpPr>
          <p:spPr bwMode="auto">
            <a:xfrm>
              <a:off x="2224" y="1981"/>
              <a:ext cx="7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b="1">
                  <a:solidFill>
                    <a:srgbClr val="FAF200"/>
                  </a:solidFill>
                  <a:effectLst>
                    <a:outerShdw blurRad="38100" dist="38100" dir="2700000" algn="tl">
                      <a:srgbClr val="000000"/>
                    </a:outerShdw>
                  </a:effectLst>
                  <a:latin typeface="Helvetica" charset="0"/>
                </a:rPr>
                <a:t>Jericho</a:t>
              </a:r>
            </a:p>
          </p:txBody>
        </p:sp>
        <p:sp>
          <p:nvSpPr>
            <p:cNvPr id="752692" name="Text Box 52"/>
            <p:cNvSpPr txBox="1">
              <a:spLocks noChangeArrowheads="1"/>
            </p:cNvSpPr>
            <p:nvPr/>
          </p:nvSpPr>
          <p:spPr bwMode="auto">
            <a:xfrm>
              <a:off x="2256" y="2122"/>
              <a:ext cx="520" cy="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i="1">
                  <a:solidFill>
                    <a:srgbClr val="99CCFF"/>
                  </a:solidFill>
                  <a:effectLst>
                    <a:outerShdw blurRad="38100" dist="38100" dir="2700000" algn="tl">
                      <a:srgbClr val="000000"/>
                    </a:outerShdw>
                  </a:effectLst>
                  <a:latin typeface="Book Antiqua" charset="0"/>
                </a:rPr>
                <a:t> Kathi Ozhi</a:t>
              </a:r>
            </a:p>
          </p:txBody>
        </p:sp>
        <p:sp>
          <p:nvSpPr>
            <p:cNvPr id="752693" name="Text Box 53"/>
            <p:cNvSpPr txBox="1">
              <a:spLocks noChangeArrowheads="1"/>
            </p:cNvSpPr>
            <p:nvPr/>
          </p:nvSpPr>
          <p:spPr bwMode="auto">
            <a:xfrm>
              <a:off x="1600" y="2090"/>
              <a:ext cx="7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b="1">
                  <a:solidFill>
                    <a:srgbClr val="FAF200"/>
                  </a:solidFill>
                  <a:effectLst>
                    <a:outerShdw blurRad="38100" dist="38100" dir="2700000" algn="tl">
                      <a:srgbClr val="000000"/>
                    </a:outerShdw>
                  </a:effectLst>
                  <a:latin typeface="Helvetica" charset="0"/>
                </a:rPr>
                <a:t>Hebron</a:t>
              </a:r>
            </a:p>
          </p:txBody>
        </p:sp>
        <p:sp>
          <p:nvSpPr>
            <p:cNvPr id="752694" name="Text Box 54"/>
            <p:cNvSpPr txBox="1">
              <a:spLocks noChangeArrowheads="1"/>
            </p:cNvSpPr>
            <p:nvPr/>
          </p:nvSpPr>
          <p:spPr bwMode="auto">
            <a:xfrm>
              <a:off x="2400" y="1202"/>
              <a:ext cx="520" cy="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0066FF"/>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i="1">
                  <a:solidFill>
                    <a:srgbClr val="99CCFF"/>
                  </a:solidFill>
                  <a:effectLst>
                    <a:outerShdw blurRad="38100" dist="38100" dir="2700000" algn="tl">
                      <a:srgbClr val="000000"/>
                    </a:outerShdw>
                  </a:effectLst>
                  <a:latin typeface="Helvetica" charset="0"/>
                </a:rPr>
                <a:t> Galilee Ozhi</a:t>
              </a:r>
            </a:p>
          </p:txBody>
        </p:sp>
        <p:sp>
          <p:nvSpPr>
            <p:cNvPr id="752695" name="Oval 55"/>
            <p:cNvSpPr>
              <a:spLocks noChangeArrowheads="1"/>
            </p:cNvSpPr>
            <p:nvPr/>
          </p:nvSpPr>
          <p:spPr bwMode="auto">
            <a:xfrm>
              <a:off x="2272" y="1350"/>
              <a:ext cx="92" cy="88"/>
            </a:xfrm>
            <a:prstGeom prst="ellipse">
              <a:avLst/>
            </a:prstGeom>
            <a:solidFill>
              <a:srgbClr val="00CC00"/>
            </a:solidFill>
            <a:ln>
              <a:noFill/>
            </a:ln>
            <a:effectLst/>
            <a:extLst>
              <a:ext uri="{91240B29-F687-4f45-9708-019B960494DF}">
                <a14:hiddenLine xmlns:a14="http://schemas.microsoft.com/office/drawing/2010/main" xmlns="" w="127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2696" name="Oval 56"/>
            <p:cNvSpPr>
              <a:spLocks noChangeArrowheads="1"/>
            </p:cNvSpPr>
            <p:nvPr/>
          </p:nvSpPr>
          <p:spPr bwMode="auto">
            <a:xfrm>
              <a:off x="2072" y="1298"/>
              <a:ext cx="92" cy="88"/>
            </a:xfrm>
            <a:prstGeom prst="ellipse">
              <a:avLst/>
            </a:prstGeom>
            <a:solidFill>
              <a:srgbClr val="00CC00"/>
            </a:solidFill>
            <a:ln>
              <a:noFill/>
            </a:ln>
            <a:effectLst/>
            <a:extLst>
              <a:ext uri="{91240B29-F687-4f45-9708-019B960494DF}">
                <a14:hiddenLine xmlns:a14="http://schemas.microsoft.com/office/drawing/2010/main" xmlns="" w="127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2697" name="Oval 57"/>
            <p:cNvSpPr>
              <a:spLocks noChangeArrowheads="1"/>
            </p:cNvSpPr>
            <p:nvPr/>
          </p:nvSpPr>
          <p:spPr bwMode="auto">
            <a:xfrm>
              <a:off x="2396" y="1934"/>
              <a:ext cx="92" cy="88"/>
            </a:xfrm>
            <a:prstGeom prst="ellipse">
              <a:avLst/>
            </a:prstGeom>
            <a:solidFill>
              <a:srgbClr val="00CC00"/>
            </a:solidFill>
            <a:ln>
              <a:noFill/>
            </a:ln>
            <a:effectLst/>
            <a:extLst>
              <a:ext uri="{91240B29-F687-4f45-9708-019B960494DF}">
                <a14:hiddenLine xmlns:a14="http://schemas.microsoft.com/office/drawing/2010/main" xmlns="" w="127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2698" name="Oval 58"/>
            <p:cNvSpPr>
              <a:spLocks noChangeArrowheads="1"/>
            </p:cNvSpPr>
            <p:nvPr/>
          </p:nvSpPr>
          <p:spPr bwMode="auto">
            <a:xfrm>
              <a:off x="1920" y="2318"/>
              <a:ext cx="92" cy="88"/>
            </a:xfrm>
            <a:prstGeom prst="ellipse">
              <a:avLst/>
            </a:prstGeom>
            <a:solidFill>
              <a:srgbClr val="00CC00"/>
            </a:solidFill>
            <a:ln>
              <a:noFill/>
            </a:ln>
            <a:effectLst/>
            <a:extLst>
              <a:ext uri="{91240B29-F687-4f45-9708-019B960494DF}">
                <a14:hiddenLine xmlns:a14="http://schemas.microsoft.com/office/drawing/2010/main" xmlns="" w="127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2699" name="Oval 59"/>
            <p:cNvSpPr>
              <a:spLocks noChangeArrowheads="1"/>
            </p:cNvSpPr>
            <p:nvPr/>
          </p:nvSpPr>
          <p:spPr bwMode="auto">
            <a:xfrm>
              <a:off x="1692" y="2146"/>
              <a:ext cx="92" cy="88"/>
            </a:xfrm>
            <a:prstGeom prst="ellipse">
              <a:avLst/>
            </a:prstGeom>
            <a:solidFill>
              <a:srgbClr val="00CC00"/>
            </a:solidFill>
            <a:ln>
              <a:noFill/>
            </a:ln>
            <a:effectLst/>
            <a:extLst>
              <a:ext uri="{91240B29-F687-4f45-9708-019B960494DF}">
                <a14:hiddenLine xmlns:a14="http://schemas.microsoft.com/office/drawing/2010/main" xmlns="" w="127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2700" name="Oval 60"/>
            <p:cNvSpPr>
              <a:spLocks noChangeArrowheads="1"/>
            </p:cNvSpPr>
            <p:nvPr/>
          </p:nvSpPr>
          <p:spPr bwMode="auto">
            <a:xfrm>
              <a:off x="1904" y="1818"/>
              <a:ext cx="92" cy="88"/>
            </a:xfrm>
            <a:prstGeom prst="ellipse">
              <a:avLst/>
            </a:prstGeom>
            <a:solidFill>
              <a:srgbClr val="00CC00"/>
            </a:solidFill>
            <a:ln>
              <a:noFill/>
            </a:ln>
            <a:effectLst/>
            <a:extLst>
              <a:ext uri="{91240B29-F687-4f45-9708-019B960494DF}">
                <a14:hiddenLine xmlns:a14="http://schemas.microsoft.com/office/drawing/2010/main" xmlns="" w="127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2701" name="Oval 61"/>
            <p:cNvSpPr>
              <a:spLocks noChangeArrowheads="1"/>
            </p:cNvSpPr>
            <p:nvPr/>
          </p:nvSpPr>
          <p:spPr bwMode="auto">
            <a:xfrm>
              <a:off x="2124" y="2146"/>
              <a:ext cx="92" cy="88"/>
            </a:xfrm>
            <a:prstGeom prst="ellipse">
              <a:avLst/>
            </a:prstGeom>
            <a:solidFill>
              <a:srgbClr val="00CC00"/>
            </a:solidFill>
            <a:ln>
              <a:noFill/>
            </a:ln>
            <a:effectLst/>
            <a:extLst>
              <a:ext uri="{91240B29-F687-4f45-9708-019B960494DF}">
                <a14:hiddenLine xmlns:a14="http://schemas.microsoft.com/office/drawing/2010/main" xmlns="" w="127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2702" name="Oval 62"/>
            <p:cNvSpPr>
              <a:spLocks noChangeArrowheads="1"/>
            </p:cNvSpPr>
            <p:nvPr/>
          </p:nvSpPr>
          <p:spPr bwMode="auto">
            <a:xfrm>
              <a:off x="1972" y="1622"/>
              <a:ext cx="92" cy="88"/>
            </a:xfrm>
            <a:prstGeom prst="ellipse">
              <a:avLst/>
            </a:prstGeom>
            <a:solidFill>
              <a:srgbClr val="00CC00"/>
            </a:solidFill>
            <a:ln>
              <a:noFill/>
            </a:ln>
            <a:effectLst/>
            <a:extLst>
              <a:ext uri="{91240B29-F687-4f45-9708-019B960494DF}">
                <a14:hiddenLine xmlns:a14="http://schemas.microsoft.com/office/drawing/2010/main" xmlns="" w="127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2703" name="Text Box 63"/>
            <p:cNvSpPr txBox="1">
              <a:spLocks noChangeArrowheads="1"/>
            </p:cNvSpPr>
            <p:nvPr/>
          </p:nvSpPr>
          <p:spPr bwMode="auto">
            <a:xfrm>
              <a:off x="1568" y="1242"/>
              <a:ext cx="7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b="1">
                  <a:solidFill>
                    <a:srgbClr val="FAF200"/>
                  </a:solidFill>
                  <a:effectLst>
                    <a:outerShdw blurRad="38100" dist="38100" dir="2700000" algn="tl">
                      <a:srgbClr val="000000"/>
                    </a:outerShdw>
                  </a:effectLst>
                  <a:latin typeface="Helvetica" charset="0"/>
                </a:rPr>
                <a:t>Haifa</a:t>
              </a:r>
            </a:p>
          </p:txBody>
        </p:sp>
        <p:sp>
          <p:nvSpPr>
            <p:cNvPr id="752704" name="Text Box 64"/>
            <p:cNvSpPr txBox="1">
              <a:spLocks noChangeArrowheads="1"/>
            </p:cNvSpPr>
            <p:nvPr/>
          </p:nvSpPr>
          <p:spPr bwMode="auto">
            <a:xfrm>
              <a:off x="1811" y="1400"/>
              <a:ext cx="7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b="1">
                  <a:solidFill>
                    <a:srgbClr val="FAF200"/>
                  </a:solidFill>
                  <a:effectLst>
                    <a:outerShdw blurRad="38100" dist="38100" dir="2700000" algn="tl">
                      <a:srgbClr val="000000"/>
                    </a:outerShdw>
                  </a:effectLst>
                  <a:latin typeface="Helvetica" charset="0"/>
                </a:rPr>
                <a:t>Nazareth</a:t>
              </a:r>
            </a:p>
          </p:txBody>
        </p:sp>
        <p:sp>
          <p:nvSpPr>
            <p:cNvPr id="752705" name="Text Box 65"/>
            <p:cNvSpPr txBox="1">
              <a:spLocks noChangeArrowheads="1"/>
            </p:cNvSpPr>
            <p:nvPr/>
          </p:nvSpPr>
          <p:spPr bwMode="auto">
            <a:xfrm>
              <a:off x="1400" y="1562"/>
              <a:ext cx="7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b="1">
                  <a:solidFill>
                    <a:srgbClr val="FAF200"/>
                  </a:solidFill>
                  <a:effectLst>
                    <a:outerShdw blurRad="38100" dist="38100" dir="2700000" algn="tl">
                      <a:srgbClr val="000000"/>
                    </a:outerShdw>
                  </a:effectLst>
                  <a:latin typeface="Helvetica" charset="0"/>
                </a:rPr>
                <a:t>Netanya</a:t>
              </a:r>
            </a:p>
          </p:txBody>
        </p:sp>
        <p:sp>
          <p:nvSpPr>
            <p:cNvPr id="752706" name="Text Box 66"/>
            <p:cNvSpPr txBox="1">
              <a:spLocks noChangeArrowheads="1"/>
            </p:cNvSpPr>
            <p:nvPr/>
          </p:nvSpPr>
          <p:spPr bwMode="auto">
            <a:xfrm>
              <a:off x="1184" y="1754"/>
              <a:ext cx="7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b="1">
                  <a:solidFill>
                    <a:srgbClr val="FAF200"/>
                  </a:solidFill>
                  <a:effectLst>
                    <a:outerShdw blurRad="38100" dist="38100" dir="2700000" algn="tl">
                      <a:srgbClr val="000000"/>
                    </a:outerShdw>
                  </a:effectLst>
                  <a:latin typeface="Helvetica" charset="0"/>
                </a:rPr>
                <a:t>Tel Aviv-Jaffa</a:t>
              </a:r>
            </a:p>
          </p:txBody>
        </p:sp>
        <p:sp>
          <p:nvSpPr>
            <p:cNvPr id="752707" name="Text Box 67"/>
            <p:cNvSpPr txBox="1">
              <a:spLocks noChangeArrowheads="1"/>
            </p:cNvSpPr>
            <p:nvPr/>
          </p:nvSpPr>
          <p:spPr bwMode="auto">
            <a:xfrm>
              <a:off x="1416" y="1906"/>
              <a:ext cx="832"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b="1">
                  <a:solidFill>
                    <a:srgbClr val="FAF200"/>
                  </a:solidFill>
                  <a:effectLst>
                    <a:outerShdw blurRad="38100" dist="38100" dir="2700000" algn="tl">
                      <a:srgbClr val="000000"/>
                    </a:outerShdw>
                  </a:effectLst>
                  <a:latin typeface="Helvetica" charset="0"/>
                </a:rPr>
                <a:t>JERUSALEM</a:t>
              </a:r>
            </a:p>
          </p:txBody>
        </p:sp>
        <p:sp>
          <p:nvSpPr>
            <p:cNvPr id="752708" name="Text Box 68"/>
            <p:cNvSpPr txBox="1">
              <a:spLocks noChangeArrowheads="1"/>
            </p:cNvSpPr>
            <p:nvPr/>
          </p:nvSpPr>
          <p:spPr bwMode="auto">
            <a:xfrm>
              <a:off x="1272" y="2290"/>
              <a:ext cx="7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b="1">
                  <a:solidFill>
                    <a:srgbClr val="FAF200"/>
                  </a:solidFill>
                  <a:effectLst>
                    <a:outerShdw blurRad="38100" dist="38100" dir="2700000" algn="tl">
                      <a:srgbClr val="000000"/>
                    </a:outerShdw>
                  </a:effectLst>
                  <a:latin typeface="Helvetica" charset="0"/>
                </a:rPr>
                <a:t>Beersheba</a:t>
              </a:r>
            </a:p>
          </p:txBody>
        </p:sp>
        <p:sp>
          <p:nvSpPr>
            <p:cNvPr id="752709" name="Text Box 69"/>
            <p:cNvSpPr txBox="1">
              <a:spLocks noChangeArrowheads="1"/>
            </p:cNvSpPr>
            <p:nvPr/>
          </p:nvSpPr>
          <p:spPr bwMode="auto">
            <a:xfrm>
              <a:off x="1208" y="2099"/>
              <a:ext cx="75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b="1">
                  <a:solidFill>
                    <a:srgbClr val="FAF200"/>
                  </a:solidFill>
                  <a:effectLst>
                    <a:outerShdw blurRad="38100" dist="38100" dir="2700000" algn="tl">
                      <a:srgbClr val="000000"/>
                    </a:outerShdw>
                  </a:effectLst>
                  <a:latin typeface="Helvetica" charset="0"/>
                </a:rPr>
                <a:t>Gaza</a:t>
              </a:r>
            </a:p>
          </p:txBody>
        </p:sp>
        <p:sp>
          <p:nvSpPr>
            <p:cNvPr id="752710" name="Text Box 70"/>
            <p:cNvSpPr txBox="1">
              <a:spLocks noChangeArrowheads="1"/>
            </p:cNvSpPr>
            <p:nvPr/>
          </p:nvSpPr>
          <p:spPr bwMode="auto">
            <a:xfrm>
              <a:off x="1672" y="2442"/>
              <a:ext cx="920" cy="212"/>
            </a:xfrm>
            <a:prstGeom prst="rect">
              <a:avLst/>
            </a:prstGeom>
            <a:noFill/>
            <a:ln>
              <a:noFill/>
            </a:ln>
            <a:effectLst/>
            <a:extLst>
              <a:ext uri="{909E8E84-426E-40dd-AFC4-6F175D3DCCD1}">
                <a14:hiddenFill xmlns:a14="http://schemas.microsoft.com/office/drawing/2010/main" xmlns="">
                  <a:solidFill>
                    <a:srgbClr val="FAF2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b="1">
                  <a:solidFill>
                    <a:srgbClr val="FF0000"/>
                  </a:solidFill>
                  <a:effectLst>
                    <a:outerShdw blurRad="38100" dist="38100" dir="2700000" algn="tl">
                      <a:srgbClr val="000000"/>
                    </a:outerShdw>
                  </a:effectLst>
                  <a:latin typeface="Times" charset="0"/>
                </a:rPr>
                <a:t>ISRAEL</a:t>
              </a:r>
            </a:p>
          </p:txBody>
        </p:sp>
        <p:sp>
          <p:nvSpPr>
            <p:cNvPr id="752711" name="Oval 71"/>
            <p:cNvSpPr>
              <a:spLocks noChangeArrowheads="1"/>
            </p:cNvSpPr>
            <p:nvPr/>
          </p:nvSpPr>
          <p:spPr bwMode="auto">
            <a:xfrm>
              <a:off x="2196" y="1878"/>
              <a:ext cx="188" cy="172"/>
            </a:xfrm>
            <a:prstGeom prst="ellipse">
              <a:avLst/>
            </a:prstGeom>
            <a:solidFill>
              <a:srgbClr val="FAF200"/>
            </a:solidFill>
            <a:ln w="381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752712" name="Text Box 72"/>
          <p:cNvSpPr txBox="1">
            <a:spLocks noChangeArrowheads="1"/>
          </p:cNvSpPr>
          <p:nvPr/>
        </p:nvSpPr>
        <p:spPr bwMode="auto">
          <a:xfrm>
            <a:off x="5734050" y="2398713"/>
            <a:ext cx="14605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b="1">
                <a:solidFill>
                  <a:srgbClr val="FF0000"/>
                </a:solidFill>
                <a:effectLst>
                  <a:outerShdw blurRad="38100" dist="38100" dir="2700000" algn="tl">
                    <a:srgbClr val="000000"/>
                  </a:outerShdw>
                </a:effectLst>
                <a:latin typeface="Times" charset="0"/>
              </a:rPr>
              <a:t>JORDAN</a:t>
            </a:r>
          </a:p>
        </p:txBody>
      </p:sp>
      <p:sp>
        <p:nvSpPr>
          <p:cNvPr id="752713" name="Freeform 73"/>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52714" name="AutoShape 7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2715" name="Rectangle 7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2716" name="AutoShape 76"/>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2717" name="Line 77"/>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2718" name="Line 78"/>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2719" name="Rectangle 79"/>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2721" name="Rectangle 81"/>
          <p:cNvSpPr>
            <a:spLocks noChangeArrowheads="1"/>
          </p:cNvSpPr>
          <p:nvPr/>
        </p:nvSpPr>
        <p:spPr bwMode="auto">
          <a:xfrm>
            <a:off x="8175625" y="3654425"/>
            <a:ext cx="68262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KOKOLO</a:t>
            </a:r>
          </a:p>
        </p:txBody>
      </p:sp>
      <p:sp>
        <p:nvSpPr>
          <p:cNvPr id="752722" name="Rectangle 82"/>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52723" name="Rectangle 83"/>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I - I</a:t>
            </a:r>
          </a:p>
        </p:txBody>
      </p:sp>
      <p:sp>
        <p:nvSpPr>
          <p:cNvPr id="752724" name="Line 84"/>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2725" name="Line 85"/>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2726" name="Line 86"/>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752727" name="Group 87"/>
          <p:cNvGrpSpPr>
            <a:grpSpLocks/>
          </p:cNvGrpSpPr>
          <p:nvPr/>
        </p:nvGrpSpPr>
        <p:grpSpPr bwMode="auto">
          <a:xfrm>
            <a:off x="2555875" y="790575"/>
            <a:ext cx="4478338" cy="4664075"/>
            <a:chOff x="1619" y="560"/>
            <a:chExt cx="2821" cy="2930"/>
          </a:xfrm>
        </p:grpSpPr>
        <p:sp>
          <p:nvSpPr>
            <p:cNvPr id="752728" name="AutoShape 88"/>
            <p:cNvSpPr>
              <a:spLocks noChangeArrowheads="1"/>
            </p:cNvSpPr>
            <p:nvPr/>
          </p:nvSpPr>
          <p:spPr bwMode="auto">
            <a:xfrm rot="2155213">
              <a:off x="1864" y="560"/>
              <a:ext cx="488" cy="776"/>
            </a:xfrm>
            <a:prstGeom prst="curvedRightArrow">
              <a:avLst>
                <a:gd name="adj1" fmla="val 31803"/>
                <a:gd name="adj2" fmla="val 63607"/>
                <a:gd name="adj3" fmla="val 33333"/>
              </a:avLst>
            </a:prstGeom>
            <a:solidFill>
              <a:schemeClr val="tx1"/>
            </a:solidFill>
            <a:ln w="57150">
              <a:solidFill>
                <a:schemeClr val="accent1"/>
              </a:solidFill>
              <a:miter lim="800000"/>
              <a:headEnd/>
              <a:tailEnd/>
            </a:ln>
            <a:effectLst>
              <a:outerShdw blurRad="63500" dist="89803" dir="2700000" algn="ctr" rotWithShape="0">
                <a:schemeClr val="bg2">
                  <a:alpha val="74998"/>
                </a:schemeClr>
              </a:outerShdw>
            </a:effectLst>
          </p:spPr>
          <p:txBody>
            <a:bodyPr wrap="none" anchor="ctr"/>
            <a:lstStyle/>
            <a:p>
              <a:endParaRPr lang="en-US"/>
            </a:p>
          </p:txBody>
        </p:sp>
        <p:sp>
          <p:nvSpPr>
            <p:cNvPr id="752729" name="Text Box 89"/>
            <p:cNvSpPr txBox="1">
              <a:spLocks noChangeArrowheads="1"/>
            </p:cNvSpPr>
            <p:nvPr/>
          </p:nvSpPr>
          <p:spPr bwMode="auto">
            <a:xfrm>
              <a:off x="2504" y="792"/>
              <a:ext cx="1936" cy="260"/>
            </a:xfrm>
            <a:prstGeom prst="rect">
              <a:avLst/>
            </a:prstGeom>
            <a:solidFill>
              <a:schemeClr val="accent1"/>
            </a:solidFill>
            <a:ln w="76200">
              <a:solidFill>
                <a:srgbClr val="02227C"/>
              </a:solidFill>
              <a:miter lim="800000"/>
              <a:headEnd/>
              <a:tailEnd/>
            </a:ln>
            <a:effectLst>
              <a:outerShdw blurRad="63500" dist="89803" dir="2700000" algn="ctr" rotWithShape="0">
                <a:schemeClr val="bg2">
                  <a:alpha val="74998"/>
                </a:schemeClr>
              </a:outerShdw>
            </a:effectLst>
          </p:spPr>
          <p:txBody>
            <a:bodyPr>
              <a:spAutoFit/>
            </a:bodyPr>
            <a:lstStyle/>
            <a:p>
              <a:pPr algn="l">
                <a:spcBef>
                  <a:spcPct val="50000"/>
                </a:spcBef>
              </a:pPr>
              <a:r>
                <a:rPr lang="en-US" sz="1600" b="1">
                  <a:solidFill>
                    <a:srgbClr val="EEFF4B"/>
                  </a:solidFill>
                  <a:effectLst/>
                </a:rPr>
                <a:t>ISAAC TE YE OSHU KHRU</a:t>
              </a:r>
              <a:endParaRPr lang="en-US" sz="1600">
                <a:solidFill>
                  <a:srgbClr val="EEFF4B"/>
                </a:solidFill>
                <a:effectLst/>
              </a:endParaRPr>
            </a:p>
          </p:txBody>
        </p:sp>
        <p:sp>
          <p:nvSpPr>
            <p:cNvPr id="752730" name="Freeform 90"/>
            <p:cNvSpPr>
              <a:spLocks/>
            </p:cNvSpPr>
            <p:nvPr/>
          </p:nvSpPr>
          <p:spPr bwMode="auto">
            <a:xfrm>
              <a:off x="1619" y="1027"/>
              <a:ext cx="949" cy="2463"/>
            </a:xfrm>
            <a:custGeom>
              <a:avLst/>
              <a:gdLst>
                <a:gd name="T0" fmla="*/ 48 w 949"/>
                <a:gd name="T1" fmla="*/ 1498 h 2463"/>
                <a:gd name="T2" fmla="*/ 112 w 949"/>
                <a:gd name="T3" fmla="*/ 1664 h 2463"/>
                <a:gd name="T4" fmla="*/ 203 w 949"/>
                <a:gd name="T5" fmla="*/ 1914 h 2463"/>
                <a:gd name="T6" fmla="*/ 299 w 949"/>
                <a:gd name="T7" fmla="*/ 2197 h 2463"/>
                <a:gd name="T8" fmla="*/ 368 w 949"/>
                <a:gd name="T9" fmla="*/ 2384 h 2463"/>
                <a:gd name="T10" fmla="*/ 475 w 949"/>
                <a:gd name="T11" fmla="*/ 2448 h 2463"/>
                <a:gd name="T12" fmla="*/ 501 w 949"/>
                <a:gd name="T13" fmla="*/ 2357 h 2463"/>
                <a:gd name="T14" fmla="*/ 512 w 949"/>
                <a:gd name="T15" fmla="*/ 2240 h 2463"/>
                <a:gd name="T16" fmla="*/ 549 w 949"/>
                <a:gd name="T17" fmla="*/ 2106 h 2463"/>
                <a:gd name="T18" fmla="*/ 565 w 949"/>
                <a:gd name="T19" fmla="*/ 1994 h 2463"/>
                <a:gd name="T20" fmla="*/ 592 w 949"/>
                <a:gd name="T21" fmla="*/ 1877 h 2463"/>
                <a:gd name="T22" fmla="*/ 661 w 949"/>
                <a:gd name="T23" fmla="*/ 1680 h 2463"/>
                <a:gd name="T24" fmla="*/ 768 w 949"/>
                <a:gd name="T25" fmla="*/ 1477 h 2463"/>
                <a:gd name="T26" fmla="*/ 757 w 949"/>
                <a:gd name="T27" fmla="*/ 1445 h 2463"/>
                <a:gd name="T28" fmla="*/ 752 w 949"/>
                <a:gd name="T29" fmla="*/ 1360 h 2463"/>
                <a:gd name="T30" fmla="*/ 805 w 949"/>
                <a:gd name="T31" fmla="*/ 1168 h 2463"/>
                <a:gd name="T32" fmla="*/ 800 w 949"/>
                <a:gd name="T33" fmla="*/ 1157 h 2463"/>
                <a:gd name="T34" fmla="*/ 747 w 949"/>
                <a:gd name="T35" fmla="*/ 1205 h 2463"/>
                <a:gd name="T36" fmla="*/ 683 w 949"/>
                <a:gd name="T37" fmla="*/ 1237 h 2463"/>
                <a:gd name="T38" fmla="*/ 437 w 949"/>
                <a:gd name="T39" fmla="*/ 1296 h 2463"/>
                <a:gd name="T40" fmla="*/ 416 w 949"/>
                <a:gd name="T41" fmla="*/ 1141 h 2463"/>
                <a:gd name="T42" fmla="*/ 469 w 949"/>
                <a:gd name="T43" fmla="*/ 1093 h 2463"/>
                <a:gd name="T44" fmla="*/ 533 w 949"/>
                <a:gd name="T45" fmla="*/ 997 h 2463"/>
                <a:gd name="T46" fmla="*/ 480 w 949"/>
                <a:gd name="T47" fmla="*/ 837 h 2463"/>
                <a:gd name="T48" fmla="*/ 485 w 949"/>
                <a:gd name="T49" fmla="*/ 666 h 2463"/>
                <a:gd name="T50" fmla="*/ 560 w 949"/>
                <a:gd name="T51" fmla="*/ 517 h 2463"/>
                <a:gd name="T52" fmla="*/ 715 w 949"/>
                <a:gd name="T53" fmla="*/ 501 h 2463"/>
                <a:gd name="T54" fmla="*/ 795 w 949"/>
                <a:gd name="T55" fmla="*/ 554 h 2463"/>
                <a:gd name="T56" fmla="*/ 869 w 949"/>
                <a:gd name="T57" fmla="*/ 565 h 2463"/>
                <a:gd name="T58" fmla="*/ 912 w 949"/>
                <a:gd name="T59" fmla="*/ 352 h 2463"/>
                <a:gd name="T60" fmla="*/ 917 w 949"/>
                <a:gd name="T61" fmla="*/ 208 h 2463"/>
                <a:gd name="T62" fmla="*/ 901 w 949"/>
                <a:gd name="T63" fmla="*/ 0 h 2463"/>
                <a:gd name="T64" fmla="*/ 864 w 949"/>
                <a:gd name="T65" fmla="*/ 37 h 2463"/>
                <a:gd name="T66" fmla="*/ 789 w 949"/>
                <a:gd name="T67" fmla="*/ 138 h 2463"/>
                <a:gd name="T68" fmla="*/ 608 w 949"/>
                <a:gd name="T69" fmla="*/ 122 h 2463"/>
                <a:gd name="T70" fmla="*/ 544 w 949"/>
                <a:gd name="T71" fmla="*/ 277 h 2463"/>
                <a:gd name="T72" fmla="*/ 464 w 949"/>
                <a:gd name="T73" fmla="*/ 314 h 2463"/>
                <a:gd name="T74" fmla="*/ 379 w 949"/>
                <a:gd name="T75" fmla="*/ 586 h 2463"/>
                <a:gd name="T76" fmla="*/ 304 w 949"/>
                <a:gd name="T77" fmla="*/ 848 h 2463"/>
                <a:gd name="T78" fmla="*/ 229 w 949"/>
                <a:gd name="T79" fmla="*/ 976 h 2463"/>
                <a:gd name="T80" fmla="*/ 197 w 949"/>
                <a:gd name="T81" fmla="*/ 1024 h 2463"/>
                <a:gd name="T82" fmla="*/ 133 w 949"/>
                <a:gd name="T83" fmla="*/ 1109 h 2463"/>
                <a:gd name="T84" fmla="*/ 91 w 949"/>
                <a:gd name="T85" fmla="*/ 1173 h 2463"/>
                <a:gd name="T86" fmla="*/ 139 w 949"/>
                <a:gd name="T87" fmla="*/ 1173 h 2463"/>
                <a:gd name="T88" fmla="*/ 107 w 949"/>
                <a:gd name="T89" fmla="*/ 1242 h 2463"/>
                <a:gd name="T90" fmla="*/ 32 w 949"/>
                <a:gd name="T91" fmla="*/ 1349 h 2463"/>
                <a:gd name="T92" fmla="*/ 0 w 949"/>
                <a:gd name="T93" fmla="*/ 1376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p>
              <a:endParaRPr lang="en-US"/>
            </a:p>
          </p:txBody>
        </p:sp>
      </p:grpSp>
      <p:grpSp>
        <p:nvGrpSpPr>
          <p:cNvPr id="752731" name="Group 91"/>
          <p:cNvGrpSpPr>
            <a:grpSpLocks/>
          </p:cNvGrpSpPr>
          <p:nvPr/>
        </p:nvGrpSpPr>
        <p:grpSpPr bwMode="auto">
          <a:xfrm>
            <a:off x="192088" y="2254250"/>
            <a:ext cx="6997700" cy="2770188"/>
            <a:chOff x="1352" y="-3515"/>
            <a:chExt cx="4408" cy="1745"/>
          </a:xfrm>
        </p:grpSpPr>
        <p:sp>
          <p:nvSpPr>
            <p:cNvPr id="752732" name="Text Box 92"/>
            <p:cNvSpPr txBox="1">
              <a:spLocks noChangeArrowheads="1"/>
            </p:cNvSpPr>
            <p:nvPr/>
          </p:nvSpPr>
          <p:spPr bwMode="auto">
            <a:xfrm>
              <a:off x="3648" y="-2184"/>
              <a:ext cx="2112" cy="414"/>
            </a:xfrm>
            <a:prstGeom prst="rect">
              <a:avLst/>
            </a:prstGeom>
            <a:solidFill>
              <a:srgbClr val="296F35"/>
            </a:solidFill>
            <a:ln w="76200">
              <a:solidFill>
                <a:srgbClr val="006600"/>
              </a:solidFill>
              <a:miter lim="800000"/>
              <a:headEnd/>
              <a:tailEnd/>
            </a:ln>
            <a:effectLst>
              <a:outerShdw blurRad="63500" dist="89803" dir="2700000" algn="ctr" rotWithShape="0">
                <a:schemeClr val="bg2">
                  <a:alpha val="74998"/>
                </a:schemeClr>
              </a:outerShdw>
            </a:effectLst>
          </p:spPr>
          <p:txBody>
            <a:bodyPr>
              <a:spAutoFit/>
            </a:bodyPr>
            <a:lstStyle/>
            <a:p>
              <a:pPr algn="l">
                <a:spcBef>
                  <a:spcPct val="50000"/>
                </a:spcBef>
              </a:pPr>
              <a:r>
                <a:rPr lang="en-US" sz="1600" b="1">
                  <a:solidFill>
                    <a:srgbClr val="EEFF4B"/>
                  </a:solidFill>
                  <a:effectLst/>
                </a:rPr>
                <a:t> ISHMAEL TE YE OSHU KHRU</a:t>
              </a:r>
              <a:endParaRPr lang="en-US" sz="1600">
                <a:solidFill>
                  <a:srgbClr val="EEFF4B"/>
                </a:solidFill>
                <a:effectLst/>
              </a:endParaRPr>
            </a:p>
          </p:txBody>
        </p:sp>
        <p:sp>
          <p:nvSpPr>
            <p:cNvPr id="752733" name="AutoShape 93"/>
            <p:cNvSpPr>
              <a:spLocks noChangeArrowheads="1"/>
            </p:cNvSpPr>
            <p:nvPr/>
          </p:nvSpPr>
          <p:spPr bwMode="auto">
            <a:xfrm rot="-10751860">
              <a:off x="1352" y="-3025"/>
              <a:ext cx="1551" cy="1126"/>
            </a:xfrm>
            <a:prstGeom prst="curvedLeftArrow">
              <a:avLst>
                <a:gd name="adj1" fmla="val 20000"/>
                <a:gd name="adj2" fmla="val 40000"/>
                <a:gd name="adj3" fmla="val 45915"/>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endParaRPr lang="en-US"/>
            </a:p>
          </p:txBody>
        </p:sp>
        <p:grpSp>
          <p:nvGrpSpPr>
            <p:cNvPr id="752734" name="Group 94"/>
            <p:cNvGrpSpPr>
              <a:grpSpLocks/>
            </p:cNvGrpSpPr>
            <p:nvPr/>
          </p:nvGrpSpPr>
          <p:grpSpPr bwMode="auto">
            <a:xfrm>
              <a:off x="2795" y="-3515"/>
              <a:ext cx="907" cy="896"/>
              <a:chOff x="1584" y="1477"/>
              <a:chExt cx="907" cy="896"/>
            </a:xfrm>
          </p:grpSpPr>
          <p:sp>
            <p:nvSpPr>
              <p:cNvPr id="752735" name="Freeform 95"/>
              <p:cNvSpPr>
                <a:spLocks/>
              </p:cNvSpPr>
              <p:nvPr/>
            </p:nvSpPr>
            <p:spPr bwMode="auto">
              <a:xfrm>
                <a:off x="1584" y="2176"/>
                <a:ext cx="185" cy="197"/>
              </a:xfrm>
              <a:custGeom>
                <a:avLst/>
                <a:gdLst>
                  <a:gd name="T0" fmla="*/ 37 w 185"/>
                  <a:gd name="T1" fmla="*/ 197 h 197"/>
                  <a:gd name="T2" fmla="*/ 80 w 185"/>
                  <a:gd name="T3" fmla="*/ 165 h 197"/>
                  <a:gd name="T4" fmla="*/ 107 w 185"/>
                  <a:gd name="T5" fmla="*/ 117 h 197"/>
                  <a:gd name="T6" fmla="*/ 128 w 185"/>
                  <a:gd name="T7" fmla="*/ 69 h 197"/>
                  <a:gd name="T8" fmla="*/ 160 w 185"/>
                  <a:gd name="T9" fmla="*/ 59 h 197"/>
                  <a:gd name="T10" fmla="*/ 149 w 185"/>
                  <a:gd name="T11" fmla="*/ 0 h 197"/>
                  <a:gd name="T12" fmla="*/ 117 w 185"/>
                  <a:gd name="T13" fmla="*/ 27 h 197"/>
                  <a:gd name="T14" fmla="*/ 21 w 185"/>
                  <a:gd name="T15" fmla="*/ 64 h 197"/>
                  <a:gd name="T16" fmla="*/ 0 w 185"/>
                  <a:gd name="T17" fmla="*/ 112 h 197"/>
                  <a:gd name="T18" fmla="*/ 32 w 185"/>
                  <a:gd name="T19" fmla="*/ 192 h 197"/>
                  <a:gd name="T20" fmla="*/ 37 w 185"/>
                  <a:gd name="T21"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endParaRPr lang="en-US"/>
              </a:p>
            </p:txBody>
          </p:sp>
          <p:sp>
            <p:nvSpPr>
              <p:cNvPr id="752736" name="Freeform 96"/>
              <p:cNvSpPr>
                <a:spLocks/>
              </p:cNvSpPr>
              <p:nvPr/>
            </p:nvSpPr>
            <p:spPr bwMode="auto">
              <a:xfrm>
                <a:off x="2016" y="1477"/>
                <a:ext cx="475" cy="845"/>
              </a:xfrm>
              <a:custGeom>
                <a:avLst/>
                <a:gdLst>
                  <a:gd name="T0" fmla="*/ 464 w 475"/>
                  <a:gd name="T1" fmla="*/ 123 h 845"/>
                  <a:gd name="T2" fmla="*/ 432 w 475"/>
                  <a:gd name="T3" fmla="*/ 118 h 845"/>
                  <a:gd name="T4" fmla="*/ 427 w 475"/>
                  <a:gd name="T5" fmla="*/ 102 h 845"/>
                  <a:gd name="T6" fmla="*/ 389 w 475"/>
                  <a:gd name="T7" fmla="*/ 96 h 845"/>
                  <a:gd name="T8" fmla="*/ 357 w 475"/>
                  <a:gd name="T9" fmla="*/ 86 h 845"/>
                  <a:gd name="T10" fmla="*/ 320 w 475"/>
                  <a:gd name="T11" fmla="*/ 43 h 845"/>
                  <a:gd name="T12" fmla="*/ 256 w 475"/>
                  <a:gd name="T13" fmla="*/ 0 h 845"/>
                  <a:gd name="T14" fmla="*/ 203 w 475"/>
                  <a:gd name="T15" fmla="*/ 11 h 845"/>
                  <a:gd name="T16" fmla="*/ 192 w 475"/>
                  <a:gd name="T17" fmla="*/ 27 h 845"/>
                  <a:gd name="T18" fmla="*/ 155 w 475"/>
                  <a:gd name="T19" fmla="*/ 38 h 845"/>
                  <a:gd name="T20" fmla="*/ 112 w 475"/>
                  <a:gd name="T21" fmla="*/ 80 h 845"/>
                  <a:gd name="T22" fmla="*/ 123 w 475"/>
                  <a:gd name="T23" fmla="*/ 112 h 845"/>
                  <a:gd name="T24" fmla="*/ 91 w 475"/>
                  <a:gd name="T25" fmla="*/ 166 h 845"/>
                  <a:gd name="T26" fmla="*/ 64 w 475"/>
                  <a:gd name="T27" fmla="*/ 240 h 845"/>
                  <a:gd name="T28" fmla="*/ 91 w 475"/>
                  <a:gd name="T29" fmla="*/ 347 h 845"/>
                  <a:gd name="T30" fmla="*/ 80 w 475"/>
                  <a:gd name="T31" fmla="*/ 379 h 845"/>
                  <a:gd name="T32" fmla="*/ 107 w 475"/>
                  <a:gd name="T33" fmla="*/ 459 h 845"/>
                  <a:gd name="T34" fmla="*/ 144 w 475"/>
                  <a:gd name="T35" fmla="*/ 523 h 845"/>
                  <a:gd name="T36" fmla="*/ 123 w 475"/>
                  <a:gd name="T37" fmla="*/ 566 h 845"/>
                  <a:gd name="T38" fmla="*/ 85 w 475"/>
                  <a:gd name="T39" fmla="*/ 614 h 845"/>
                  <a:gd name="T40" fmla="*/ 64 w 475"/>
                  <a:gd name="T41" fmla="*/ 646 h 845"/>
                  <a:gd name="T42" fmla="*/ 37 w 475"/>
                  <a:gd name="T43" fmla="*/ 694 h 845"/>
                  <a:gd name="T44" fmla="*/ 0 w 475"/>
                  <a:gd name="T45" fmla="*/ 790 h 845"/>
                  <a:gd name="T46" fmla="*/ 59 w 475"/>
                  <a:gd name="T47" fmla="*/ 827 h 845"/>
                  <a:gd name="T48" fmla="*/ 69 w 475"/>
                  <a:gd name="T49" fmla="*/ 811 h 845"/>
                  <a:gd name="T50" fmla="*/ 117 w 475"/>
                  <a:gd name="T51" fmla="*/ 822 h 845"/>
                  <a:gd name="T52" fmla="*/ 245 w 475"/>
                  <a:gd name="T53" fmla="*/ 816 h 845"/>
                  <a:gd name="T54" fmla="*/ 251 w 475"/>
                  <a:gd name="T55" fmla="*/ 800 h 845"/>
                  <a:gd name="T56" fmla="*/ 277 w 475"/>
                  <a:gd name="T57" fmla="*/ 768 h 845"/>
                  <a:gd name="T58" fmla="*/ 309 w 475"/>
                  <a:gd name="T59" fmla="*/ 752 h 845"/>
                  <a:gd name="T60" fmla="*/ 400 w 475"/>
                  <a:gd name="T61" fmla="*/ 694 h 845"/>
                  <a:gd name="T62" fmla="*/ 427 w 475"/>
                  <a:gd name="T63" fmla="*/ 662 h 845"/>
                  <a:gd name="T64" fmla="*/ 432 w 475"/>
                  <a:gd name="T65" fmla="*/ 576 h 845"/>
                  <a:gd name="T66" fmla="*/ 448 w 475"/>
                  <a:gd name="T67" fmla="*/ 528 h 845"/>
                  <a:gd name="T68" fmla="*/ 432 w 475"/>
                  <a:gd name="T69" fmla="*/ 464 h 845"/>
                  <a:gd name="T70" fmla="*/ 459 w 475"/>
                  <a:gd name="T71" fmla="*/ 390 h 845"/>
                  <a:gd name="T72" fmla="*/ 475 w 475"/>
                  <a:gd name="T73" fmla="*/ 278 h 845"/>
                  <a:gd name="T74" fmla="*/ 469 w 475"/>
                  <a:gd name="T75" fmla="*/ 251 h 845"/>
                  <a:gd name="T76" fmla="*/ 459 w 475"/>
                  <a:gd name="T77" fmla="*/ 219 h 845"/>
                  <a:gd name="T78" fmla="*/ 464 w 475"/>
                  <a:gd name="T79" fmla="*/ 123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endParaRPr lang="en-US"/>
              </a:p>
            </p:txBody>
          </p:sp>
        </p:grpSp>
        <p:sp>
          <p:nvSpPr>
            <p:cNvPr id="752737" name="AutoShape 97"/>
            <p:cNvSpPr>
              <a:spLocks noChangeArrowheads="1"/>
            </p:cNvSpPr>
            <p:nvPr/>
          </p:nvSpPr>
          <p:spPr bwMode="auto">
            <a:xfrm rot="10848140" flipH="1">
              <a:off x="3640" y="-3306"/>
              <a:ext cx="472" cy="1135"/>
            </a:xfrm>
            <a:prstGeom prst="curvedLeftArrow">
              <a:avLst>
                <a:gd name="adj1" fmla="val 48093"/>
                <a:gd name="adj2" fmla="val 96186"/>
                <a:gd name="adj3" fmla="val 33333"/>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endParaRPr lang="en-US"/>
            </a:p>
          </p:txBody>
        </p:sp>
      </p:grpSp>
      <p:sp>
        <p:nvSpPr>
          <p:cNvPr id="752738" name="Text Box 98"/>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752739" name="Text Box 99"/>
          <p:cNvSpPr txBox="1">
            <a:spLocks noChangeArrowheads="1"/>
          </p:cNvSpPr>
          <p:nvPr/>
        </p:nvSpPr>
        <p:spPr bwMode="auto">
          <a:xfrm>
            <a:off x="8594725" y="6416675"/>
            <a:ext cx="3254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a:solidFill>
                  <a:srgbClr val="FFFFFF"/>
                </a:solidFill>
                <a:effectLst/>
                <a:latin typeface="Arial" charset="0"/>
              </a:rPr>
              <a:t>2</a:t>
            </a:r>
          </a:p>
        </p:txBody>
      </p:sp>
      <p:sp>
        <p:nvSpPr>
          <p:cNvPr id="752741" name="Rectangle 101"/>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40</a:t>
            </a:r>
          </a:p>
        </p:txBody>
      </p:sp>
      <p:sp>
        <p:nvSpPr>
          <p:cNvPr id="752742" name="Text Box 102"/>
          <p:cNvSpPr txBox="1">
            <a:spLocks noChangeArrowheads="1"/>
          </p:cNvSpPr>
          <p:nvPr/>
        </p:nvSpPr>
        <p:spPr bwMode="auto">
          <a:xfrm>
            <a:off x="6992938" y="6284913"/>
            <a:ext cx="163353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
        <p:nvSpPr>
          <p:cNvPr id="752743" name="Rectangle 103"/>
          <p:cNvSpPr>
            <a:spLocks noChangeArrowheads="1"/>
          </p:cNvSpPr>
          <p:nvPr/>
        </p:nvSpPr>
        <p:spPr bwMode="auto">
          <a:xfrm>
            <a:off x="8186738" y="3832225"/>
            <a:ext cx="687387"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O - O - S</a:t>
            </a:r>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752727"/>
                                        </p:tgtEl>
                                        <p:attrNameLst>
                                          <p:attrName>style.visibility</p:attrName>
                                        </p:attrNameLst>
                                      </p:cBhvr>
                                      <p:to>
                                        <p:strVal val="visible"/>
                                      </p:to>
                                    </p:set>
                                    <p:anim calcmode="lin" valueType="num">
                                      <p:cBhvr>
                                        <p:cTn id="7" dur="500" fill="hold"/>
                                        <p:tgtEl>
                                          <p:spTgt spid="752727"/>
                                        </p:tgtEl>
                                        <p:attrNameLst>
                                          <p:attrName>ppt_w</p:attrName>
                                        </p:attrNameLst>
                                      </p:cBhvr>
                                      <p:tavLst>
                                        <p:tav tm="0">
                                          <p:val>
                                            <p:fltVal val="0"/>
                                          </p:val>
                                        </p:tav>
                                        <p:tav tm="100000">
                                          <p:val>
                                            <p:strVal val="#ppt_w"/>
                                          </p:val>
                                        </p:tav>
                                      </p:tavLst>
                                    </p:anim>
                                    <p:anim calcmode="lin" valueType="num">
                                      <p:cBhvr>
                                        <p:cTn id="8" dur="500" fill="hold"/>
                                        <p:tgtEl>
                                          <p:spTgt spid="752727"/>
                                        </p:tgtEl>
                                        <p:attrNameLst>
                                          <p:attrName>ppt_h</p:attrName>
                                        </p:attrNameLst>
                                      </p:cBhvr>
                                      <p:tavLst>
                                        <p:tav tm="0">
                                          <p:val>
                                            <p:fltVal val="0"/>
                                          </p:val>
                                        </p:tav>
                                        <p:tav tm="100000">
                                          <p:val>
                                            <p:strVal val="#ppt_h"/>
                                          </p:val>
                                        </p:tav>
                                      </p:tavLst>
                                    </p:anim>
                                    <p:anim calcmode="lin" valueType="num">
                                      <p:cBhvr>
                                        <p:cTn id="9" dur="500" fill="hold"/>
                                        <p:tgtEl>
                                          <p:spTgt spid="752727"/>
                                        </p:tgtEl>
                                        <p:attrNameLst>
                                          <p:attrName>ppt_x</p:attrName>
                                        </p:attrNameLst>
                                      </p:cBhvr>
                                      <p:tavLst>
                                        <p:tav tm="0">
                                          <p:val>
                                            <p:fltVal val="0.5"/>
                                          </p:val>
                                        </p:tav>
                                        <p:tav tm="100000">
                                          <p:val>
                                            <p:strVal val="#ppt_x"/>
                                          </p:val>
                                        </p:tav>
                                      </p:tavLst>
                                    </p:anim>
                                    <p:anim calcmode="lin" valueType="num">
                                      <p:cBhvr>
                                        <p:cTn id="10" dur="500" fill="hold"/>
                                        <p:tgtEl>
                                          <p:spTgt spid="75272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752731"/>
                                        </p:tgtEl>
                                        <p:attrNameLst>
                                          <p:attrName>style.visibility</p:attrName>
                                        </p:attrNameLst>
                                      </p:cBhvr>
                                      <p:to>
                                        <p:strVal val="visible"/>
                                      </p:to>
                                    </p:set>
                                    <p:anim calcmode="lin" valueType="num">
                                      <p:cBhvr>
                                        <p:cTn id="15" dur="500" fill="hold"/>
                                        <p:tgtEl>
                                          <p:spTgt spid="752731"/>
                                        </p:tgtEl>
                                        <p:attrNameLst>
                                          <p:attrName>ppt_w</p:attrName>
                                        </p:attrNameLst>
                                      </p:cBhvr>
                                      <p:tavLst>
                                        <p:tav tm="0">
                                          <p:val>
                                            <p:fltVal val="0"/>
                                          </p:val>
                                        </p:tav>
                                        <p:tav tm="100000">
                                          <p:val>
                                            <p:strVal val="#ppt_w"/>
                                          </p:val>
                                        </p:tav>
                                      </p:tavLst>
                                    </p:anim>
                                    <p:anim calcmode="lin" valueType="num">
                                      <p:cBhvr>
                                        <p:cTn id="16" dur="500" fill="hold"/>
                                        <p:tgtEl>
                                          <p:spTgt spid="752731"/>
                                        </p:tgtEl>
                                        <p:attrNameLst>
                                          <p:attrName>ppt_h</p:attrName>
                                        </p:attrNameLst>
                                      </p:cBhvr>
                                      <p:tavLst>
                                        <p:tav tm="0">
                                          <p:val>
                                            <p:fltVal val="0"/>
                                          </p:val>
                                        </p:tav>
                                        <p:tav tm="100000">
                                          <p:val>
                                            <p:strVal val="#ppt_h"/>
                                          </p:val>
                                        </p:tav>
                                      </p:tavLst>
                                    </p:anim>
                                    <p:anim calcmode="lin" valueType="num">
                                      <p:cBhvr>
                                        <p:cTn id="17" dur="500" fill="hold"/>
                                        <p:tgtEl>
                                          <p:spTgt spid="752731"/>
                                        </p:tgtEl>
                                        <p:attrNameLst>
                                          <p:attrName>ppt_x</p:attrName>
                                        </p:attrNameLst>
                                      </p:cBhvr>
                                      <p:tavLst>
                                        <p:tav tm="0">
                                          <p:val>
                                            <p:fltVal val="0.5"/>
                                          </p:val>
                                        </p:tav>
                                        <p:tav tm="100000">
                                          <p:val>
                                            <p:strVal val="#ppt_x"/>
                                          </p:val>
                                        </p:tav>
                                      </p:tavLst>
                                    </p:anim>
                                    <p:anim calcmode="lin" valueType="num">
                                      <p:cBhvr>
                                        <p:cTn id="18" dur="500" fill="hold"/>
                                        <p:tgtEl>
                                          <p:spTgt spid="75273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92" name="Text Box 8"/>
          <p:cNvSpPr txBox="1">
            <a:spLocks noChangeArrowheads="1"/>
          </p:cNvSpPr>
          <p:nvPr/>
        </p:nvSpPr>
        <p:spPr bwMode="auto">
          <a:xfrm>
            <a:off x="1787525" y="0"/>
            <a:ext cx="3584575"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1200" b="1">
                <a:solidFill>
                  <a:schemeClr val="tx1"/>
                </a:solidFill>
                <a:effectLst/>
              </a:rPr>
              <a:t>Hr. 13:10-11; Josh. 17:16</a:t>
            </a:r>
          </a:p>
        </p:txBody>
      </p:sp>
      <p:sp>
        <p:nvSpPr>
          <p:cNvPr id="707606" name="Text Box 22"/>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pic>
        <p:nvPicPr>
          <p:cNvPr id="707616" name="Picture 3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58863" y="1343025"/>
            <a:ext cx="3251200" cy="2151063"/>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07619" name="Rectangle 35"/>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41</a:t>
            </a:r>
          </a:p>
        </p:txBody>
      </p:sp>
      <p:sp>
        <p:nvSpPr>
          <p:cNvPr id="707621" name="Text Box 37"/>
          <p:cNvSpPr txBox="1">
            <a:spLocks noChangeArrowheads="1"/>
          </p:cNvSpPr>
          <p:nvPr/>
        </p:nvSpPr>
        <p:spPr bwMode="auto">
          <a:xfrm>
            <a:off x="6992938" y="6284913"/>
            <a:ext cx="163353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grpSp>
        <p:nvGrpSpPr>
          <p:cNvPr id="707628" name="Group 44"/>
          <p:cNvGrpSpPr>
            <a:grpSpLocks/>
          </p:cNvGrpSpPr>
          <p:nvPr/>
        </p:nvGrpSpPr>
        <p:grpSpPr bwMode="auto">
          <a:xfrm>
            <a:off x="2632075" y="992188"/>
            <a:ext cx="5799138" cy="4205287"/>
            <a:chOff x="1181" y="852"/>
            <a:chExt cx="3653" cy="2649"/>
          </a:xfrm>
        </p:grpSpPr>
        <p:pic>
          <p:nvPicPr>
            <p:cNvPr id="707622" name="Picture 38" descr="Southern end of Sea of Galilee aerial, 117-15tb"/>
            <p:cNvPicPr preferRelativeResize="0">
              <a:picLocks noChangeAspect="1" noChangeArrowheads="1"/>
            </p:cNvPicPr>
            <p:nvPr>
              <p:custDataLst>
                <p:tags r:id="rId3"/>
              </p:custDataLst>
            </p:nvPr>
          </p:nvPicPr>
          <p:blipFill>
            <a:blip r:embed="rId7">
              <a:extLst>
                <a:ext uri="{28A0092B-C50C-407E-A947-70E740481C1C}">
                  <a14:useLocalDpi xmlns:a14="http://schemas.microsoft.com/office/drawing/2010/main"/>
                </a:ext>
              </a:extLst>
            </a:blip>
            <a:srcRect/>
            <a:stretch>
              <a:fillRect/>
            </a:stretch>
          </p:blipFill>
          <p:spPr bwMode="auto">
            <a:xfrm rot="418001">
              <a:off x="1181" y="852"/>
              <a:ext cx="3653" cy="2649"/>
            </a:xfrm>
            <a:prstGeom prst="rect">
              <a:avLst/>
            </a:prstGeom>
            <a:noFill/>
            <a:ln>
              <a:noFill/>
            </a:ln>
            <a:effectLst>
              <a:outerShdw blurRad="63500" dist="119812" dir="3479677" algn="ctr" rotWithShape="0">
                <a:schemeClr val="bg2">
                  <a:alpha val="74998"/>
                </a:schemeClr>
              </a:outerShdw>
            </a:effectLst>
            <a:extLst>
              <a:ext uri="{909E8E84-426E-40dd-AFC4-6F175D3DCCD1}">
                <a14:hiddenFill xmlns:a14="http://schemas.microsoft.com/office/drawing/2010/main" xmlns="">
                  <a:blipFill dpi="0" rotWithShape="0">
                    <a:blip r:embed="rId8"/>
                    <a:srcRect/>
                    <a:stretch>
                      <a:fillRect/>
                    </a:stretch>
                  </a:blipFill>
                </a14:hiddenFill>
              </a:ext>
              <a:ext uri="{91240B29-F687-4f45-9708-019B960494DF}">
                <a14:hiddenLine xmlns:a14="http://schemas.microsoft.com/office/drawing/2010/main" xmlns="" w="76200">
                  <a:solidFill>
                    <a:schemeClr val="accent2"/>
                  </a:solidFill>
                  <a:miter lim="800000"/>
                  <a:headEnd/>
                  <a:tailEnd/>
                </a14:hiddenLine>
              </a:ext>
            </a:extLst>
          </p:spPr>
        </p:pic>
        <p:sp>
          <p:nvSpPr>
            <p:cNvPr id="707627" name="Rectangle 43"/>
            <p:cNvSpPr>
              <a:spLocks noChangeArrowheads="1"/>
            </p:cNvSpPr>
            <p:nvPr/>
          </p:nvSpPr>
          <p:spPr bwMode="auto">
            <a:xfrm>
              <a:off x="1270" y="1040"/>
              <a:ext cx="3430" cy="2250"/>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grpSp>
      <p:pic>
        <p:nvPicPr>
          <p:cNvPr id="707629" name="Picture 45" descr="Nahal Darga from top looking east, 95-13tb"/>
          <p:cNvPicPr preferRelativeResize="0">
            <a:picLocks noChangeAspect="1" noChangeArrowheads="1"/>
          </p:cNvPicPr>
          <p:nvPr>
            <p:custDataLst>
              <p:tags r:id="rId1"/>
            </p:custDataLst>
          </p:nvPr>
        </p:nvPicPr>
        <p:blipFill>
          <a:blip r:embed="rId9" cstate="screen">
            <a:extLst>
              <a:ext uri="{28A0092B-C50C-407E-A947-70E740481C1C}">
                <a14:useLocalDpi xmlns:a14="http://schemas.microsoft.com/office/drawing/2010/main"/>
              </a:ext>
            </a:extLst>
          </a:blip>
          <a:srcRect/>
          <a:stretch>
            <a:fillRect/>
          </a:stretch>
        </p:blipFill>
        <p:spPr bwMode="auto">
          <a:xfrm>
            <a:off x="5056188" y="4154488"/>
            <a:ext cx="3355975" cy="21034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pic>
      <p:pic>
        <p:nvPicPr>
          <p:cNvPr id="707630" name="Picture 46" descr="Moresheth Gath aerial from southeast, 132-15"/>
          <p:cNvPicPr preferRelativeResize="0">
            <a:picLocks noChangeAspect="1" noChangeArrowheads="1"/>
          </p:cNvPicPr>
          <p:nvPr>
            <p:custDataLst>
              <p:tags r:id="rId2"/>
            </p:custDataLst>
          </p:nvPr>
        </p:nvPicPr>
        <p:blipFill>
          <a:blip r:embed="rId10" cstate="screen">
            <a:extLst>
              <a:ext uri="{28A0092B-C50C-407E-A947-70E740481C1C}">
                <a14:useLocalDpi xmlns:a14="http://schemas.microsoft.com/office/drawing/2010/main"/>
              </a:ext>
            </a:extLst>
          </a:blip>
          <a:srcRect/>
          <a:stretch>
            <a:fillRect/>
          </a:stretch>
        </p:blipFill>
        <p:spPr bwMode="auto">
          <a:xfrm>
            <a:off x="1079500" y="3621088"/>
            <a:ext cx="2794000" cy="210978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pic>
      <p:sp>
        <p:nvSpPr>
          <p:cNvPr id="707589" name="Text Box 5"/>
          <p:cNvSpPr txBox="1">
            <a:spLocks noChangeArrowheads="1"/>
          </p:cNvSpPr>
          <p:nvPr/>
        </p:nvSpPr>
        <p:spPr bwMode="auto">
          <a:xfrm>
            <a:off x="2322513" y="404813"/>
            <a:ext cx="4751387" cy="94615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2800" b="1">
                <a:solidFill>
                  <a:srgbClr val="FFFF00"/>
                </a:solidFill>
                <a:effectLst/>
              </a:rPr>
              <a:t>ABRAHAM YI KAPEKAPI TETO KALI,,,</a:t>
            </a:r>
          </a:p>
        </p:txBody>
      </p:sp>
      <p:sp>
        <p:nvSpPr>
          <p:cNvPr id="707593" name="Freeform 9"/>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07594"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7595"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7596" name="AutoShape 12"/>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7597"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7598"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7599" name="Rectangle 15"/>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7601" name="Rectangle 17"/>
          <p:cNvSpPr>
            <a:spLocks noChangeArrowheads="1"/>
          </p:cNvSpPr>
          <p:nvPr/>
        </p:nvSpPr>
        <p:spPr bwMode="auto">
          <a:xfrm>
            <a:off x="8175625" y="3654425"/>
            <a:ext cx="68262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KOKOLO</a:t>
            </a:r>
          </a:p>
        </p:txBody>
      </p:sp>
      <p:sp>
        <p:nvSpPr>
          <p:cNvPr id="707602" name="Rectangle 18"/>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07603"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7604"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7605"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7631" name="Text Box 47"/>
          <p:cNvSpPr txBox="1">
            <a:spLocks noChangeArrowheads="1"/>
          </p:cNvSpPr>
          <p:nvPr/>
        </p:nvSpPr>
        <p:spPr bwMode="auto">
          <a:xfrm>
            <a:off x="606425" y="5386388"/>
            <a:ext cx="7567613" cy="822325"/>
          </a:xfrm>
          <a:prstGeom prst="rect">
            <a:avLst/>
          </a:prstGeom>
          <a:noFill/>
          <a:ln>
            <a:noFill/>
          </a:ln>
          <a:effectLst>
            <a:outerShdw blurRad="63500" dist="57501" dir="3723739" algn="ctr" rotWithShape="0">
              <a:srgbClr val="000000">
                <a:alpha val="74998"/>
              </a:srgb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spcBef>
                <a:spcPct val="50000"/>
              </a:spcBef>
            </a:pPr>
            <a:r>
              <a:rPr lang="en-US" sz="2400" b="1">
                <a:solidFill>
                  <a:srgbClr val="FFFF00"/>
                </a:solidFill>
                <a:effectLst/>
              </a:rPr>
              <a:t>ONGA ZHIISHU KOCHO KANANN… PFOZHII DENI ZHII THIBU!</a:t>
            </a:r>
          </a:p>
        </p:txBody>
      </p:sp>
      <p:sp>
        <p:nvSpPr>
          <p:cNvPr id="707632" name="Rectangle 48"/>
          <p:cNvSpPr>
            <a:spLocks noChangeArrowheads="1"/>
          </p:cNvSpPr>
          <p:nvPr/>
        </p:nvSpPr>
        <p:spPr bwMode="auto">
          <a:xfrm>
            <a:off x="8186738" y="3832225"/>
            <a:ext cx="687387"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O - O - S</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07589"/>
                                        </p:tgtEl>
                                        <p:attrNameLst>
                                          <p:attrName>style.visibility</p:attrName>
                                        </p:attrNameLst>
                                      </p:cBhvr>
                                      <p:to>
                                        <p:strVal val="visible"/>
                                      </p:to>
                                    </p:set>
                                    <p:animEffect transition="in" filter="wipe(left)">
                                      <p:cBhvr>
                                        <p:cTn id="7" dur="500"/>
                                        <p:tgtEl>
                                          <p:spTgt spid="707589"/>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707628"/>
                                        </p:tgtEl>
                                        <p:attrNameLst>
                                          <p:attrName>style.visibility</p:attrName>
                                        </p:attrNameLst>
                                      </p:cBhvr>
                                      <p:to>
                                        <p:strVal val="visible"/>
                                      </p:to>
                                    </p:set>
                                    <p:animEffect transition="in" filter="dissolve">
                                      <p:cBhvr>
                                        <p:cTn id="11" dur="500"/>
                                        <p:tgtEl>
                                          <p:spTgt spid="707628"/>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707630"/>
                                        </p:tgtEl>
                                        <p:attrNameLst>
                                          <p:attrName>style.visibility</p:attrName>
                                        </p:attrNameLst>
                                      </p:cBhvr>
                                      <p:to>
                                        <p:strVal val="visible"/>
                                      </p:to>
                                    </p:set>
                                    <p:animEffect transition="in" filter="dissolve">
                                      <p:cBhvr>
                                        <p:cTn id="15" dur="500"/>
                                        <p:tgtEl>
                                          <p:spTgt spid="707630"/>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707629"/>
                                        </p:tgtEl>
                                        <p:attrNameLst>
                                          <p:attrName>style.visibility</p:attrName>
                                        </p:attrNameLst>
                                      </p:cBhvr>
                                      <p:to>
                                        <p:strVal val="visible"/>
                                      </p:to>
                                    </p:set>
                                    <p:animEffect transition="in" filter="dissolve">
                                      <p:cBhvr>
                                        <p:cTn id="19" dur="500"/>
                                        <p:tgtEl>
                                          <p:spTgt spid="707629"/>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707631"/>
                                        </p:tgtEl>
                                        <p:attrNameLst>
                                          <p:attrName>style.visibility</p:attrName>
                                        </p:attrNameLst>
                                      </p:cBhvr>
                                      <p:to>
                                        <p:strVal val="visible"/>
                                      </p:to>
                                    </p:set>
                                    <p:animEffect transition="in" filter="dissolve">
                                      <p:cBhvr>
                                        <p:cTn id="23" dur="500"/>
                                        <p:tgtEl>
                                          <p:spTgt spid="707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589" grpId="0" autoUpdateAnimBg="0"/>
      <p:bldP spid="707631"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5075" name="Rectangle 3"/>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51507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515077"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5078"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5079" name="Rectangle 7"/>
          <p:cNvSpPr>
            <a:spLocks noChangeArrowheads="1"/>
          </p:cNvSpPr>
          <p:nvPr/>
        </p:nvSpPr>
        <p:spPr bwMode="auto">
          <a:xfrm>
            <a:off x="3084513" y="938213"/>
            <a:ext cx="1790700"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400" b="1">
                <a:solidFill>
                  <a:schemeClr val="bg2"/>
                </a:solidFill>
                <a:effectLst/>
                <a:latin typeface="Times" charset="0"/>
              </a:rPr>
              <a:t>ABRAHAM</a:t>
            </a:r>
          </a:p>
        </p:txBody>
      </p:sp>
      <p:sp>
        <p:nvSpPr>
          <p:cNvPr id="515080" name="Line 8"/>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5081" name="Line 9"/>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5083" name="Rectangle 11"/>
          <p:cNvSpPr>
            <a:spLocks noChangeArrowheads="1"/>
          </p:cNvSpPr>
          <p:nvPr/>
        </p:nvSpPr>
        <p:spPr bwMode="auto">
          <a:xfrm>
            <a:off x="4802188" y="992188"/>
            <a:ext cx="24987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tx2"/>
                </a:solidFill>
                <a:effectLst/>
                <a:latin typeface="Times" charset="0"/>
              </a:rPr>
              <a:t>ca. 2000 B.C.</a:t>
            </a:r>
            <a:endParaRPr lang="en-US" sz="1800" b="1">
              <a:solidFill>
                <a:schemeClr val="tx2"/>
              </a:solidFill>
              <a:effectLst/>
              <a:latin typeface="Times" charset="0"/>
            </a:endParaRPr>
          </a:p>
        </p:txBody>
      </p:sp>
      <p:sp>
        <p:nvSpPr>
          <p:cNvPr id="515084" name="Rectangle 12"/>
          <p:cNvSpPr>
            <a:spLocks noChangeArrowheads="1"/>
          </p:cNvSpPr>
          <p:nvPr/>
        </p:nvSpPr>
        <p:spPr bwMode="auto">
          <a:xfrm>
            <a:off x="3709988" y="1603375"/>
            <a:ext cx="1798637" cy="5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800" b="1">
                <a:solidFill>
                  <a:schemeClr val="bg2"/>
                </a:solidFill>
                <a:effectLst/>
                <a:latin typeface="Times" charset="0"/>
              </a:rPr>
              <a:t>KOKOLO</a:t>
            </a:r>
          </a:p>
        </p:txBody>
      </p:sp>
      <p:sp>
        <p:nvSpPr>
          <p:cNvPr id="515085" name="Rectangle 13"/>
          <p:cNvSpPr>
            <a:spLocks noChangeArrowheads="1"/>
          </p:cNvSpPr>
          <p:nvPr/>
        </p:nvSpPr>
        <p:spPr bwMode="auto">
          <a:xfrm>
            <a:off x="3897313" y="2060575"/>
            <a:ext cx="1446212" cy="5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800" b="1">
                <a:solidFill>
                  <a:schemeClr val="bg2"/>
                </a:solidFill>
                <a:effectLst/>
                <a:latin typeface="Times" charset="0"/>
              </a:rPr>
              <a:t>L - S - B</a:t>
            </a:r>
          </a:p>
        </p:txBody>
      </p:sp>
      <p:sp>
        <p:nvSpPr>
          <p:cNvPr id="515086" name="Rectangle 14"/>
          <p:cNvSpPr>
            <a:spLocks noChangeArrowheads="1"/>
          </p:cNvSpPr>
          <p:nvPr/>
        </p:nvSpPr>
        <p:spPr bwMode="auto">
          <a:xfrm>
            <a:off x="4157663" y="2473325"/>
            <a:ext cx="1446212" cy="576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3200" b="1">
                <a:solidFill>
                  <a:schemeClr val="bg2"/>
                </a:solidFill>
                <a:effectLst/>
                <a:latin typeface="Times" charset="0"/>
              </a:rPr>
              <a:t>I - I      </a:t>
            </a:r>
          </a:p>
        </p:txBody>
      </p:sp>
      <p:sp>
        <p:nvSpPr>
          <p:cNvPr id="515087" name="Rectangle 15"/>
          <p:cNvSpPr>
            <a:spLocks noChangeArrowheads="1"/>
          </p:cNvSpPr>
          <p:nvPr/>
        </p:nvSpPr>
        <p:spPr bwMode="auto">
          <a:xfrm>
            <a:off x="4111625" y="2930525"/>
            <a:ext cx="993775" cy="576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3200" b="1">
                <a:solidFill>
                  <a:schemeClr val="accent2"/>
                </a:solidFill>
                <a:effectLst/>
                <a:latin typeface="Times" charset="0"/>
              </a:rPr>
              <a:t>J - E</a:t>
            </a:r>
          </a:p>
        </p:txBody>
      </p:sp>
      <p:sp>
        <p:nvSpPr>
          <p:cNvPr id="515088" name="Rectangle 16"/>
          <p:cNvSpPr>
            <a:spLocks noChangeArrowheads="1"/>
          </p:cNvSpPr>
          <p:nvPr/>
        </p:nvSpPr>
        <p:spPr bwMode="auto">
          <a:xfrm>
            <a:off x="4297363" y="3387725"/>
            <a:ext cx="587375" cy="576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3200" b="1">
                <a:solidFill>
                  <a:schemeClr val="accent2"/>
                </a:solidFill>
                <a:effectLst/>
                <a:latin typeface="Times" charset="0"/>
              </a:rPr>
              <a:t>12</a:t>
            </a:r>
          </a:p>
        </p:txBody>
      </p:sp>
      <p:sp>
        <p:nvSpPr>
          <p:cNvPr id="515090" name="Rectangle 18"/>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grpSp>
        <p:nvGrpSpPr>
          <p:cNvPr id="515091" name="Group 19"/>
          <p:cNvGrpSpPr>
            <a:grpSpLocks/>
          </p:cNvGrpSpPr>
          <p:nvPr/>
        </p:nvGrpSpPr>
        <p:grpSpPr bwMode="auto">
          <a:xfrm>
            <a:off x="598488" y="2378075"/>
            <a:ext cx="2259012" cy="1446213"/>
            <a:chOff x="377" y="1498"/>
            <a:chExt cx="1423" cy="911"/>
          </a:xfrm>
        </p:grpSpPr>
        <p:sp>
          <p:nvSpPr>
            <p:cNvPr id="515092" name="Rectangle 20"/>
            <p:cNvSpPr>
              <a:spLocks noChangeArrowheads="1"/>
            </p:cNvSpPr>
            <p:nvPr/>
          </p:nvSpPr>
          <p:spPr bwMode="auto">
            <a:xfrm>
              <a:off x="519" y="1546"/>
              <a:ext cx="562" cy="86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endParaRPr lang="en-US" sz="2800">
                <a:solidFill>
                  <a:schemeClr val="tx2"/>
                </a:solidFill>
                <a:effectLst/>
                <a:latin typeface="Times" charset="0"/>
              </a:endParaRPr>
            </a:p>
            <a:p>
              <a:pPr algn="l"/>
              <a:endParaRPr lang="en-US" sz="2800">
                <a:solidFill>
                  <a:schemeClr val="tx2"/>
                </a:solidFill>
                <a:effectLst/>
                <a:latin typeface="Times" charset="0"/>
              </a:endParaRPr>
            </a:p>
            <a:p>
              <a:pPr algn="l"/>
              <a:r>
                <a:rPr lang="en-US" sz="2800">
                  <a:solidFill>
                    <a:schemeClr val="tx2"/>
                  </a:solidFill>
                  <a:effectLst/>
                  <a:latin typeface="Times" charset="0"/>
                </a:rPr>
                <a:t>        </a:t>
              </a:r>
            </a:p>
          </p:txBody>
        </p:sp>
        <p:sp>
          <p:nvSpPr>
            <p:cNvPr id="515093" name="Rectangle 21"/>
            <p:cNvSpPr>
              <a:spLocks noChangeArrowheads="1"/>
            </p:cNvSpPr>
            <p:nvPr/>
          </p:nvSpPr>
          <p:spPr bwMode="auto">
            <a:xfrm>
              <a:off x="377" y="1498"/>
              <a:ext cx="1423"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sz="8800">
                  <a:solidFill>
                    <a:srgbClr val="51DC00"/>
                  </a:solidFill>
                  <a:effectLst/>
                  <a:latin typeface="Times" charset="0"/>
                </a:rPr>
                <a:t>A</a:t>
              </a:r>
              <a:r>
                <a:rPr lang="en-US" sz="6000">
                  <a:solidFill>
                    <a:schemeClr val="tx2"/>
                  </a:solidFill>
                  <a:effectLst/>
                  <a:latin typeface="Times" charset="0"/>
                </a:rPr>
                <a:t>JMJ</a:t>
              </a:r>
            </a:p>
          </p:txBody>
        </p:sp>
      </p:grpSp>
      <p:sp>
        <p:nvSpPr>
          <p:cNvPr id="515094" name="Line 22"/>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5095" name="Line 23"/>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5096" name="Line 24"/>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5097" name="Rectangle 25"/>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515098" name="Line 2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515102" name="Text Box 30"/>
          <p:cNvSpPr txBox="1">
            <a:spLocks noChangeArrowheads="1"/>
          </p:cNvSpPr>
          <p:nvPr/>
        </p:nvSpPr>
        <p:spPr bwMode="auto">
          <a:xfrm>
            <a:off x="1252538" y="3086100"/>
            <a:ext cx="7543800" cy="70167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4000" b="1">
                <a:solidFill>
                  <a:schemeClr val="tx1"/>
                </a:solidFill>
                <a:effectLst/>
                <a:latin typeface="Times" charset="0"/>
              </a:rPr>
              <a:t>KAPEKAPI OZHI!</a:t>
            </a:r>
          </a:p>
        </p:txBody>
      </p:sp>
      <p:sp>
        <p:nvSpPr>
          <p:cNvPr id="515103" name="Oval 31"/>
          <p:cNvSpPr>
            <a:spLocks noChangeArrowheads="1"/>
          </p:cNvSpPr>
          <p:nvPr/>
        </p:nvSpPr>
        <p:spPr bwMode="auto">
          <a:xfrm>
            <a:off x="2781300" y="800100"/>
            <a:ext cx="2527300" cy="7112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515104" name="Oval 32"/>
          <p:cNvSpPr>
            <a:spLocks noChangeArrowheads="1"/>
          </p:cNvSpPr>
          <p:nvPr/>
        </p:nvSpPr>
        <p:spPr bwMode="auto">
          <a:xfrm>
            <a:off x="3911600" y="2946400"/>
            <a:ext cx="711200" cy="5207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515105" name="Oval 33"/>
          <p:cNvSpPr>
            <a:spLocks noChangeArrowheads="1"/>
          </p:cNvSpPr>
          <p:nvPr/>
        </p:nvSpPr>
        <p:spPr bwMode="auto">
          <a:xfrm>
            <a:off x="4229100" y="3403600"/>
            <a:ext cx="711200" cy="5207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grpSp>
        <p:nvGrpSpPr>
          <p:cNvPr id="515106" name="Group 34"/>
          <p:cNvGrpSpPr>
            <a:grpSpLocks/>
          </p:cNvGrpSpPr>
          <p:nvPr/>
        </p:nvGrpSpPr>
        <p:grpSpPr bwMode="auto">
          <a:xfrm>
            <a:off x="4279900" y="1536700"/>
            <a:ext cx="889000" cy="1447800"/>
            <a:chOff x="2696" y="968"/>
            <a:chExt cx="560" cy="912"/>
          </a:xfrm>
        </p:grpSpPr>
        <p:sp>
          <p:nvSpPr>
            <p:cNvPr id="515107" name="Oval 35"/>
            <p:cNvSpPr>
              <a:spLocks noChangeArrowheads="1"/>
            </p:cNvSpPr>
            <p:nvPr/>
          </p:nvSpPr>
          <p:spPr bwMode="auto">
            <a:xfrm>
              <a:off x="2808" y="1552"/>
              <a:ext cx="448" cy="328"/>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515108" name="Line 36"/>
            <p:cNvSpPr>
              <a:spLocks noChangeShapeType="1"/>
            </p:cNvSpPr>
            <p:nvPr/>
          </p:nvSpPr>
          <p:spPr bwMode="auto">
            <a:xfrm>
              <a:off x="2696" y="968"/>
              <a:ext cx="240" cy="560"/>
            </a:xfrm>
            <a:prstGeom prst="line">
              <a:avLst/>
            </a:prstGeom>
            <a:noFill/>
            <a:ln w="57150">
              <a:solidFill>
                <a:srgbClr val="D83104"/>
              </a:solidFill>
              <a:round/>
              <a:headEnd/>
              <a:tailEnd type="arrow" w="med" len="med"/>
            </a:ln>
            <a:effectLst>
              <a:outerShdw blurRad="63500" dist="71842"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grpSp>
      <p:sp>
        <p:nvSpPr>
          <p:cNvPr id="515126" name="Text Box 54"/>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endParaRPr lang="en-US" sz="1600">
              <a:solidFill>
                <a:schemeClr val="tx1"/>
              </a:solidFill>
              <a:effectLst/>
            </a:endParaRPr>
          </a:p>
        </p:txBody>
      </p:sp>
      <p:sp>
        <p:nvSpPr>
          <p:cNvPr id="515127" name="Text Box 55"/>
          <p:cNvSpPr txBox="1">
            <a:spLocks noChangeArrowheads="1"/>
          </p:cNvSpPr>
          <p:nvPr/>
        </p:nvSpPr>
        <p:spPr bwMode="auto">
          <a:xfrm>
            <a:off x="1793875" y="0"/>
            <a:ext cx="2603500" cy="54927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endParaRPr lang="en-US" sz="1200" b="1">
              <a:solidFill>
                <a:schemeClr val="tx1"/>
              </a:solidFill>
              <a:effectLst/>
            </a:endParaRPr>
          </a:p>
          <a:p>
            <a:pPr algn="l">
              <a:spcBef>
                <a:spcPct val="50000"/>
              </a:spcBef>
            </a:pPr>
            <a:r>
              <a:rPr lang="en-US" sz="1200" b="1">
                <a:solidFill>
                  <a:schemeClr val="tx1"/>
                </a:solidFill>
                <a:effectLst/>
              </a:rPr>
              <a:t>Tak. 2:24</a:t>
            </a:r>
          </a:p>
        </p:txBody>
      </p:sp>
      <p:sp>
        <p:nvSpPr>
          <p:cNvPr id="515129" name="Text Box 57"/>
          <p:cNvSpPr txBox="1">
            <a:spLocks noChangeArrowheads="1"/>
          </p:cNvSpPr>
          <p:nvPr/>
        </p:nvSpPr>
        <p:spPr bwMode="auto">
          <a:xfrm>
            <a:off x="962025" y="2486025"/>
            <a:ext cx="7543800" cy="15557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en-US" sz="4800" b="1">
                <a:solidFill>
                  <a:srgbClr val="68FFF8"/>
                </a:solidFill>
                <a:effectLst/>
              </a:rPr>
              <a:t>Jakob </a:t>
            </a:r>
            <a:r>
              <a:rPr lang="en-US" sz="4800" b="1" i="1" u="sng">
                <a:solidFill>
                  <a:schemeClr val="hlink"/>
                </a:solidFill>
                <a:effectLst/>
              </a:rPr>
              <a:t>hino</a:t>
            </a:r>
            <a:r>
              <a:rPr lang="en-US" sz="4800" b="1">
                <a:solidFill>
                  <a:srgbClr val="68FFF8"/>
                </a:solidFill>
                <a:effectLst/>
              </a:rPr>
              <a:t> Kapekapi Ona sii se!</a:t>
            </a:r>
          </a:p>
        </p:txBody>
      </p:sp>
      <p:sp>
        <p:nvSpPr>
          <p:cNvPr id="515146" name="Freeform 74"/>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15147" name="AutoShape 7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5148" name="Rectangle 7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5149" name="AutoShape 77"/>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5150" name="Line 78"/>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5151" name="Line 79"/>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5152" name="Rectangle 80"/>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5154" name="Rectangle 82"/>
          <p:cNvSpPr>
            <a:spLocks noChangeArrowheads="1"/>
          </p:cNvSpPr>
          <p:nvPr/>
        </p:nvSpPr>
        <p:spPr bwMode="auto">
          <a:xfrm>
            <a:off x="8286750" y="4221163"/>
            <a:ext cx="447675"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J - E</a:t>
            </a:r>
          </a:p>
        </p:txBody>
      </p:sp>
      <p:sp>
        <p:nvSpPr>
          <p:cNvPr id="515155" name="Rectangle 83"/>
          <p:cNvSpPr>
            <a:spLocks noChangeArrowheads="1"/>
          </p:cNvSpPr>
          <p:nvPr/>
        </p:nvSpPr>
        <p:spPr bwMode="auto">
          <a:xfrm>
            <a:off x="8340725" y="4411663"/>
            <a:ext cx="320675"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12</a:t>
            </a:r>
          </a:p>
        </p:txBody>
      </p:sp>
      <p:sp>
        <p:nvSpPr>
          <p:cNvPr id="515156" name="Rectangle 84"/>
          <p:cNvSpPr>
            <a:spLocks noChangeArrowheads="1"/>
          </p:cNvSpPr>
          <p:nvPr/>
        </p:nvSpPr>
        <p:spPr bwMode="auto">
          <a:xfrm>
            <a:off x="8175625" y="3654425"/>
            <a:ext cx="68262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KOKOLO</a:t>
            </a:r>
          </a:p>
        </p:txBody>
      </p:sp>
      <p:sp>
        <p:nvSpPr>
          <p:cNvPr id="515157" name="Rectangle 85"/>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515158" name="Rectangle 86"/>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I - I</a:t>
            </a:r>
          </a:p>
        </p:txBody>
      </p:sp>
      <p:sp>
        <p:nvSpPr>
          <p:cNvPr id="515159" name="Line 87"/>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5160" name="Line 88"/>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5161" name="Line 89"/>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5162" name="Text Box 90"/>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515165" name="Text Box 93"/>
          <p:cNvSpPr txBox="1">
            <a:spLocks noChangeArrowheads="1"/>
          </p:cNvSpPr>
          <p:nvPr/>
        </p:nvSpPr>
        <p:spPr bwMode="auto">
          <a:xfrm>
            <a:off x="8591550" y="6427788"/>
            <a:ext cx="3254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a:solidFill>
                  <a:srgbClr val="FFFFFF"/>
                </a:solidFill>
                <a:effectLst/>
                <a:latin typeface="Arial" charset="0"/>
              </a:rPr>
              <a:t>7</a:t>
            </a:r>
          </a:p>
        </p:txBody>
      </p:sp>
      <p:sp>
        <p:nvSpPr>
          <p:cNvPr id="515167" name="Rectangle 95"/>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42</a:t>
            </a:r>
          </a:p>
        </p:txBody>
      </p:sp>
      <p:sp>
        <p:nvSpPr>
          <p:cNvPr id="515168" name="Text Box 96"/>
          <p:cNvSpPr txBox="1">
            <a:spLocks noChangeArrowheads="1"/>
          </p:cNvSpPr>
          <p:nvPr/>
        </p:nvSpPr>
        <p:spPr bwMode="auto">
          <a:xfrm>
            <a:off x="6992938" y="6284913"/>
            <a:ext cx="163353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
        <p:nvSpPr>
          <p:cNvPr id="515182" name="Rectangle 110"/>
          <p:cNvSpPr>
            <a:spLocks noChangeArrowheads="1"/>
          </p:cNvSpPr>
          <p:nvPr/>
        </p:nvSpPr>
        <p:spPr bwMode="auto">
          <a:xfrm>
            <a:off x="5983288" y="2384425"/>
            <a:ext cx="2393950" cy="641350"/>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spAutoFit/>
          </a:bodyPr>
          <a:lstStyle/>
          <a:p>
            <a:pPr algn="l"/>
            <a:r>
              <a:rPr lang="en-US" sz="3600" b="1" i="1">
                <a:solidFill>
                  <a:schemeClr val="tx1"/>
                </a:solidFill>
                <a:effectLst/>
                <a:latin typeface="Helvetica" charset="0"/>
              </a:rPr>
              <a:t>Hr. 12: 1-3</a:t>
            </a:r>
            <a:endParaRPr lang="en-US" sz="2800" b="1" i="1">
              <a:solidFill>
                <a:schemeClr val="tx1"/>
              </a:solidFill>
              <a:effectLst/>
              <a:latin typeface="Helvetica" charset="0"/>
            </a:endParaRPr>
          </a:p>
        </p:txBody>
      </p:sp>
      <p:sp>
        <p:nvSpPr>
          <p:cNvPr id="515184" name="Rectangle 112"/>
          <p:cNvSpPr>
            <a:spLocks noChangeArrowheads="1"/>
          </p:cNvSpPr>
          <p:nvPr/>
        </p:nvSpPr>
        <p:spPr bwMode="auto">
          <a:xfrm>
            <a:off x="8186738" y="3832225"/>
            <a:ext cx="687387"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O - O - S</a:t>
            </a:r>
          </a:p>
        </p:txBody>
      </p:sp>
      <p:grpSp>
        <p:nvGrpSpPr>
          <p:cNvPr id="69" name="Group 54"/>
          <p:cNvGrpSpPr>
            <a:grpSpLocks/>
          </p:cNvGrpSpPr>
          <p:nvPr/>
        </p:nvGrpSpPr>
        <p:grpSpPr bwMode="auto">
          <a:xfrm>
            <a:off x="6178549" y="1547323"/>
            <a:ext cx="900112" cy="949325"/>
            <a:chOff x="3892" y="967"/>
            <a:chExt cx="567" cy="598"/>
          </a:xfrm>
        </p:grpSpPr>
        <p:grpSp>
          <p:nvGrpSpPr>
            <p:cNvPr id="70" name="Group 55"/>
            <p:cNvGrpSpPr>
              <a:grpSpLocks/>
            </p:cNvGrpSpPr>
            <p:nvPr/>
          </p:nvGrpSpPr>
          <p:grpSpPr bwMode="auto">
            <a:xfrm>
              <a:off x="3892" y="967"/>
              <a:ext cx="567" cy="598"/>
              <a:chOff x="1557" y="1007"/>
              <a:chExt cx="2105" cy="1949"/>
            </a:xfrm>
          </p:grpSpPr>
          <p:grpSp>
            <p:nvGrpSpPr>
              <p:cNvPr id="72" name="Group 57"/>
              <p:cNvGrpSpPr>
                <a:grpSpLocks/>
              </p:cNvGrpSpPr>
              <p:nvPr/>
            </p:nvGrpSpPr>
            <p:grpSpPr bwMode="auto">
              <a:xfrm>
                <a:off x="1557" y="1209"/>
                <a:ext cx="2105" cy="1421"/>
                <a:chOff x="578" y="2316"/>
                <a:chExt cx="2105" cy="1421"/>
              </a:xfrm>
            </p:grpSpPr>
            <p:sp>
              <p:nvSpPr>
                <p:cNvPr id="78" name="Freeform 58" descr="Cork"/>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 name="Freeform 59" descr="Cork"/>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73" name="Freeform 61"/>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 name="Freeform 62"/>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 name="Freeform 63"/>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 name="Freeform 64"/>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 name="Freeform 65"/>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71" name="Rectangle 66"/>
            <p:cNvSpPr>
              <a:spLocks noChangeArrowheads="1"/>
            </p:cNvSpPr>
            <p:nvPr/>
          </p:nvSpPr>
          <p:spPr bwMode="auto">
            <a:xfrm>
              <a:off x="3922" y="991"/>
              <a:ext cx="389" cy="440"/>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0487" tIns="44450" rIns="90487" bIns="44450">
              <a:spAutoFit/>
            </a:bodyPr>
            <a:lstStyle/>
            <a:p>
              <a:pPr algn="l"/>
              <a:r>
                <a:rPr lang="en-US" sz="4000" b="1" i="1">
                  <a:solidFill>
                    <a:srgbClr val="FFFFFF"/>
                  </a:solidFill>
                  <a:effectLst/>
                  <a:latin typeface="Kosher-Normal" charset="0"/>
                </a:rPr>
                <a:t>AC</a:t>
              </a:r>
              <a:endParaRPr lang="en-US" sz="2400" i="1">
                <a:solidFill>
                  <a:srgbClr val="FFFFFF"/>
                </a:solidFill>
                <a:effectLst/>
                <a:latin typeface="Helvetica" charset="0"/>
              </a:endParaRPr>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15087"/>
                                        </p:tgtEl>
                                        <p:attrNameLst>
                                          <p:attrName>style.visibility</p:attrName>
                                        </p:attrNameLst>
                                      </p:cBhvr>
                                      <p:to>
                                        <p:strVal val="visible"/>
                                      </p:to>
                                    </p:set>
                                    <p:anim calcmode="lin" valueType="num">
                                      <p:cBhvr>
                                        <p:cTn id="7" dur="500" fill="hold"/>
                                        <p:tgtEl>
                                          <p:spTgt spid="515087"/>
                                        </p:tgtEl>
                                        <p:attrNameLst>
                                          <p:attrName>ppt_x</p:attrName>
                                        </p:attrNameLst>
                                      </p:cBhvr>
                                      <p:tavLst>
                                        <p:tav tm="0">
                                          <p:val>
                                            <p:strVal val="#ppt_x-#ppt_w/2"/>
                                          </p:val>
                                        </p:tav>
                                        <p:tav tm="100000">
                                          <p:val>
                                            <p:strVal val="#ppt_x"/>
                                          </p:val>
                                        </p:tav>
                                      </p:tavLst>
                                    </p:anim>
                                    <p:anim calcmode="lin" valueType="num">
                                      <p:cBhvr>
                                        <p:cTn id="8" dur="500" fill="hold"/>
                                        <p:tgtEl>
                                          <p:spTgt spid="515087"/>
                                        </p:tgtEl>
                                        <p:attrNameLst>
                                          <p:attrName>ppt_y</p:attrName>
                                        </p:attrNameLst>
                                      </p:cBhvr>
                                      <p:tavLst>
                                        <p:tav tm="0">
                                          <p:val>
                                            <p:strVal val="#ppt_y"/>
                                          </p:val>
                                        </p:tav>
                                        <p:tav tm="100000">
                                          <p:val>
                                            <p:strVal val="#ppt_y"/>
                                          </p:val>
                                        </p:tav>
                                      </p:tavLst>
                                    </p:anim>
                                    <p:anim calcmode="lin" valueType="num">
                                      <p:cBhvr>
                                        <p:cTn id="9" dur="500" fill="hold"/>
                                        <p:tgtEl>
                                          <p:spTgt spid="515087"/>
                                        </p:tgtEl>
                                        <p:attrNameLst>
                                          <p:attrName>ppt_w</p:attrName>
                                        </p:attrNameLst>
                                      </p:cBhvr>
                                      <p:tavLst>
                                        <p:tav tm="0">
                                          <p:val>
                                            <p:fltVal val="0"/>
                                          </p:val>
                                        </p:tav>
                                        <p:tav tm="100000">
                                          <p:val>
                                            <p:strVal val="#ppt_w"/>
                                          </p:val>
                                        </p:tav>
                                      </p:tavLst>
                                    </p:anim>
                                    <p:anim calcmode="lin" valueType="num">
                                      <p:cBhvr>
                                        <p:cTn id="10" dur="500" fill="hold"/>
                                        <p:tgtEl>
                                          <p:spTgt spid="51508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15129"/>
                                        </p:tgtEl>
                                        <p:attrNameLst>
                                          <p:attrName>style.visibility</p:attrName>
                                        </p:attrNameLst>
                                      </p:cBhvr>
                                      <p:to>
                                        <p:strVal val="visible"/>
                                      </p:to>
                                    </p:set>
                                    <p:anim calcmode="lin" valueType="num">
                                      <p:cBhvr>
                                        <p:cTn id="14" dur="500" fill="hold"/>
                                        <p:tgtEl>
                                          <p:spTgt spid="515129"/>
                                        </p:tgtEl>
                                        <p:attrNameLst>
                                          <p:attrName>ppt_w</p:attrName>
                                        </p:attrNameLst>
                                      </p:cBhvr>
                                      <p:tavLst>
                                        <p:tav tm="0">
                                          <p:val>
                                            <p:fltVal val="0"/>
                                          </p:val>
                                        </p:tav>
                                        <p:tav tm="100000">
                                          <p:val>
                                            <p:strVal val="#ppt_w"/>
                                          </p:val>
                                        </p:tav>
                                      </p:tavLst>
                                    </p:anim>
                                    <p:anim calcmode="lin" valueType="num">
                                      <p:cBhvr>
                                        <p:cTn id="15" dur="500" fill="hold"/>
                                        <p:tgtEl>
                                          <p:spTgt spid="515129"/>
                                        </p:tgtEl>
                                        <p:attrNameLst>
                                          <p:attrName>ppt_h</p:attrName>
                                        </p:attrNameLst>
                                      </p:cBhvr>
                                      <p:tavLst>
                                        <p:tav tm="0">
                                          <p:val>
                                            <p:fltVal val="0"/>
                                          </p:val>
                                        </p:tav>
                                        <p:tav tm="100000">
                                          <p:val>
                                            <p:strVal val="#ppt_h"/>
                                          </p:val>
                                        </p:tav>
                                      </p:tavLst>
                                    </p:anim>
                                    <p:anim calcmode="lin" valueType="num">
                                      <p:cBhvr>
                                        <p:cTn id="16" dur="500" fill="hold"/>
                                        <p:tgtEl>
                                          <p:spTgt spid="515129"/>
                                        </p:tgtEl>
                                        <p:attrNameLst>
                                          <p:attrName>ppt_x</p:attrName>
                                        </p:attrNameLst>
                                      </p:cBhvr>
                                      <p:tavLst>
                                        <p:tav tm="0">
                                          <p:val>
                                            <p:fltVal val="0.5"/>
                                          </p:val>
                                        </p:tav>
                                        <p:tav tm="100000">
                                          <p:val>
                                            <p:strVal val="#ppt_x"/>
                                          </p:val>
                                        </p:tav>
                                      </p:tavLst>
                                    </p:anim>
                                    <p:anim calcmode="lin" valueType="num">
                                      <p:cBhvr>
                                        <p:cTn id="17" dur="500" fill="hold"/>
                                        <p:tgtEl>
                                          <p:spTgt spid="515129"/>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515129"/>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8" fill="hold" grpId="0" nodeType="clickEffect">
                                  <p:stCondLst>
                                    <p:cond delay="0"/>
                                  </p:stCondLst>
                                  <p:childTnLst>
                                    <p:set>
                                      <p:cBhvr>
                                        <p:cTn id="21" dur="1" fill="hold">
                                          <p:stCondLst>
                                            <p:cond delay="0"/>
                                          </p:stCondLst>
                                        </p:cTn>
                                        <p:tgtEl>
                                          <p:spTgt spid="515088"/>
                                        </p:tgtEl>
                                        <p:attrNameLst>
                                          <p:attrName>style.visibility</p:attrName>
                                        </p:attrNameLst>
                                      </p:cBhvr>
                                      <p:to>
                                        <p:strVal val="visible"/>
                                      </p:to>
                                    </p:set>
                                    <p:anim calcmode="lin" valueType="num">
                                      <p:cBhvr>
                                        <p:cTn id="22" dur="500" fill="hold"/>
                                        <p:tgtEl>
                                          <p:spTgt spid="515088"/>
                                        </p:tgtEl>
                                        <p:attrNameLst>
                                          <p:attrName>ppt_x</p:attrName>
                                        </p:attrNameLst>
                                      </p:cBhvr>
                                      <p:tavLst>
                                        <p:tav tm="0">
                                          <p:val>
                                            <p:strVal val="#ppt_x-#ppt_w/2"/>
                                          </p:val>
                                        </p:tav>
                                        <p:tav tm="100000">
                                          <p:val>
                                            <p:strVal val="#ppt_x"/>
                                          </p:val>
                                        </p:tav>
                                      </p:tavLst>
                                    </p:anim>
                                    <p:anim calcmode="lin" valueType="num">
                                      <p:cBhvr>
                                        <p:cTn id="23" dur="500" fill="hold"/>
                                        <p:tgtEl>
                                          <p:spTgt spid="515088"/>
                                        </p:tgtEl>
                                        <p:attrNameLst>
                                          <p:attrName>ppt_y</p:attrName>
                                        </p:attrNameLst>
                                      </p:cBhvr>
                                      <p:tavLst>
                                        <p:tav tm="0">
                                          <p:val>
                                            <p:strVal val="#ppt_y"/>
                                          </p:val>
                                        </p:tav>
                                        <p:tav tm="100000">
                                          <p:val>
                                            <p:strVal val="#ppt_y"/>
                                          </p:val>
                                        </p:tav>
                                      </p:tavLst>
                                    </p:anim>
                                    <p:anim calcmode="lin" valueType="num">
                                      <p:cBhvr>
                                        <p:cTn id="24" dur="500" fill="hold"/>
                                        <p:tgtEl>
                                          <p:spTgt spid="515088"/>
                                        </p:tgtEl>
                                        <p:attrNameLst>
                                          <p:attrName>ppt_w</p:attrName>
                                        </p:attrNameLst>
                                      </p:cBhvr>
                                      <p:tavLst>
                                        <p:tav tm="0">
                                          <p:val>
                                            <p:fltVal val="0"/>
                                          </p:val>
                                        </p:tav>
                                        <p:tav tm="100000">
                                          <p:val>
                                            <p:strVal val="#ppt_w"/>
                                          </p:val>
                                        </p:tav>
                                      </p:tavLst>
                                    </p:anim>
                                    <p:anim calcmode="lin" valueType="num">
                                      <p:cBhvr>
                                        <p:cTn id="25" dur="500" fill="hold"/>
                                        <p:tgtEl>
                                          <p:spTgt spid="515088"/>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528" fill="hold" grpId="0" nodeType="clickEffect">
                                  <p:stCondLst>
                                    <p:cond delay="0"/>
                                  </p:stCondLst>
                                  <p:childTnLst>
                                    <p:set>
                                      <p:cBhvr>
                                        <p:cTn id="29" dur="1" fill="hold">
                                          <p:stCondLst>
                                            <p:cond delay="0"/>
                                          </p:stCondLst>
                                        </p:cTn>
                                        <p:tgtEl>
                                          <p:spTgt spid="515102"/>
                                        </p:tgtEl>
                                        <p:attrNameLst>
                                          <p:attrName>style.visibility</p:attrName>
                                        </p:attrNameLst>
                                      </p:cBhvr>
                                      <p:to>
                                        <p:strVal val="visible"/>
                                      </p:to>
                                    </p:set>
                                    <p:anim calcmode="lin" valueType="num">
                                      <p:cBhvr>
                                        <p:cTn id="30" dur="500" fill="hold"/>
                                        <p:tgtEl>
                                          <p:spTgt spid="515102"/>
                                        </p:tgtEl>
                                        <p:attrNameLst>
                                          <p:attrName>ppt_w</p:attrName>
                                        </p:attrNameLst>
                                      </p:cBhvr>
                                      <p:tavLst>
                                        <p:tav tm="0">
                                          <p:val>
                                            <p:fltVal val="0"/>
                                          </p:val>
                                        </p:tav>
                                        <p:tav tm="100000">
                                          <p:val>
                                            <p:strVal val="#ppt_w"/>
                                          </p:val>
                                        </p:tav>
                                      </p:tavLst>
                                    </p:anim>
                                    <p:anim calcmode="lin" valueType="num">
                                      <p:cBhvr>
                                        <p:cTn id="31" dur="500" fill="hold"/>
                                        <p:tgtEl>
                                          <p:spTgt spid="515102"/>
                                        </p:tgtEl>
                                        <p:attrNameLst>
                                          <p:attrName>ppt_h</p:attrName>
                                        </p:attrNameLst>
                                      </p:cBhvr>
                                      <p:tavLst>
                                        <p:tav tm="0">
                                          <p:val>
                                            <p:fltVal val="0"/>
                                          </p:val>
                                        </p:tav>
                                        <p:tav tm="100000">
                                          <p:val>
                                            <p:strVal val="#ppt_h"/>
                                          </p:val>
                                        </p:tav>
                                      </p:tavLst>
                                    </p:anim>
                                    <p:anim calcmode="lin" valueType="num">
                                      <p:cBhvr>
                                        <p:cTn id="32" dur="500" fill="hold"/>
                                        <p:tgtEl>
                                          <p:spTgt spid="515102"/>
                                        </p:tgtEl>
                                        <p:attrNameLst>
                                          <p:attrName>ppt_x</p:attrName>
                                        </p:attrNameLst>
                                      </p:cBhvr>
                                      <p:tavLst>
                                        <p:tav tm="0">
                                          <p:val>
                                            <p:fltVal val="0.5"/>
                                          </p:val>
                                        </p:tav>
                                        <p:tav tm="100000">
                                          <p:val>
                                            <p:strVal val="#ppt_x"/>
                                          </p:val>
                                        </p:tav>
                                      </p:tavLst>
                                    </p:anim>
                                    <p:anim calcmode="lin" valueType="num">
                                      <p:cBhvr>
                                        <p:cTn id="33" dur="500" fill="hold"/>
                                        <p:tgtEl>
                                          <p:spTgt spid="515102"/>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528" fill="hold" grpId="0" nodeType="clickEffect">
                                  <p:stCondLst>
                                    <p:cond delay="0"/>
                                  </p:stCondLst>
                                  <p:childTnLst>
                                    <p:set>
                                      <p:cBhvr>
                                        <p:cTn id="37" dur="1" fill="hold">
                                          <p:stCondLst>
                                            <p:cond delay="0"/>
                                          </p:stCondLst>
                                        </p:cTn>
                                        <p:tgtEl>
                                          <p:spTgt spid="515103"/>
                                        </p:tgtEl>
                                        <p:attrNameLst>
                                          <p:attrName>style.visibility</p:attrName>
                                        </p:attrNameLst>
                                      </p:cBhvr>
                                      <p:to>
                                        <p:strVal val="visible"/>
                                      </p:to>
                                    </p:set>
                                    <p:anim calcmode="lin" valueType="num">
                                      <p:cBhvr>
                                        <p:cTn id="38" dur="500" fill="hold"/>
                                        <p:tgtEl>
                                          <p:spTgt spid="515103"/>
                                        </p:tgtEl>
                                        <p:attrNameLst>
                                          <p:attrName>ppt_w</p:attrName>
                                        </p:attrNameLst>
                                      </p:cBhvr>
                                      <p:tavLst>
                                        <p:tav tm="0">
                                          <p:val>
                                            <p:fltVal val="0"/>
                                          </p:val>
                                        </p:tav>
                                        <p:tav tm="100000">
                                          <p:val>
                                            <p:strVal val="#ppt_w"/>
                                          </p:val>
                                        </p:tav>
                                      </p:tavLst>
                                    </p:anim>
                                    <p:anim calcmode="lin" valueType="num">
                                      <p:cBhvr>
                                        <p:cTn id="39" dur="500" fill="hold"/>
                                        <p:tgtEl>
                                          <p:spTgt spid="515103"/>
                                        </p:tgtEl>
                                        <p:attrNameLst>
                                          <p:attrName>ppt_h</p:attrName>
                                        </p:attrNameLst>
                                      </p:cBhvr>
                                      <p:tavLst>
                                        <p:tav tm="0">
                                          <p:val>
                                            <p:fltVal val="0"/>
                                          </p:val>
                                        </p:tav>
                                        <p:tav tm="100000">
                                          <p:val>
                                            <p:strVal val="#ppt_h"/>
                                          </p:val>
                                        </p:tav>
                                      </p:tavLst>
                                    </p:anim>
                                    <p:anim calcmode="lin" valueType="num">
                                      <p:cBhvr>
                                        <p:cTn id="40" dur="500" fill="hold"/>
                                        <p:tgtEl>
                                          <p:spTgt spid="515103"/>
                                        </p:tgtEl>
                                        <p:attrNameLst>
                                          <p:attrName>ppt_x</p:attrName>
                                        </p:attrNameLst>
                                      </p:cBhvr>
                                      <p:tavLst>
                                        <p:tav tm="0">
                                          <p:val>
                                            <p:fltVal val="0.5"/>
                                          </p:val>
                                        </p:tav>
                                        <p:tav tm="100000">
                                          <p:val>
                                            <p:strVal val="#ppt_x"/>
                                          </p:val>
                                        </p:tav>
                                      </p:tavLst>
                                    </p:anim>
                                    <p:anim calcmode="lin" valueType="num">
                                      <p:cBhvr>
                                        <p:cTn id="41" dur="500" fill="hold"/>
                                        <p:tgtEl>
                                          <p:spTgt spid="515103"/>
                                        </p:tgtEl>
                                        <p:attrNameLst>
                                          <p:attrName>ppt_y</p:attrName>
                                        </p:attrNameLst>
                                      </p:cBhvr>
                                      <p:tavLst>
                                        <p:tav tm="0">
                                          <p:val>
                                            <p:fltVal val="0.5"/>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528" fill="hold" nodeType="clickEffect">
                                  <p:stCondLst>
                                    <p:cond delay="0"/>
                                  </p:stCondLst>
                                  <p:childTnLst>
                                    <p:set>
                                      <p:cBhvr>
                                        <p:cTn id="45" dur="1" fill="hold">
                                          <p:stCondLst>
                                            <p:cond delay="0"/>
                                          </p:stCondLst>
                                        </p:cTn>
                                        <p:tgtEl>
                                          <p:spTgt spid="515106"/>
                                        </p:tgtEl>
                                        <p:attrNameLst>
                                          <p:attrName>style.visibility</p:attrName>
                                        </p:attrNameLst>
                                      </p:cBhvr>
                                      <p:to>
                                        <p:strVal val="visible"/>
                                      </p:to>
                                    </p:set>
                                    <p:anim calcmode="lin" valueType="num">
                                      <p:cBhvr>
                                        <p:cTn id="46" dur="500" fill="hold"/>
                                        <p:tgtEl>
                                          <p:spTgt spid="515106"/>
                                        </p:tgtEl>
                                        <p:attrNameLst>
                                          <p:attrName>ppt_w</p:attrName>
                                        </p:attrNameLst>
                                      </p:cBhvr>
                                      <p:tavLst>
                                        <p:tav tm="0">
                                          <p:val>
                                            <p:fltVal val="0"/>
                                          </p:val>
                                        </p:tav>
                                        <p:tav tm="100000">
                                          <p:val>
                                            <p:strVal val="#ppt_w"/>
                                          </p:val>
                                        </p:tav>
                                      </p:tavLst>
                                    </p:anim>
                                    <p:anim calcmode="lin" valueType="num">
                                      <p:cBhvr>
                                        <p:cTn id="47" dur="500" fill="hold"/>
                                        <p:tgtEl>
                                          <p:spTgt spid="515106"/>
                                        </p:tgtEl>
                                        <p:attrNameLst>
                                          <p:attrName>ppt_h</p:attrName>
                                        </p:attrNameLst>
                                      </p:cBhvr>
                                      <p:tavLst>
                                        <p:tav tm="0">
                                          <p:val>
                                            <p:fltVal val="0"/>
                                          </p:val>
                                        </p:tav>
                                        <p:tav tm="100000">
                                          <p:val>
                                            <p:strVal val="#ppt_h"/>
                                          </p:val>
                                        </p:tav>
                                      </p:tavLst>
                                    </p:anim>
                                    <p:anim calcmode="lin" valueType="num">
                                      <p:cBhvr>
                                        <p:cTn id="48" dur="500" fill="hold"/>
                                        <p:tgtEl>
                                          <p:spTgt spid="515106"/>
                                        </p:tgtEl>
                                        <p:attrNameLst>
                                          <p:attrName>ppt_x</p:attrName>
                                        </p:attrNameLst>
                                      </p:cBhvr>
                                      <p:tavLst>
                                        <p:tav tm="0">
                                          <p:val>
                                            <p:fltVal val="0.5"/>
                                          </p:val>
                                        </p:tav>
                                        <p:tav tm="100000">
                                          <p:val>
                                            <p:strVal val="#ppt_x"/>
                                          </p:val>
                                        </p:tav>
                                      </p:tavLst>
                                    </p:anim>
                                    <p:anim calcmode="lin" valueType="num">
                                      <p:cBhvr>
                                        <p:cTn id="49" dur="500" fill="hold"/>
                                        <p:tgtEl>
                                          <p:spTgt spid="515106"/>
                                        </p:tgtEl>
                                        <p:attrNameLst>
                                          <p:attrName>ppt_y</p:attrName>
                                        </p:attrNameLst>
                                      </p:cBhvr>
                                      <p:tavLst>
                                        <p:tav tm="0">
                                          <p:val>
                                            <p:fltVal val="0.5"/>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3" presetClass="entr" presetSubtype="528" fill="hold" grpId="0" nodeType="clickEffect">
                                  <p:stCondLst>
                                    <p:cond delay="0"/>
                                  </p:stCondLst>
                                  <p:childTnLst>
                                    <p:set>
                                      <p:cBhvr>
                                        <p:cTn id="53" dur="1" fill="hold">
                                          <p:stCondLst>
                                            <p:cond delay="0"/>
                                          </p:stCondLst>
                                        </p:cTn>
                                        <p:tgtEl>
                                          <p:spTgt spid="515104"/>
                                        </p:tgtEl>
                                        <p:attrNameLst>
                                          <p:attrName>style.visibility</p:attrName>
                                        </p:attrNameLst>
                                      </p:cBhvr>
                                      <p:to>
                                        <p:strVal val="visible"/>
                                      </p:to>
                                    </p:set>
                                    <p:anim calcmode="lin" valueType="num">
                                      <p:cBhvr>
                                        <p:cTn id="54" dur="500" fill="hold"/>
                                        <p:tgtEl>
                                          <p:spTgt spid="515104"/>
                                        </p:tgtEl>
                                        <p:attrNameLst>
                                          <p:attrName>ppt_w</p:attrName>
                                        </p:attrNameLst>
                                      </p:cBhvr>
                                      <p:tavLst>
                                        <p:tav tm="0">
                                          <p:val>
                                            <p:fltVal val="0"/>
                                          </p:val>
                                        </p:tav>
                                        <p:tav tm="100000">
                                          <p:val>
                                            <p:strVal val="#ppt_w"/>
                                          </p:val>
                                        </p:tav>
                                      </p:tavLst>
                                    </p:anim>
                                    <p:anim calcmode="lin" valueType="num">
                                      <p:cBhvr>
                                        <p:cTn id="55" dur="500" fill="hold"/>
                                        <p:tgtEl>
                                          <p:spTgt spid="515104"/>
                                        </p:tgtEl>
                                        <p:attrNameLst>
                                          <p:attrName>ppt_h</p:attrName>
                                        </p:attrNameLst>
                                      </p:cBhvr>
                                      <p:tavLst>
                                        <p:tav tm="0">
                                          <p:val>
                                            <p:fltVal val="0"/>
                                          </p:val>
                                        </p:tav>
                                        <p:tav tm="100000">
                                          <p:val>
                                            <p:strVal val="#ppt_h"/>
                                          </p:val>
                                        </p:tav>
                                      </p:tavLst>
                                    </p:anim>
                                    <p:anim calcmode="lin" valueType="num">
                                      <p:cBhvr>
                                        <p:cTn id="56" dur="500" fill="hold"/>
                                        <p:tgtEl>
                                          <p:spTgt spid="515104"/>
                                        </p:tgtEl>
                                        <p:attrNameLst>
                                          <p:attrName>ppt_x</p:attrName>
                                        </p:attrNameLst>
                                      </p:cBhvr>
                                      <p:tavLst>
                                        <p:tav tm="0">
                                          <p:val>
                                            <p:fltVal val="0.5"/>
                                          </p:val>
                                        </p:tav>
                                        <p:tav tm="100000">
                                          <p:val>
                                            <p:strVal val="#ppt_x"/>
                                          </p:val>
                                        </p:tav>
                                      </p:tavLst>
                                    </p:anim>
                                    <p:anim calcmode="lin" valueType="num">
                                      <p:cBhvr>
                                        <p:cTn id="57" dur="500" fill="hold"/>
                                        <p:tgtEl>
                                          <p:spTgt spid="515104"/>
                                        </p:tgtEl>
                                        <p:attrNameLst>
                                          <p:attrName>ppt_y</p:attrName>
                                        </p:attrNameLst>
                                      </p:cBhvr>
                                      <p:tavLst>
                                        <p:tav tm="0">
                                          <p:val>
                                            <p:fltVal val="0.5"/>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528" fill="hold" grpId="0" nodeType="clickEffect">
                                  <p:stCondLst>
                                    <p:cond delay="0"/>
                                  </p:stCondLst>
                                  <p:childTnLst>
                                    <p:set>
                                      <p:cBhvr>
                                        <p:cTn id="61" dur="1" fill="hold">
                                          <p:stCondLst>
                                            <p:cond delay="0"/>
                                          </p:stCondLst>
                                        </p:cTn>
                                        <p:tgtEl>
                                          <p:spTgt spid="515105"/>
                                        </p:tgtEl>
                                        <p:attrNameLst>
                                          <p:attrName>style.visibility</p:attrName>
                                        </p:attrNameLst>
                                      </p:cBhvr>
                                      <p:to>
                                        <p:strVal val="visible"/>
                                      </p:to>
                                    </p:set>
                                    <p:anim calcmode="lin" valueType="num">
                                      <p:cBhvr>
                                        <p:cTn id="62" dur="500" fill="hold"/>
                                        <p:tgtEl>
                                          <p:spTgt spid="515105"/>
                                        </p:tgtEl>
                                        <p:attrNameLst>
                                          <p:attrName>ppt_w</p:attrName>
                                        </p:attrNameLst>
                                      </p:cBhvr>
                                      <p:tavLst>
                                        <p:tav tm="0">
                                          <p:val>
                                            <p:fltVal val="0"/>
                                          </p:val>
                                        </p:tav>
                                        <p:tav tm="100000">
                                          <p:val>
                                            <p:strVal val="#ppt_w"/>
                                          </p:val>
                                        </p:tav>
                                      </p:tavLst>
                                    </p:anim>
                                    <p:anim calcmode="lin" valueType="num">
                                      <p:cBhvr>
                                        <p:cTn id="63" dur="500" fill="hold"/>
                                        <p:tgtEl>
                                          <p:spTgt spid="515105"/>
                                        </p:tgtEl>
                                        <p:attrNameLst>
                                          <p:attrName>ppt_h</p:attrName>
                                        </p:attrNameLst>
                                      </p:cBhvr>
                                      <p:tavLst>
                                        <p:tav tm="0">
                                          <p:val>
                                            <p:fltVal val="0"/>
                                          </p:val>
                                        </p:tav>
                                        <p:tav tm="100000">
                                          <p:val>
                                            <p:strVal val="#ppt_h"/>
                                          </p:val>
                                        </p:tav>
                                      </p:tavLst>
                                    </p:anim>
                                    <p:anim calcmode="lin" valueType="num">
                                      <p:cBhvr>
                                        <p:cTn id="64" dur="500" fill="hold"/>
                                        <p:tgtEl>
                                          <p:spTgt spid="515105"/>
                                        </p:tgtEl>
                                        <p:attrNameLst>
                                          <p:attrName>ppt_x</p:attrName>
                                        </p:attrNameLst>
                                      </p:cBhvr>
                                      <p:tavLst>
                                        <p:tav tm="0">
                                          <p:val>
                                            <p:fltVal val="0.5"/>
                                          </p:val>
                                        </p:tav>
                                        <p:tav tm="100000">
                                          <p:val>
                                            <p:strVal val="#ppt_x"/>
                                          </p:val>
                                        </p:tav>
                                      </p:tavLst>
                                    </p:anim>
                                    <p:anim calcmode="lin" valueType="num">
                                      <p:cBhvr>
                                        <p:cTn id="65" dur="500" fill="hold"/>
                                        <p:tgtEl>
                                          <p:spTgt spid="51510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087" grpId="0" autoUpdateAnimBg="0"/>
      <p:bldP spid="515088" grpId="0" autoUpdateAnimBg="0"/>
      <p:bldP spid="515102" grpId="0" autoUpdateAnimBg="0"/>
      <p:bldP spid="515103" grpId="0" animBg="1"/>
      <p:bldP spid="515104" grpId="0" animBg="1"/>
      <p:bldP spid="515105" grpId="0" animBg="1"/>
      <p:bldP spid="515129"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4195" name="Rectangle 3"/>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26419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264197"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4198"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4199" name="Rectangle 7"/>
          <p:cNvSpPr>
            <a:spLocks noChangeArrowheads="1"/>
          </p:cNvSpPr>
          <p:nvPr/>
        </p:nvSpPr>
        <p:spPr bwMode="auto">
          <a:xfrm>
            <a:off x="3084513" y="938213"/>
            <a:ext cx="1790700"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400" b="1">
                <a:solidFill>
                  <a:schemeClr val="bg2"/>
                </a:solidFill>
                <a:effectLst/>
                <a:latin typeface="Times" charset="0"/>
              </a:rPr>
              <a:t>ABRAHAM</a:t>
            </a:r>
          </a:p>
        </p:txBody>
      </p:sp>
      <p:sp>
        <p:nvSpPr>
          <p:cNvPr id="264200" name="Line 8"/>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4203" name="Rectangle 11"/>
          <p:cNvSpPr>
            <a:spLocks noChangeArrowheads="1"/>
          </p:cNvSpPr>
          <p:nvPr/>
        </p:nvSpPr>
        <p:spPr bwMode="auto">
          <a:xfrm>
            <a:off x="4802188" y="992188"/>
            <a:ext cx="24987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tx2"/>
                </a:solidFill>
                <a:effectLst/>
                <a:latin typeface="Times" charset="0"/>
              </a:rPr>
              <a:t>ca. 2000 B.C.</a:t>
            </a:r>
            <a:endParaRPr lang="en-US" sz="1800" b="1">
              <a:solidFill>
                <a:schemeClr val="tx2"/>
              </a:solidFill>
              <a:effectLst/>
              <a:latin typeface="Times" charset="0"/>
            </a:endParaRPr>
          </a:p>
        </p:txBody>
      </p:sp>
      <p:sp>
        <p:nvSpPr>
          <p:cNvPr id="264204" name="Rectangle 12"/>
          <p:cNvSpPr>
            <a:spLocks noChangeArrowheads="1"/>
          </p:cNvSpPr>
          <p:nvPr/>
        </p:nvSpPr>
        <p:spPr bwMode="auto">
          <a:xfrm>
            <a:off x="3709988" y="1603375"/>
            <a:ext cx="1798637" cy="5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800" b="1">
                <a:solidFill>
                  <a:schemeClr val="bg2"/>
                </a:solidFill>
                <a:effectLst/>
                <a:latin typeface="Times" charset="0"/>
              </a:rPr>
              <a:t>KOKOLO</a:t>
            </a:r>
          </a:p>
        </p:txBody>
      </p:sp>
      <p:sp>
        <p:nvSpPr>
          <p:cNvPr id="264205" name="Rectangle 13"/>
          <p:cNvSpPr>
            <a:spLocks noChangeArrowheads="1"/>
          </p:cNvSpPr>
          <p:nvPr/>
        </p:nvSpPr>
        <p:spPr bwMode="auto">
          <a:xfrm>
            <a:off x="3897313" y="2060575"/>
            <a:ext cx="1525587" cy="5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800" b="1">
                <a:solidFill>
                  <a:schemeClr val="bg2"/>
                </a:solidFill>
                <a:effectLst/>
                <a:latin typeface="Times" charset="0"/>
              </a:rPr>
              <a:t>O - O - S</a:t>
            </a:r>
          </a:p>
        </p:txBody>
      </p:sp>
      <p:sp>
        <p:nvSpPr>
          <p:cNvPr id="264206" name="Rectangle 14"/>
          <p:cNvSpPr>
            <a:spLocks noChangeArrowheads="1"/>
          </p:cNvSpPr>
          <p:nvPr/>
        </p:nvSpPr>
        <p:spPr bwMode="auto">
          <a:xfrm>
            <a:off x="4157663" y="2473325"/>
            <a:ext cx="1446212" cy="576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3200" b="1">
                <a:solidFill>
                  <a:schemeClr val="bg2"/>
                </a:solidFill>
                <a:effectLst/>
                <a:latin typeface="Times" charset="0"/>
              </a:rPr>
              <a:t>I - I      </a:t>
            </a:r>
          </a:p>
        </p:txBody>
      </p:sp>
      <p:sp>
        <p:nvSpPr>
          <p:cNvPr id="264207" name="Rectangle 15"/>
          <p:cNvSpPr>
            <a:spLocks noChangeArrowheads="1"/>
          </p:cNvSpPr>
          <p:nvPr/>
        </p:nvSpPr>
        <p:spPr bwMode="auto">
          <a:xfrm>
            <a:off x="4111625" y="2930525"/>
            <a:ext cx="993775" cy="576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3200" b="1">
                <a:solidFill>
                  <a:schemeClr val="bg2"/>
                </a:solidFill>
                <a:effectLst/>
                <a:latin typeface="Times" charset="0"/>
              </a:rPr>
              <a:t>J - E</a:t>
            </a:r>
          </a:p>
        </p:txBody>
      </p:sp>
      <p:sp>
        <p:nvSpPr>
          <p:cNvPr id="264210" name="Rectangle 18"/>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grpSp>
        <p:nvGrpSpPr>
          <p:cNvPr id="264211" name="Group 19"/>
          <p:cNvGrpSpPr>
            <a:grpSpLocks/>
          </p:cNvGrpSpPr>
          <p:nvPr/>
        </p:nvGrpSpPr>
        <p:grpSpPr bwMode="auto">
          <a:xfrm>
            <a:off x="598488" y="2378075"/>
            <a:ext cx="2259012" cy="1446213"/>
            <a:chOff x="377" y="1498"/>
            <a:chExt cx="1423" cy="911"/>
          </a:xfrm>
        </p:grpSpPr>
        <p:sp>
          <p:nvSpPr>
            <p:cNvPr id="264212" name="Rectangle 20"/>
            <p:cNvSpPr>
              <a:spLocks noChangeArrowheads="1"/>
            </p:cNvSpPr>
            <p:nvPr/>
          </p:nvSpPr>
          <p:spPr bwMode="auto">
            <a:xfrm>
              <a:off x="519" y="1546"/>
              <a:ext cx="562" cy="86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endParaRPr lang="en-US" sz="2800">
                <a:solidFill>
                  <a:schemeClr val="tx2"/>
                </a:solidFill>
                <a:effectLst/>
                <a:latin typeface="Times" charset="0"/>
              </a:endParaRPr>
            </a:p>
            <a:p>
              <a:pPr algn="l"/>
              <a:endParaRPr lang="en-US" sz="2800">
                <a:solidFill>
                  <a:schemeClr val="tx2"/>
                </a:solidFill>
                <a:effectLst/>
                <a:latin typeface="Times" charset="0"/>
              </a:endParaRPr>
            </a:p>
            <a:p>
              <a:pPr algn="l"/>
              <a:r>
                <a:rPr lang="en-US" sz="2800">
                  <a:solidFill>
                    <a:schemeClr val="tx2"/>
                  </a:solidFill>
                  <a:effectLst/>
                  <a:latin typeface="Times" charset="0"/>
                </a:rPr>
                <a:t>        </a:t>
              </a:r>
            </a:p>
          </p:txBody>
        </p:sp>
        <p:sp>
          <p:nvSpPr>
            <p:cNvPr id="264213" name="Rectangle 21"/>
            <p:cNvSpPr>
              <a:spLocks noChangeArrowheads="1"/>
            </p:cNvSpPr>
            <p:nvPr/>
          </p:nvSpPr>
          <p:spPr bwMode="auto">
            <a:xfrm>
              <a:off x="377" y="1498"/>
              <a:ext cx="1423"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sz="8800">
                  <a:solidFill>
                    <a:srgbClr val="51DC00"/>
                  </a:solidFill>
                  <a:effectLst/>
                  <a:latin typeface="Times" charset="0"/>
                </a:rPr>
                <a:t>A</a:t>
              </a:r>
              <a:r>
                <a:rPr lang="en-US" sz="6000">
                  <a:solidFill>
                    <a:schemeClr val="tx2"/>
                  </a:solidFill>
                  <a:effectLst/>
                  <a:latin typeface="Times" charset="0"/>
                </a:rPr>
                <a:t>JMJ</a:t>
              </a:r>
            </a:p>
          </p:txBody>
        </p:sp>
      </p:grpSp>
      <p:sp>
        <p:nvSpPr>
          <p:cNvPr id="264214" name="Line 22"/>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4217" name="Rectangle 25"/>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264218" name="Line 2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264201" name="Line 9"/>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4208" name="Rectangle 16"/>
          <p:cNvSpPr>
            <a:spLocks noChangeArrowheads="1"/>
          </p:cNvSpPr>
          <p:nvPr/>
        </p:nvSpPr>
        <p:spPr bwMode="auto">
          <a:xfrm>
            <a:off x="4297363" y="3387725"/>
            <a:ext cx="587375" cy="57626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3200" b="1">
                <a:solidFill>
                  <a:schemeClr val="accent2"/>
                </a:solidFill>
                <a:effectLst/>
                <a:latin typeface="Times" charset="0"/>
              </a:rPr>
              <a:t>12</a:t>
            </a:r>
            <a:endParaRPr lang="en-US" sz="3200" b="1">
              <a:solidFill>
                <a:schemeClr val="bg2"/>
              </a:solidFill>
              <a:effectLst/>
              <a:latin typeface="Times" charset="0"/>
            </a:endParaRPr>
          </a:p>
        </p:txBody>
      </p:sp>
      <p:sp>
        <p:nvSpPr>
          <p:cNvPr id="264215" name="Line 23"/>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4216" name="Line 24"/>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4332" name="Text Box 140"/>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endParaRPr lang="en-US" sz="1600">
              <a:solidFill>
                <a:schemeClr val="tx1"/>
              </a:solidFill>
              <a:effectLst/>
            </a:endParaRPr>
          </a:p>
        </p:txBody>
      </p:sp>
      <p:sp>
        <p:nvSpPr>
          <p:cNvPr id="264333" name="Text Box 141"/>
          <p:cNvSpPr txBox="1">
            <a:spLocks noChangeArrowheads="1"/>
          </p:cNvSpPr>
          <p:nvPr/>
        </p:nvSpPr>
        <p:spPr bwMode="auto">
          <a:xfrm>
            <a:off x="1790700" y="0"/>
            <a:ext cx="3332163"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1200" b="1">
                <a:solidFill>
                  <a:schemeClr val="tx1"/>
                </a:solidFill>
                <a:effectLst/>
              </a:rPr>
              <a:t>Hr. 35:23-26; Hr. 34:1</a:t>
            </a:r>
          </a:p>
        </p:txBody>
      </p:sp>
      <p:grpSp>
        <p:nvGrpSpPr>
          <p:cNvPr id="264372" name="Group 180"/>
          <p:cNvGrpSpPr>
            <a:grpSpLocks/>
          </p:cNvGrpSpPr>
          <p:nvPr/>
        </p:nvGrpSpPr>
        <p:grpSpPr bwMode="auto">
          <a:xfrm>
            <a:off x="468313" y="3505200"/>
            <a:ext cx="1143000" cy="749300"/>
            <a:chOff x="520" y="1872"/>
            <a:chExt cx="720" cy="472"/>
          </a:xfrm>
        </p:grpSpPr>
        <p:sp>
          <p:nvSpPr>
            <p:cNvPr id="264373" name="Oval 181"/>
            <p:cNvSpPr>
              <a:spLocks noChangeArrowheads="1"/>
            </p:cNvSpPr>
            <p:nvPr/>
          </p:nvSpPr>
          <p:spPr bwMode="auto">
            <a:xfrm>
              <a:off x="520" y="187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endParaRPr lang="en-US"/>
            </a:p>
          </p:txBody>
        </p:sp>
        <p:sp>
          <p:nvSpPr>
            <p:cNvPr id="264374" name="Text Box 182"/>
            <p:cNvSpPr txBox="1">
              <a:spLocks noChangeArrowheads="1"/>
            </p:cNvSpPr>
            <p:nvPr/>
          </p:nvSpPr>
          <p:spPr bwMode="auto">
            <a:xfrm>
              <a:off x="624" y="1896"/>
              <a:ext cx="616" cy="41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3200" b="1">
                  <a:solidFill>
                    <a:srgbClr val="FFFF00"/>
                  </a:solidFill>
                  <a:effectLst/>
                </a:rPr>
                <a:t>1</a:t>
              </a:r>
            </a:p>
          </p:txBody>
        </p:sp>
      </p:grpSp>
      <p:grpSp>
        <p:nvGrpSpPr>
          <p:cNvPr id="264375" name="Group 183"/>
          <p:cNvGrpSpPr>
            <a:grpSpLocks/>
          </p:cNvGrpSpPr>
          <p:nvPr/>
        </p:nvGrpSpPr>
        <p:grpSpPr bwMode="auto">
          <a:xfrm>
            <a:off x="6985000" y="5778500"/>
            <a:ext cx="1117600" cy="749300"/>
            <a:chOff x="840" y="3152"/>
            <a:chExt cx="704" cy="472"/>
          </a:xfrm>
        </p:grpSpPr>
        <p:sp>
          <p:nvSpPr>
            <p:cNvPr id="264376" name="Oval 184"/>
            <p:cNvSpPr>
              <a:spLocks noChangeArrowheads="1"/>
            </p:cNvSpPr>
            <p:nvPr/>
          </p:nvSpPr>
          <p:spPr bwMode="auto">
            <a:xfrm>
              <a:off x="840" y="315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endParaRPr lang="en-US"/>
            </a:p>
          </p:txBody>
        </p:sp>
        <p:sp>
          <p:nvSpPr>
            <p:cNvPr id="264377" name="Text Box 185"/>
            <p:cNvSpPr txBox="1">
              <a:spLocks noChangeArrowheads="1"/>
            </p:cNvSpPr>
            <p:nvPr/>
          </p:nvSpPr>
          <p:spPr bwMode="auto">
            <a:xfrm>
              <a:off x="928" y="3176"/>
              <a:ext cx="616" cy="41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3200" b="1">
                  <a:solidFill>
                    <a:srgbClr val="FFFF00"/>
                  </a:solidFill>
                  <a:effectLst/>
                </a:rPr>
                <a:t>2</a:t>
              </a:r>
            </a:p>
          </p:txBody>
        </p:sp>
      </p:grpSp>
      <p:grpSp>
        <p:nvGrpSpPr>
          <p:cNvPr id="264378" name="Group 186"/>
          <p:cNvGrpSpPr>
            <a:grpSpLocks/>
          </p:cNvGrpSpPr>
          <p:nvPr/>
        </p:nvGrpSpPr>
        <p:grpSpPr bwMode="auto">
          <a:xfrm>
            <a:off x="787400" y="5384800"/>
            <a:ext cx="749300" cy="749300"/>
            <a:chOff x="872" y="2368"/>
            <a:chExt cx="472" cy="472"/>
          </a:xfrm>
        </p:grpSpPr>
        <p:sp>
          <p:nvSpPr>
            <p:cNvPr id="264379" name="Oval 187"/>
            <p:cNvSpPr>
              <a:spLocks noChangeArrowheads="1"/>
            </p:cNvSpPr>
            <p:nvPr/>
          </p:nvSpPr>
          <p:spPr bwMode="auto">
            <a:xfrm>
              <a:off x="872" y="236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endParaRPr lang="en-US"/>
            </a:p>
          </p:txBody>
        </p:sp>
        <p:sp>
          <p:nvSpPr>
            <p:cNvPr id="264380" name="Text Box 188"/>
            <p:cNvSpPr txBox="1">
              <a:spLocks noChangeArrowheads="1"/>
            </p:cNvSpPr>
            <p:nvPr/>
          </p:nvSpPr>
          <p:spPr bwMode="auto">
            <a:xfrm>
              <a:off x="968" y="2384"/>
              <a:ext cx="288" cy="41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3200" b="1">
                  <a:solidFill>
                    <a:srgbClr val="FFFF00"/>
                  </a:solidFill>
                  <a:effectLst/>
                </a:rPr>
                <a:t>3</a:t>
              </a:r>
            </a:p>
          </p:txBody>
        </p:sp>
      </p:grpSp>
      <p:grpSp>
        <p:nvGrpSpPr>
          <p:cNvPr id="264381" name="Group 189"/>
          <p:cNvGrpSpPr>
            <a:grpSpLocks/>
          </p:cNvGrpSpPr>
          <p:nvPr/>
        </p:nvGrpSpPr>
        <p:grpSpPr bwMode="auto">
          <a:xfrm>
            <a:off x="4635500" y="4622800"/>
            <a:ext cx="1117600" cy="749300"/>
            <a:chOff x="1424" y="2672"/>
            <a:chExt cx="704" cy="472"/>
          </a:xfrm>
        </p:grpSpPr>
        <p:sp>
          <p:nvSpPr>
            <p:cNvPr id="264382" name="Oval 190"/>
            <p:cNvSpPr>
              <a:spLocks noChangeArrowheads="1"/>
            </p:cNvSpPr>
            <p:nvPr/>
          </p:nvSpPr>
          <p:spPr bwMode="auto">
            <a:xfrm>
              <a:off x="1424" y="267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endParaRPr lang="en-US"/>
            </a:p>
          </p:txBody>
        </p:sp>
        <p:sp>
          <p:nvSpPr>
            <p:cNvPr id="264383" name="Text Box 191"/>
            <p:cNvSpPr txBox="1">
              <a:spLocks noChangeArrowheads="1"/>
            </p:cNvSpPr>
            <p:nvPr/>
          </p:nvSpPr>
          <p:spPr bwMode="auto">
            <a:xfrm>
              <a:off x="1512" y="2696"/>
              <a:ext cx="616" cy="41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3200" b="1">
                  <a:solidFill>
                    <a:srgbClr val="FFFF00"/>
                  </a:solidFill>
                  <a:effectLst/>
                </a:rPr>
                <a:t>4</a:t>
              </a:r>
            </a:p>
          </p:txBody>
        </p:sp>
      </p:grpSp>
      <p:grpSp>
        <p:nvGrpSpPr>
          <p:cNvPr id="264384" name="Group 192"/>
          <p:cNvGrpSpPr>
            <a:grpSpLocks/>
          </p:cNvGrpSpPr>
          <p:nvPr/>
        </p:nvGrpSpPr>
        <p:grpSpPr bwMode="auto">
          <a:xfrm>
            <a:off x="6731000" y="4508500"/>
            <a:ext cx="1155700" cy="749300"/>
            <a:chOff x="1592" y="3480"/>
            <a:chExt cx="728" cy="472"/>
          </a:xfrm>
        </p:grpSpPr>
        <p:sp>
          <p:nvSpPr>
            <p:cNvPr id="264385" name="Oval 193"/>
            <p:cNvSpPr>
              <a:spLocks noChangeArrowheads="1"/>
            </p:cNvSpPr>
            <p:nvPr/>
          </p:nvSpPr>
          <p:spPr bwMode="auto">
            <a:xfrm>
              <a:off x="1592" y="348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endParaRPr lang="en-US"/>
            </a:p>
          </p:txBody>
        </p:sp>
        <p:sp>
          <p:nvSpPr>
            <p:cNvPr id="264386" name="Text Box 194"/>
            <p:cNvSpPr txBox="1">
              <a:spLocks noChangeArrowheads="1"/>
            </p:cNvSpPr>
            <p:nvPr/>
          </p:nvSpPr>
          <p:spPr bwMode="auto">
            <a:xfrm>
              <a:off x="1704" y="3504"/>
              <a:ext cx="616" cy="41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3200" b="1">
                  <a:solidFill>
                    <a:srgbClr val="FFFF00"/>
                  </a:solidFill>
                  <a:effectLst/>
                </a:rPr>
                <a:t>5</a:t>
              </a:r>
            </a:p>
          </p:txBody>
        </p:sp>
      </p:grpSp>
      <p:grpSp>
        <p:nvGrpSpPr>
          <p:cNvPr id="264387" name="Group 195"/>
          <p:cNvGrpSpPr>
            <a:grpSpLocks/>
          </p:cNvGrpSpPr>
          <p:nvPr/>
        </p:nvGrpSpPr>
        <p:grpSpPr bwMode="auto">
          <a:xfrm>
            <a:off x="1333500" y="4267200"/>
            <a:ext cx="1143000" cy="749300"/>
            <a:chOff x="2360" y="2936"/>
            <a:chExt cx="720" cy="472"/>
          </a:xfrm>
        </p:grpSpPr>
        <p:sp>
          <p:nvSpPr>
            <p:cNvPr id="264388" name="Oval 196"/>
            <p:cNvSpPr>
              <a:spLocks noChangeArrowheads="1"/>
            </p:cNvSpPr>
            <p:nvPr/>
          </p:nvSpPr>
          <p:spPr bwMode="auto">
            <a:xfrm>
              <a:off x="2360" y="2936"/>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endParaRPr lang="en-US"/>
            </a:p>
          </p:txBody>
        </p:sp>
        <p:sp>
          <p:nvSpPr>
            <p:cNvPr id="264389" name="Text Box 197"/>
            <p:cNvSpPr txBox="1">
              <a:spLocks noChangeArrowheads="1"/>
            </p:cNvSpPr>
            <p:nvPr/>
          </p:nvSpPr>
          <p:spPr bwMode="auto">
            <a:xfrm>
              <a:off x="2464" y="2944"/>
              <a:ext cx="616" cy="41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3200" b="1">
                  <a:solidFill>
                    <a:srgbClr val="FFFF00"/>
                  </a:solidFill>
                  <a:effectLst/>
                </a:rPr>
                <a:t>6</a:t>
              </a:r>
            </a:p>
          </p:txBody>
        </p:sp>
      </p:grpSp>
      <p:grpSp>
        <p:nvGrpSpPr>
          <p:cNvPr id="264390" name="Group 198"/>
          <p:cNvGrpSpPr>
            <a:grpSpLocks/>
          </p:cNvGrpSpPr>
          <p:nvPr/>
        </p:nvGrpSpPr>
        <p:grpSpPr bwMode="auto">
          <a:xfrm>
            <a:off x="3009900" y="5346700"/>
            <a:ext cx="1130300" cy="749300"/>
            <a:chOff x="2456" y="3504"/>
            <a:chExt cx="712" cy="472"/>
          </a:xfrm>
        </p:grpSpPr>
        <p:sp>
          <p:nvSpPr>
            <p:cNvPr id="264391" name="Oval 199"/>
            <p:cNvSpPr>
              <a:spLocks noChangeArrowheads="1"/>
            </p:cNvSpPr>
            <p:nvPr/>
          </p:nvSpPr>
          <p:spPr bwMode="auto">
            <a:xfrm>
              <a:off x="2456" y="3504"/>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endParaRPr lang="en-US"/>
            </a:p>
          </p:txBody>
        </p:sp>
        <p:sp>
          <p:nvSpPr>
            <p:cNvPr id="264392" name="Text Box 200"/>
            <p:cNvSpPr txBox="1">
              <a:spLocks noChangeArrowheads="1"/>
            </p:cNvSpPr>
            <p:nvPr/>
          </p:nvSpPr>
          <p:spPr bwMode="auto">
            <a:xfrm>
              <a:off x="2552" y="3528"/>
              <a:ext cx="616" cy="41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3200" b="1">
                  <a:solidFill>
                    <a:srgbClr val="FFFF00"/>
                  </a:solidFill>
                  <a:effectLst/>
                </a:rPr>
                <a:t>7</a:t>
              </a:r>
            </a:p>
          </p:txBody>
        </p:sp>
      </p:grpSp>
      <p:grpSp>
        <p:nvGrpSpPr>
          <p:cNvPr id="264393" name="Group 201"/>
          <p:cNvGrpSpPr>
            <a:grpSpLocks/>
          </p:cNvGrpSpPr>
          <p:nvPr/>
        </p:nvGrpSpPr>
        <p:grpSpPr bwMode="auto">
          <a:xfrm>
            <a:off x="2490788" y="4302125"/>
            <a:ext cx="1130300" cy="749300"/>
            <a:chOff x="3056" y="2888"/>
            <a:chExt cx="712" cy="472"/>
          </a:xfrm>
        </p:grpSpPr>
        <p:sp>
          <p:nvSpPr>
            <p:cNvPr id="264394" name="Oval 202"/>
            <p:cNvSpPr>
              <a:spLocks noChangeArrowheads="1"/>
            </p:cNvSpPr>
            <p:nvPr/>
          </p:nvSpPr>
          <p:spPr bwMode="auto">
            <a:xfrm>
              <a:off x="3056" y="288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endParaRPr lang="en-US"/>
            </a:p>
          </p:txBody>
        </p:sp>
        <p:sp>
          <p:nvSpPr>
            <p:cNvPr id="264395" name="Text Box 203"/>
            <p:cNvSpPr txBox="1">
              <a:spLocks noChangeArrowheads="1"/>
            </p:cNvSpPr>
            <p:nvPr/>
          </p:nvSpPr>
          <p:spPr bwMode="auto">
            <a:xfrm>
              <a:off x="3152" y="2904"/>
              <a:ext cx="616" cy="41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3200" b="1">
                  <a:solidFill>
                    <a:srgbClr val="FFFF00"/>
                  </a:solidFill>
                  <a:effectLst/>
                </a:rPr>
                <a:t>8</a:t>
              </a:r>
            </a:p>
          </p:txBody>
        </p:sp>
      </p:grpSp>
      <p:grpSp>
        <p:nvGrpSpPr>
          <p:cNvPr id="264396" name="Group 204"/>
          <p:cNvGrpSpPr>
            <a:grpSpLocks/>
          </p:cNvGrpSpPr>
          <p:nvPr/>
        </p:nvGrpSpPr>
        <p:grpSpPr bwMode="auto">
          <a:xfrm>
            <a:off x="6299200" y="3441700"/>
            <a:ext cx="977900" cy="749300"/>
            <a:chOff x="3624" y="2232"/>
            <a:chExt cx="616" cy="472"/>
          </a:xfrm>
        </p:grpSpPr>
        <p:sp>
          <p:nvSpPr>
            <p:cNvPr id="264397" name="Oval 205"/>
            <p:cNvSpPr>
              <a:spLocks noChangeArrowheads="1"/>
            </p:cNvSpPr>
            <p:nvPr/>
          </p:nvSpPr>
          <p:spPr bwMode="auto">
            <a:xfrm>
              <a:off x="3624" y="223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endParaRPr lang="en-US"/>
            </a:p>
          </p:txBody>
        </p:sp>
        <p:sp>
          <p:nvSpPr>
            <p:cNvPr id="264398" name="Text Box 206"/>
            <p:cNvSpPr txBox="1">
              <a:spLocks noChangeArrowheads="1"/>
            </p:cNvSpPr>
            <p:nvPr/>
          </p:nvSpPr>
          <p:spPr bwMode="auto">
            <a:xfrm>
              <a:off x="3624" y="2248"/>
              <a:ext cx="616" cy="41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3200" b="1">
                  <a:solidFill>
                    <a:srgbClr val="FFFF00"/>
                  </a:solidFill>
                  <a:effectLst/>
                </a:rPr>
                <a:t>10</a:t>
              </a:r>
            </a:p>
          </p:txBody>
        </p:sp>
      </p:grpSp>
      <p:grpSp>
        <p:nvGrpSpPr>
          <p:cNvPr id="264399" name="Group 207"/>
          <p:cNvGrpSpPr>
            <a:grpSpLocks/>
          </p:cNvGrpSpPr>
          <p:nvPr/>
        </p:nvGrpSpPr>
        <p:grpSpPr bwMode="auto">
          <a:xfrm>
            <a:off x="4419600" y="5702300"/>
            <a:ext cx="1155700" cy="749300"/>
            <a:chOff x="3680" y="3264"/>
            <a:chExt cx="728" cy="472"/>
          </a:xfrm>
        </p:grpSpPr>
        <p:sp>
          <p:nvSpPr>
            <p:cNvPr id="264400" name="Oval 208"/>
            <p:cNvSpPr>
              <a:spLocks noChangeArrowheads="1"/>
            </p:cNvSpPr>
            <p:nvPr/>
          </p:nvSpPr>
          <p:spPr bwMode="auto">
            <a:xfrm>
              <a:off x="3680" y="3264"/>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endParaRPr lang="en-US"/>
            </a:p>
          </p:txBody>
        </p:sp>
        <p:sp>
          <p:nvSpPr>
            <p:cNvPr id="264401" name="Text Box 209"/>
            <p:cNvSpPr txBox="1">
              <a:spLocks noChangeArrowheads="1"/>
            </p:cNvSpPr>
            <p:nvPr/>
          </p:nvSpPr>
          <p:spPr bwMode="auto">
            <a:xfrm>
              <a:off x="3792" y="3280"/>
              <a:ext cx="616" cy="41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3200" b="1">
                  <a:solidFill>
                    <a:srgbClr val="FFFF00"/>
                  </a:solidFill>
                  <a:effectLst/>
                </a:rPr>
                <a:t>9</a:t>
              </a:r>
            </a:p>
          </p:txBody>
        </p:sp>
      </p:grpSp>
      <p:grpSp>
        <p:nvGrpSpPr>
          <p:cNvPr id="264402" name="Group 210"/>
          <p:cNvGrpSpPr>
            <a:grpSpLocks/>
          </p:cNvGrpSpPr>
          <p:nvPr/>
        </p:nvGrpSpPr>
        <p:grpSpPr bwMode="auto">
          <a:xfrm>
            <a:off x="5676900" y="5219700"/>
            <a:ext cx="990600" cy="749300"/>
            <a:chOff x="4344" y="2392"/>
            <a:chExt cx="624" cy="472"/>
          </a:xfrm>
        </p:grpSpPr>
        <p:sp>
          <p:nvSpPr>
            <p:cNvPr id="264403" name="Oval 211"/>
            <p:cNvSpPr>
              <a:spLocks noChangeArrowheads="1"/>
            </p:cNvSpPr>
            <p:nvPr/>
          </p:nvSpPr>
          <p:spPr bwMode="auto">
            <a:xfrm>
              <a:off x="4344" y="239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endParaRPr lang="en-US"/>
            </a:p>
          </p:txBody>
        </p:sp>
        <p:sp>
          <p:nvSpPr>
            <p:cNvPr id="264404" name="Text Box 212"/>
            <p:cNvSpPr txBox="1">
              <a:spLocks noChangeArrowheads="1"/>
            </p:cNvSpPr>
            <p:nvPr/>
          </p:nvSpPr>
          <p:spPr bwMode="auto">
            <a:xfrm>
              <a:off x="4352" y="2416"/>
              <a:ext cx="616" cy="41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3200" b="1">
                  <a:solidFill>
                    <a:srgbClr val="FFFF00"/>
                  </a:solidFill>
                  <a:effectLst/>
                </a:rPr>
                <a:t>11</a:t>
              </a:r>
            </a:p>
          </p:txBody>
        </p:sp>
      </p:grpSp>
      <p:grpSp>
        <p:nvGrpSpPr>
          <p:cNvPr id="264405" name="Group 213"/>
          <p:cNvGrpSpPr>
            <a:grpSpLocks/>
          </p:cNvGrpSpPr>
          <p:nvPr/>
        </p:nvGrpSpPr>
        <p:grpSpPr bwMode="auto">
          <a:xfrm>
            <a:off x="7594600" y="3086100"/>
            <a:ext cx="1003300" cy="749300"/>
            <a:chOff x="4536" y="3480"/>
            <a:chExt cx="632" cy="472"/>
          </a:xfrm>
        </p:grpSpPr>
        <p:sp>
          <p:nvSpPr>
            <p:cNvPr id="264406" name="Oval 214"/>
            <p:cNvSpPr>
              <a:spLocks noChangeArrowheads="1"/>
            </p:cNvSpPr>
            <p:nvPr/>
          </p:nvSpPr>
          <p:spPr bwMode="auto">
            <a:xfrm>
              <a:off x="4536" y="348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endParaRPr lang="en-US"/>
            </a:p>
          </p:txBody>
        </p:sp>
        <p:sp>
          <p:nvSpPr>
            <p:cNvPr id="264407" name="Text Box 215"/>
            <p:cNvSpPr txBox="1">
              <a:spLocks noChangeArrowheads="1"/>
            </p:cNvSpPr>
            <p:nvPr/>
          </p:nvSpPr>
          <p:spPr bwMode="auto">
            <a:xfrm>
              <a:off x="4552" y="3488"/>
              <a:ext cx="616" cy="41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3200" b="1">
                  <a:solidFill>
                    <a:srgbClr val="FFFF00"/>
                  </a:solidFill>
                  <a:effectLst/>
                </a:rPr>
                <a:t>12</a:t>
              </a:r>
            </a:p>
          </p:txBody>
        </p:sp>
      </p:grpSp>
      <p:grpSp>
        <p:nvGrpSpPr>
          <p:cNvPr id="264408" name="Group 216"/>
          <p:cNvGrpSpPr>
            <a:grpSpLocks/>
          </p:cNvGrpSpPr>
          <p:nvPr/>
        </p:nvGrpSpPr>
        <p:grpSpPr bwMode="auto">
          <a:xfrm>
            <a:off x="7759700" y="4838700"/>
            <a:ext cx="990600" cy="749300"/>
            <a:chOff x="4888" y="3048"/>
            <a:chExt cx="624" cy="472"/>
          </a:xfrm>
        </p:grpSpPr>
        <p:sp>
          <p:nvSpPr>
            <p:cNvPr id="264409" name="Oval 217"/>
            <p:cNvSpPr>
              <a:spLocks noChangeArrowheads="1"/>
            </p:cNvSpPr>
            <p:nvPr/>
          </p:nvSpPr>
          <p:spPr bwMode="auto">
            <a:xfrm>
              <a:off x="4888" y="3048"/>
              <a:ext cx="472" cy="472"/>
            </a:xfrm>
            <a:prstGeom prst="ellipse">
              <a:avLst/>
            </a:prstGeom>
            <a:solidFill>
              <a:srgbClr val="00FF00"/>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endParaRPr lang="en-US"/>
            </a:p>
          </p:txBody>
        </p:sp>
        <p:sp>
          <p:nvSpPr>
            <p:cNvPr id="264410" name="Text Box 218"/>
            <p:cNvSpPr txBox="1">
              <a:spLocks noChangeArrowheads="1"/>
            </p:cNvSpPr>
            <p:nvPr/>
          </p:nvSpPr>
          <p:spPr bwMode="auto">
            <a:xfrm>
              <a:off x="4896" y="3064"/>
              <a:ext cx="616" cy="415"/>
            </a:xfrm>
            <a:prstGeom prst="rect">
              <a:avLst/>
            </a:prstGeom>
            <a:noFill/>
            <a:ln>
              <a:noFill/>
            </a:ln>
            <a:effectLst>
              <a:outerShdw blurRad="63500" dist="71842" dir="2700000" algn="ctr" rotWithShape="0">
                <a:srgbClr val="FFFF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3200" b="1">
                  <a:solidFill>
                    <a:schemeClr val="bg2"/>
                  </a:solidFill>
                  <a:effectLst/>
                </a:rPr>
                <a:t>13</a:t>
              </a:r>
            </a:p>
          </p:txBody>
        </p:sp>
      </p:grpSp>
      <p:sp>
        <p:nvSpPr>
          <p:cNvPr id="264350" name="Freeform 158"/>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64351" name="AutoShape 159"/>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4352" name="Rectangle 160"/>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4353" name="AutoShape 161"/>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4354" name="Line 162"/>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4355" name="Line 163"/>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4356" name="Rectangle 164"/>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4358" name="Rectangle 166"/>
          <p:cNvSpPr>
            <a:spLocks noChangeArrowheads="1"/>
          </p:cNvSpPr>
          <p:nvPr/>
        </p:nvSpPr>
        <p:spPr bwMode="auto">
          <a:xfrm>
            <a:off x="8286750" y="4221163"/>
            <a:ext cx="447675"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J - E</a:t>
            </a:r>
          </a:p>
        </p:txBody>
      </p:sp>
      <p:sp>
        <p:nvSpPr>
          <p:cNvPr id="264359" name="Rectangle 167"/>
          <p:cNvSpPr>
            <a:spLocks noChangeArrowheads="1"/>
          </p:cNvSpPr>
          <p:nvPr/>
        </p:nvSpPr>
        <p:spPr bwMode="auto">
          <a:xfrm>
            <a:off x="8340725" y="4411663"/>
            <a:ext cx="320675"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12</a:t>
            </a:r>
          </a:p>
        </p:txBody>
      </p:sp>
      <p:sp>
        <p:nvSpPr>
          <p:cNvPr id="264360" name="Rectangle 168"/>
          <p:cNvSpPr>
            <a:spLocks noChangeArrowheads="1"/>
          </p:cNvSpPr>
          <p:nvPr/>
        </p:nvSpPr>
        <p:spPr bwMode="auto">
          <a:xfrm>
            <a:off x="8175625" y="3654425"/>
            <a:ext cx="68262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KOKOLO</a:t>
            </a:r>
          </a:p>
        </p:txBody>
      </p:sp>
      <p:sp>
        <p:nvSpPr>
          <p:cNvPr id="264361" name="Rectangle 169"/>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264362" name="Rectangle 170"/>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I - I</a:t>
            </a:r>
          </a:p>
        </p:txBody>
      </p:sp>
      <p:sp>
        <p:nvSpPr>
          <p:cNvPr id="264363" name="Line 171"/>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4364" name="Line 172"/>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4365" name="Line 173"/>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4411" name="Text Box 219"/>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264416" name="Rectangle 224"/>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43</a:t>
            </a:r>
          </a:p>
        </p:txBody>
      </p:sp>
      <p:sp>
        <p:nvSpPr>
          <p:cNvPr id="264417" name="Text Box 225"/>
          <p:cNvSpPr txBox="1">
            <a:spLocks noChangeArrowheads="1"/>
          </p:cNvSpPr>
          <p:nvPr/>
        </p:nvSpPr>
        <p:spPr bwMode="auto">
          <a:xfrm>
            <a:off x="6992938" y="6284913"/>
            <a:ext cx="163353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
        <p:nvSpPr>
          <p:cNvPr id="264431" name="Rectangle 239"/>
          <p:cNvSpPr>
            <a:spLocks noChangeArrowheads="1"/>
          </p:cNvSpPr>
          <p:nvPr/>
        </p:nvSpPr>
        <p:spPr bwMode="auto">
          <a:xfrm>
            <a:off x="5983288" y="2384425"/>
            <a:ext cx="2546350" cy="641350"/>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spAutoFit/>
          </a:bodyPr>
          <a:lstStyle/>
          <a:p>
            <a:pPr algn="l"/>
            <a:r>
              <a:rPr lang="en-US" sz="3600" b="1" i="1">
                <a:solidFill>
                  <a:schemeClr val="tx1"/>
                </a:solidFill>
                <a:effectLst/>
                <a:latin typeface="Helvetica" charset="0"/>
              </a:rPr>
              <a:t>HR. 12: 1-3</a:t>
            </a:r>
            <a:endParaRPr lang="en-US" sz="2800" b="1" i="1">
              <a:solidFill>
                <a:schemeClr val="tx1"/>
              </a:solidFill>
              <a:effectLst/>
              <a:latin typeface="Helvetica" charset="0"/>
            </a:endParaRPr>
          </a:p>
        </p:txBody>
      </p:sp>
      <p:sp>
        <p:nvSpPr>
          <p:cNvPr id="264432" name="Rectangle 240"/>
          <p:cNvSpPr>
            <a:spLocks noChangeArrowheads="1"/>
          </p:cNvSpPr>
          <p:nvPr/>
        </p:nvSpPr>
        <p:spPr bwMode="auto">
          <a:xfrm>
            <a:off x="8186738" y="3832225"/>
            <a:ext cx="687387"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O - O - S</a:t>
            </a:r>
          </a:p>
        </p:txBody>
      </p:sp>
      <p:grpSp>
        <p:nvGrpSpPr>
          <p:cNvPr id="99" name="Group 54"/>
          <p:cNvGrpSpPr>
            <a:grpSpLocks/>
          </p:cNvGrpSpPr>
          <p:nvPr/>
        </p:nvGrpSpPr>
        <p:grpSpPr bwMode="auto">
          <a:xfrm>
            <a:off x="6178549" y="1535112"/>
            <a:ext cx="900112" cy="949325"/>
            <a:chOff x="3892" y="967"/>
            <a:chExt cx="567" cy="598"/>
          </a:xfrm>
        </p:grpSpPr>
        <p:grpSp>
          <p:nvGrpSpPr>
            <p:cNvPr id="100" name="Group 55"/>
            <p:cNvGrpSpPr>
              <a:grpSpLocks/>
            </p:cNvGrpSpPr>
            <p:nvPr/>
          </p:nvGrpSpPr>
          <p:grpSpPr bwMode="auto">
            <a:xfrm>
              <a:off x="3892" y="967"/>
              <a:ext cx="567" cy="598"/>
              <a:chOff x="1557" y="1007"/>
              <a:chExt cx="2105" cy="1949"/>
            </a:xfrm>
          </p:grpSpPr>
          <p:grpSp>
            <p:nvGrpSpPr>
              <p:cNvPr id="102" name="Group 57"/>
              <p:cNvGrpSpPr>
                <a:grpSpLocks/>
              </p:cNvGrpSpPr>
              <p:nvPr/>
            </p:nvGrpSpPr>
            <p:grpSpPr bwMode="auto">
              <a:xfrm>
                <a:off x="1557" y="1209"/>
                <a:ext cx="2105" cy="1421"/>
                <a:chOff x="578" y="2316"/>
                <a:chExt cx="2105" cy="1421"/>
              </a:xfrm>
            </p:grpSpPr>
            <p:sp>
              <p:nvSpPr>
                <p:cNvPr id="108" name="Freeform 58" descr="Cork"/>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9" name="Freeform 59" descr="Cork"/>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03" name="Freeform 61"/>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4" name="Freeform 62"/>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5" name="Freeform 63"/>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 name="Freeform 64"/>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 name="Freeform 65"/>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01" name="Rectangle 66"/>
            <p:cNvSpPr>
              <a:spLocks noChangeArrowheads="1"/>
            </p:cNvSpPr>
            <p:nvPr/>
          </p:nvSpPr>
          <p:spPr bwMode="auto">
            <a:xfrm>
              <a:off x="3922" y="991"/>
              <a:ext cx="389" cy="440"/>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0487" tIns="44450" rIns="90487" bIns="44450">
              <a:spAutoFit/>
            </a:bodyPr>
            <a:lstStyle/>
            <a:p>
              <a:pPr algn="l"/>
              <a:r>
                <a:rPr lang="en-US" sz="4000" b="1" i="1">
                  <a:solidFill>
                    <a:srgbClr val="FFFFFF"/>
                  </a:solidFill>
                  <a:effectLst/>
                  <a:latin typeface="Kosher-Normal" charset="0"/>
                </a:rPr>
                <a:t>AC</a:t>
              </a:r>
              <a:endParaRPr lang="en-US" sz="2400" i="1">
                <a:solidFill>
                  <a:srgbClr val="FFFFFF"/>
                </a:solidFill>
                <a:effectLst/>
                <a:latin typeface="Helvetica" charset="0"/>
              </a:endParaRPr>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264372"/>
                                        </p:tgtEl>
                                        <p:attrNameLst>
                                          <p:attrName>style.visibility</p:attrName>
                                        </p:attrNameLst>
                                      </p:cBhvr>
                                      <p:to>
                                        <p:strVal val="visible"/>
                                      </p:to>
                                    </p:set>
                                    <p:anim calcmode="lin" valueType="num">
                                      <p:cBhvr>
                                        <p:cTn id="7" dur="500" fill="hold"/>
                                        <p:tgtEl>
                                          <p:spTgt spid="264372"/>
                                        </p:tgtEl>
                                        <p:attrNameLst>
                                          <p:attrName>ppt_w</p:attrName>
                                        </p:attrNameLst>
                                      </p:cBhvr>
                                      <p:tavLst>
                                        <p:tav tm="0">
                                          <p:val>
                                            <p:fltVal val="0"/>
                                          </p:val>
                                        </p:tav>
                                        <p:tav tm="100000">
                                          <p:val>
                                            <p:strVal val="#ppt_w"/>
                                          </p:val>
                                        </p:tav>
                                      </p:tavLst>
                                    </p:anim>
                                    <p:anim calcmode="lin" valueType="num">
                                      <p:cBhvr>
                                        <p:cTn id="8" dur="500" fill="hold"/>
                                        <p:tgtEl>
                                          <p:spTgt spid="264372"/>
                                        </p:tgtEl>
                                        <p:attrNameLst>
                                          <p:attrName>ppt_h</p:attrName>
                                        </p:attrNameLst>
                                      </p:cBhvr>
                                      <p:tavLst>
                                        <p:tav tm="0">
                                          <p:val>
                                            <p:fltVal val="0"/>
                                          </p:val>
                                        </p:tav>
                                        <p:tav tm="100000">
                                          <p:val>
                                            <p:strVal val="#ppt_h"/>
                                          </p:val>
                                        </p:tav>
                                      </p:tavLst>
                                    </p:anim>
                                    <p:anim calcmode="lin" valueType="num">
                                      <p:cBhvr>
                                        <p:cTn id="9" dur="500" fill="hold"/>
                                        <p:tgtEl>
                                          <p:spTgt spid="264372"/>
                                        </p:tgtEl>
                                        <p:attrNameLst>
                                          <p:attrName>ppt_x</p:attrName>
                                        </p:attrNameLst>
                                      </p:cBhvr>
                                      <p:tavLst>
                                        <p:tav tm="0">
                                          <p:val>
                                            <p:fltVal val="0.5"/>
                                          </p:val>
                                        </p:tav>
                                        <p:tav tm="100000">
                                          <p:val>
                                            <p:strVal val="#ppt_x"/>
                                          </p:val>
                                        </p:tav>
                                      </p:tavLst>
                                    </p:anim>
                                    <p:anim calcmode="lin" valueType="num">
                                      <p:cBhvr>
                                        <p:cTn id="10" dur="500" fill="hold"/>
                                        <p:tgtEl>
                                          <p:spTgt spid="26437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264375"/>
                                        </p:tgtEl>
                                        <p:attrNameLst>
                                          <p:attrName>style.visibility</p:attrName>
                                        </p:attrNameLst>
                                      </p:cBhvr>
                                      <p:to>
                                        <p:strVal val="visible"/>
                                      </p:to>
                                    </p:set>
                                    <p:anim calcmode="lin" valueType="num">
                                      <p:cBhvr>
                                        <p:cTn id="14" dur="500" fill="hold"/>
                                        <p:tgtEl>
                                          <p:spTgt spid="264375"/>
                                        </p:tgtEl>
                                        <p:attrNameLst>
                                          <p:attrName>ppt_w</p:attrName>
                                        </p:attrNameLst>
                                      </p:cBhvr>
                                      <p:tavLst>
                                        <p:tav tm="0">
                                          <p:val>
                                            <p:fltVal val="0"/>
                                          </p:val>
                                        </p:tav>
                                        <p:tav tm="100000">
                                          <p:val>
                                            <p:strVal val="#ppt_w"/>
                                          </p:val>
                                        </p:tav>
                                      </p:tavLst>
                                    </p:anim>
                                    <p:anim calcmode="lin" valueType="num">
                                      <p:cBhvr>
                                        <p:cTn id="15" dur="500" fill="hold"/>
                                        <p:tgtEl>
                                          <p:spTgt spid="264375"/>
                                        </p:tgtEl>
                                        <p:attrNameLst>
                                          <p:attrName>ppt_h</p:attrName>
                                        </p:attrNameLst>
                                      </p:cBhvr>
                                      <p:tavLst>
                                        <p:tav tm="0">
                                          <p:val>
                                            <p:fltVal val="0"/>
                                          </p:val>
                                        </p:tav>
                                        <p:tav tm="100000">
                                          <p:val>
                                            <p:strVal val="#ppt_h"/>
                                          </p:val>
                                        </p:tav>
                                      </p:tavLst>
                                    </p:anim>
                                    <p:anim calcmode="lin" valueType="num">
                                      <p:cBhvr>
                                        <p:cTn id="16" dur="500" fill="hold"/>
                                        <p:tgtEl>
                                          <p:spTgt spid="264375"/>
                                        </p:tgtEl>
                                        <p:attrNameLst>
                                          <p:attrName>ppt_x</p:attrName>
                                        </p:attrNameLst>
                                      </p:cBhvr>
                                      <p:tavLst>
                                        <p:tav tm="0">
                                          <p:val>
                                            <p:fltVal val="0.5"/>
                                          </p:val>
                                        </p:tav>
                                        <p:tav tm="100000">
                                          <p:val>
                                            <p:strVal val="#ppt_x"/>
                                          </p:val>
                                        </p:tav>
                                      </p:tavLst>
                                    </p:anim>
                                    <p:anim calcmode="lin" valueType="num">
                                      <p:cBhvr>
                                        <p:cTn id="17" dur="500" fill="hold"/>
                                        <p:tgtEl>
                                          <p:spTgt spid="264375"/>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264378"/>
                                        </p:tgtEl>
                                        <p:attrNameLst>
                                          <p:attrName>style.visibility</p:attrName>
                                        </p:attrNameLst>
                                      </p:cBhvr>
                                      <p:to>
                                        <p:strVal val="visible"/>
                                      </p:to>
                                    </p:set>
                                    <p:anim calcmode="lin" valueType="num">
                                      <p:cBhvr>
                                        <p:cTn id="21" dur="500" fill="hold"/>
                                        <p:tgtEl>
                                          <p:spTgt spid="264378"/>
                                        </p:tgtEl>
                                        <p:attrNameLst>
                                          <p:attrName>ppt_w</p:attrName>
                                        </p:attrNameLst>
                                      </p:cBhvr>
                                      <p:tavLst>
                                        <p:tav tm="0">
                                          <p:val>
                                            <p:fltVal val="0"/>
                                          </p:val>
                                        </p:tav>
                                        <p:tav tm="100000">
                                          <p:val>
                                            <p:strVal val="#ppt_w"/>
                                          </p:val>
                                        </p:tav>
                                      </p:tavLst>
                                    </p:anim>
                                    <p:anim calcmode="lin" valueType="num">
                                      <p:cBhvr>
                                        <p:cTn id="22" dur="500" fill="hold"/>
                                        <p:tgtEl>
                                          <p:spTgt spid="264378"/>
                                        </p:tgtEl>
                                        <p:attrNameLst>
                                          <p:attrName>ppt_h</p:attrName>
                                        </p:attrNameLst>
                                      </p:cBhvr>
                                      <p:tavLst>
                                        <p:tav tm="0">
                                          <p:val>
                                            <p:fltVal val="0"/>
                                          </p:val>
                                        </p:tav>
                                        <p:tav tm="100000">
                                          <p:val>
                                            <p:strVal val="#ppt_h"/>
                                          </p:val>
                                        </p:tav>
                                      </p:tavLst>
                                    </p:anim>
                                    <p:anim calcmode="lin" valueType="num">
                                      <p:cBhvr>
                                        <p:cTn id="23" dur="500" fill="hold"/>
                                        <p:tgtEl>
                                          <p:spTgt spid="264378"/>
                                        </p:tgtEl>
                                        <p:attrNameLst>
                                          <p:attrName>ppt_x</p:attrName>
                                        </p:attrNameLst>
                                      </p:cBhvr>
                                      <p:tavLst>
                                        <p:tav tm="0">
                                          <p:val>
                                            <p:fltVal val="0.5"/>
                                          </p:val>
                                        </p:tav>
                                        <p:tav tm="100000">
                                          <p:val>
                                            <p:strVal val="#ppt_x"/>
                                          </p:val>
                                        </p:tav>
                                      </p:tavLst>
                                    </p:anim>
                                    <p:anim calcmode="lin" valueType="num">
                                      <p:cBhvr>
                                        <p:cTn id="24" dur="500" fill="hold"/>
                                        <p:tgtEl>
                                          <p:spTgt spid="264378"/>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264381"/>
                                        </p:tgtEl>
                                        <p:attrNameLst>
                                          <p:attrName>style.visibility</p:attrName>
                                        </p:attrNameLst>
                                      </p:cBhvr>
                                      <p:to>
                                        <p:strVal val="visible"/>
                                      </p:to>
                                    </p:set>
                                    <p:anim calcmode="lin" valueType="num">
                                      <p:cBhvr>
                                        <p:cTn id="28" dur="500" fill="hold"/>
                                        <p:tgtEl>
                                          <p:spTgt spid="264381"/>
                                        </p:tgtEl>
                                        <p:attrNameLst>
                                          <p:attrName>ppt_w</p:attrName>
                                        </p:attrNameLst>
                                      </p:cBhvr>
                                      <p:tavLst>
                                        <p:tav tm="0">
                                          <p:val>
                                            <p:fltVal val="0"/>
                                          </p:val>
                                        </p:tav>
                                        <p:tav tm="100000">
                                          <p:val>
                                            <p:strVal val="#ppt_w"/>
                                          </p:val>
                                        </p:tav>
                                      </p:tavLst>
                                    </p:anim>
                                    <p:anim calcmode="lin" valueType="num">
                                      <p:cBhvr>
                                        <p:cTn id="29" dur="500" fill="hold"/>
                                        <p:tgtEl>
                                          <p:spTgt spid="264381"/>
                                        </p:tgtEl>
                                        <p:attrNameLst>
                                          <p:attrName>ppt_h</p:attrName>
                                        </p:attrNameLst>
                                      </p:cBhvr>
                                      <p:tavLst>
                                        <p:tav tm="0">
                                          <p:val>
                                            <p:fltVal val="0"/>
                                          </p:val>
                                        </p:tav>
                                        <p:tav tm="100000">
                                          <p:val>
                                            <p:strVal val="#ppt_h"/>
                                          </p:val>
                                        </p:tav>
                                      </p:tavLst>
                                    </p:anim>
                                    <p:anim calcmode="lin" valueType="num">
                                      <p:cBhvr>
                                        <p:cTn id="30" dur="500" fill="hold"/>
                                        <p:tgtEl>
                                          <p:spTgt spid="264381"/>
                                        </p:tgtEl>
                                        <p:attrNameLst>
                                          <p:attrName>ppt_x</p:attrName>
                                        </p:attrNameLst>
                                      </p:cBhvr>
                                      <p:tavLst>
                                        <p:tav tm="0">
                                          <p:val>
                                            <p:fltVal val="0.5"/>
                                          </p:val>
                                        </p:tav>
                                        <p:tav tm="100000">
                                          <p:val>
                                            <p:strVal val="#ppt_x"/>
                                          </p:val>
                                        </p:tav>
                                      </p:tavLst>
                                    </p:anim>
                                    <p:anim calcmode="lin" valueType="num">
                                      <p:cBhvr>
                                        <p:cTn id="31" dur="500" fill="hold"/>
                                        <p:tgtEl>
                                          <p:spTgt spid="264381"/>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264384"/>
                                        </p:tgtEl>
                                        <p:attrNameLst>
                                          <p:attrName>style.visibility</p:attrName>
                                        </p:attrNameLst>
                                      </p:cBhvr>
                                      <p:to>
                                        <p:strVal val="visible"/>
                                      </p:to>
                                    </p:set>
                                    <p:anim calcmode="lin" valueType="num">
                                      <p:cBhvr>
                                        <p:cTn id="35" dur="500" fill="hold"/>
                                        <p:tgtEl>
                                          <p:spTgt spid="264384"/>
                                        </p:tgtEl>
                                        <p:attrNameLst>
                                          <p:attrName>ppt_w</p:attrName>
                                        </p:attrNameLst>
                                      </p:cBhvr>
                                      <p:tavLst>
                                        <p:tav tm="0">
                                          <p:val>
                                            <p:fltVal val="0"/>
                                          </p:val>
                                        </p:tav>
                                        <p:tav tm="100000">
                                          <p:val>
                                            <p:strVal val="#ppt_w"/>
                                          </p:val>
                                        </p:tav>
                                      </p:tavLst>
                                    </p:anim>
                                    <p:anim calcmode="lin" valueType="num">
                                      <p:cBhvr>
                                        <p:cTn id="36" dur="500" fill="hold"/>
                                        <p:tgtEl>
                                          <p:spTgt spid="264384"/>
                                        </p:tgtEl>
                                        <p:attrNameLst>
                                          <p:attrName>ppt_h</p:attrName>
                                        </p:attrNameLst>
                                      </p:cBhvr>
                                      <p:tavLst>
                                        <p:tav tm="0">
                                          <p:val>
                                            <p:fltVal val="0"/>
                                          </p:val>
                                        </p:tav>
                                        <p:tav tm="100000">
                                          <p:val>
                                            <p:strVal val="#ppt_h"/>
                                          </p:val>
                                        </p:tav>
                                      </p:tavLst>
                                    </p:anim>
                                    <p:anim calcmode="lin" valueType="num">
                                      <p:cBhvr>
                                        <p:cTn id="37" dur="500" fill="hold"/>
                                        <p:tgtEl>
                                          <p:spTgt spid="264384"/>
                                        </p:tgtEl>
                                        <p:attrNameLst>
                                          <p:attrName>ppt_x</p:attrName>
                                        </p:attrNameLst>
                                      </p:cBhvr>
                                      <p:tavLst>
                                        <p:tav tm="0">
                                          <p:val>
                                            <p:fltVal val="0.5"/>
                                          </p:val>
                                        </p:tav>
                                        <p:tav tm="100000">
                                          <p:val>
                                            <p:strVal val="#ppt_x"/>
                                          </p:val>
                                        </p:tav>
                                      </p:tavLst>
                                    </p:anim>
                                    <p:anim calcmode="lin" valueType="num">
                                      <p:cBhvr>
                                        <p:cTn id="38" dur="500" fill="hold"/>
                                        <p:tgtEl>
                                          <p:spTgt spid="264384"/>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264387"/>
                                        </p:tgtEl>
                                        <p:attrNameLst>
                                          <p:attrName>style.visibility</p:attrName>
                                        </p:attrNameLst>
                                      </p:cBhvr>
                                      <p:to>
                                        <p:strVal val="visible"/>
                                      </p:to>
                                    </p:set>
                                    <p:anim calcmode="lin" valueType="num">
                                      <p:cBhvr>
                                        <p:cTn id="42" dur="500" fill="hold"/>
                                        <p:tgtEl>
                                          <p:spTgt spid="264387"/>
                                        </p:tgtEl>
                                        <p:attrNameLst>
                                          <p:attrName>ppt_w</p:attrName>
                                        </p:attrNameLst>
                                      </p:cBhvr>
                                      <p:tavLst>
                                        <p:tav tm="0">
                                          <p:val>
                                            <p:fltVal val="0"/>
                                          </p:val>
                                        </p:tav>
                                        <p:tav tm="100000">
                                          <p:val>
                                            <p:strVal val="#ppt_w"/>
                                          </p:val>
                                        </p:tav>
                                      </p:tavLst>
                                    </p:anim>
                                    <p:anim calcmode="lin" valueType="num">
                                      <p:cBhvr>
                                        <p:cTn id="43" dur="500" fill="hold"/>
                                        <p:tgtEl>
                                          <p:spTgt spid="264387"/>
                                        </p:tgtEl>
                                        <p:attrNameLst>
                                          <p:attrName>ppt_h</p:attrName>
                                        </p:attrNameLst>
                                      </p:cBhvr>
                                      <p:tavLst>
                                        <p:tav tm="0">
                                          <p:val>
                                            <p:fltVal val="0"/>
                                          </p:val>
                                        </p:tav>
                                        <p:tav tm="100000">
                                          <p:val>
                                            <p:strVal val="#ppt_h"/>
                                          </p:val>
                                        </p:tav>
                                      </p:tavLst>
                                    </p:anim>
                                    <p:anim calcmode="lin" valueType="num">
                                      <p:cBhvr>
                                        <p:cTn id="44" dur="500" fill="hold"/>
                                        <p:tgtEl>
                                          <p:spTgt spid="264387"/>
                                        </p:tgtEl>
                                        <p:attrNameLst>
                                          <p:attrName>ppt_x</p:attrName>
                                        </p:attrNameLst>
                                      </p:cBhvr>
                                      <p:tavLst>
                                        <p:tav tm="0">
                                          <p:val>
                                            <p:fltVal val="0.5"/>
                                          </p:val>
                                        </p:tav>
                                        <p:tav tm="100000">
                                          <p:val>
                                            <p:strVal val="#ppt_x"/>
                                          </p:val>
                                        </p:tav>
                                      </p:tavLst>
                                    </p:anim>
                                    <p:anim calcmode="lin" valueType="num">
                                      <p:cBhvr>
                                        <p:cTn id="45" dur="500" fill="hold"/>
                                        <p:tgtEl>
                                          <p:spTgt spid="264387"/>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nodeType="afterEffect">
                                  <p:stCondLst>
                                    <p:cond delay="0"/>
                                  </p:stCondLst>
                                  <p:childTnLst>
                                    <p:set>
                                      <p:cBhvr>
                                        <p:cTn id="48" dur="1" fill="hold">
                                          <p:stCondLst>
                                            <p:cond delay="0"/>
                                          </p:stCondLst>
                                        </p:cTn>
                                        <p:tgtEl>
                                          <p:spTgt spid="264390"/>
                                        </p:tgtEl>
                                        <p:attrNameLst>
                                          <p:attrName>style.visibility</p:attrName>
                                        </p:attrNameLst>
                                      </p:cBhvr>
                                      <p:to>
                                        <p:strVal val="visible"/>
                                      </p:to>
                                    </p:set>
                                    <p:anim calcmode="lin" valueType="num">
                                      <p:cBhvr>
                                        <p:cTn id="49" dur="500" fill="hold"/>
                                        <p:tgtEl>
                                          <p:spTgt spid="264390"/>
                                        </p:tgtEl>
                                        <p:attrNameLst>
                                          <p:attrName>ppt_w</p:attrName>
                                        </p:attrNameLst>
                                      </p:cBhvr>
                                      <p:tavLst>
                                        <p:tav tm="0">
                                          <p:val>
                                            <p:fltVal val="0"/>
                                          </p:val>
                                        </p:tav>
                                        <p:tav tm="100000">
                                          <p:val>
                                            <p:strVal val="#ppt_w"/>
                                          </p:val>
                                        </p:tav>
                                      </p:tavLst>
                                    </p:anim>
                                    <p:anim calcmode="lin" valueType="num">
                                      <p:cBhvr>
                                        <p:cTn id="50" dur="500" fill="hold"/>
                                        <p:tgtEl>
                                          <p:spTgt spid="264390"/>
                                        </p:tgtEl>
                                        <p:attrNameLst>
                                          <p:attrName>ppt_h</p:attrName>
                                        </p:attrNameLst>
                                      </p:cBhvr>
                                      <p:tavLst>
                                        <p:tav tm="0">
                                          <p:val>
                                            <p:fltVal val="0"/>
                                          </p:val>
                                        </p:tav>
                                        <p:tav tm="100000">
                                          <p:val>
                                            <p:strVal val="#ppt_h"/>
                                          </p:val>
                                        </p:tav>
                                      </p:tavLst>
                                    </p:anim>
                                    <p:anim calcmode="lin" valueType="num">
                                      <p:cBhvr>
                                        <p:cTn id="51" dur="500" fill="hold"/>
                                        <p:tgtEl>
                                          <p:spTgt spid="264390"/>
                                        </p:tgtEl>
                                        <p:attrNameLst>
                                          <p:attrName>ppt_x</p:attrName>
                                        </p:attrNameLst>
                                      </p:cBhvr>
                                      <p:tavLst>
                                        <p:tav tm="0">
                                          <p:val>
                                            <p:fltVal val="0.5"/>
                                          </p:val>
                                        </p:tav>
                                        <p:tav tm="100000">
                                          <p:val>
                                            <p:strVal val="#ppt_x"/>
                                          </p:val>
                                        </p:tav>
                                      </p:tavLst>
                                    </p:anim>
                                    <p:anim calcmode="lin" valueType="num">
                                      <p:cBhvr>
                                        <p:cTn id="52" dur="500" fill="hold"/>
                                        <p:tgtEl>
                                          <p:spTgt spid="264390"/>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nodeType="afterEffect">
                                  <p:stCondLst>
                                    <p:cond delay="0"/>
                                  </p:stCondLst>
                                  <p:childTnLst>
                                    <p:set>
                                      <p:cBhvr>
                                        <p:cTn id="55" dur="1" fill="hold">
                                          <p:stCondLst>
                                            <p:cond delay="0"/>
                                          </p:stCondLst>
                                        </p:cTn>
                                        <p:tgtEl>
                                          <p:spTgt spid="264393"/>
                                        </p:tgtEl>
                                        <p:attrNameLst>
                                          <p:attrName>style.visibility</p:attrName>
                                        </p:attrNameLst>
                                      </p:cBhvr>
                                      <p:to>
                                        <p:strVal val="visible"/>
                                      </p:to>
                                    </p:set>
                                    <p:anim calcmode="lin" valueType="num">
                                      <p:cBhvr>
                                        <p:cTn id="56" dur="500" fill="hold"/>
                                        <p:tgtEl>
                                          <p:spTgt spid="264393"/>
                                        </p:tgtEl>
                                        <p:attrNameLst>
                                          <p:attrName>ppt_w</p:attrName>
                                        </p:attrNameLst>
                                      </p:cBhvr>
                                      <p:tavLst>
                                        <p:tav tm="0">
                                          <p:val>
                                            <p:fltVal val="0"/>
                                          </p:val>
                                        </p:tav>
                                        <p:tav tm="100000">
                                          <p:val>
                                            <p:strVal val="#ppt_w"/>
                                          </p:val>
                                        </p:tav>
                                      </p:tavLst>
                                    </p:anim>
                                    <p:anim calcmode="lin" valueType="num">
                                      <p:cBhvr>
                                        <p:cTn id="57" dur="500" fill="hold"/>
                                        <p:tgtEl>
                                          <p:spTgt spid="264393"/>
                                        </p:tgtEl>
                                        <p:attrNameLst>
                                          <p:attrName>ppt_h</p:attrName>
                                        </p:attrNameLst>
                                      </p:cBhvr>
                                      <p:tavLst>
                                        <p:tav tm="0">
                                          <p:val>
                                            <p:fltVal val="0"/>
                                          </p:val>
                                        </p:tav>
                                        <p:tav tm="100000">
                                          <p:val>
                                            <p:strVal val="#ppt_h"/>
                                          </p:val>
                                        </p:tav>
                                      </p:tavLst>
                                    </p:anim>
                                    <p:anim calcmode="lin" valueType="num">
                                      <p:cBhvr>
                                        <p:cTn id="58" dur="500" fill="hold"/>
                                        <p:tgtEl>
                                          <p:spTgt spid="264393"/>
                                        </p:tgtEl>
                                        <p:attrNameLst>
                                          <p:attrName>ppt_x</p:attrName>
                                        </p:attrNameLst>
                                      </p:cBhvr>
                                      <p:tavLst>
                                        <p:tav tm="0">
                                          <p:val>
                                            <p:fltVal val="0.5"/>
                                          </p:val>
                                        </p:tav>
                                        <p:tav tm="100000">
                                          <p:val>
                                            <p:strVal val="#ppt_x"/>
                                          </p:val>
                                        </p:tav>
                                      </p:tavLst>
                                    </p:anim>
                                    <p:anim calcmode="lin" valueType="num">
                                      <p:cBhvr>
                                        <p:cTn id="59" dur="500" fill="hold"/>
                                        <p:tgtEl>
                                          <p:spTgt spid="264393"/>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nodeType="afterEffect">
                                  <p:stCondLst>
                                    <p:cond delay="0"/>
                                  </p:stCondLst>
                                  <p:childTnLst>
                                    <p:set>
                                      <p:cBhvr>
                                        <p:cTn id="62" dur="1" fill="hold">
                                          <p:stCondLst>
                                            <p:cond delay="0"/>
                                          </p:stCondLst>
                                        </p:cTn>
                                        <p:tgtEl>
                                          <p:spTgt spid="264399"/>
                                        </p:tgtEl>
                                        <p:attrNameLst>
                                          <p:attrName>style.visibility</p:attrName>
                                        </p:attrNameLst>
                                      </p:cBhvr>
                                      <p:to>
                                        <p:strVal val="visible"/>
                                      </p:to>
                                    </p:set>
                                    <p:anim calcmode="lin" valueType="num">
                                      <p:cBhvr>
                                        <p:cTn id="63" dur="500" fill="hold"/>
                                        <p:tgtEl>
                                          <p:spTgt spid="264399"/>
                                        </p:tgtEl>
                                        <p:attrNameLst>
                                          <p:attrName>ppt_w</p:attrName>
                                        </p:attrNameLst>
                                      </p:cBhvr>
                                      <p:tavLst>
                                        <p:tav tm="0">
                                          <p:val>
                                            <p:fltVal val="0"/>
                                          </p:val>
                                        </p:tav>
                                        <p:tav tm="100000">
                                          <p:val>
                                            <p:strVal val="#ppt_w"/>
                                          </p:val>
                                        </p:tav>
                                      </p:tavLst>
                                    </p:anim>
                                    <p:anim calcmode="lin" valueType="num">
                                      <p:cBhvr>
                                        <p:cTn id="64" dur="500" fill="hold"/>
                                        <p:tgtEl>
                                          <p:spTgt spid="264399"/>
                                        </p:tgtEl>
                                        <p:attrNameLst>
                                          <p:attrName>ppt_h</p:attrName>
                                        </p:attrNameLst>
                                      </p:cBhvr>
                                      <p:tavLst>
                                        <p:tav tm="0">
                                          <p:val>
                                            <p:fltVal val="0"/>
                                          </p:val>
                                        </p:tav>
                                        <p:tav tm="100000">
                                          <p:val>
                                            <p:strVal val="#ppt_h"/>
                                          </p:val>
                                        </p:tav>
                                      </p:tavLst>
                                    </p:anim>
                                    <p:anim calcmode="lin" valueType="num">
                                      <p:cBhvr>
                                        <p:cTn id="65" dur="500" fill="hold"/>
                                        <p:tgtEl>
                                          <p:spTgt spid="264399"/>
                                        </p:tgtEl>
                                        <p:attrNameLst>
                                          <p:attrName>ppt_x</p:attrName>
                                        </p:attrNameLst>
                                      </p:cBhvr>
                                      <p:tavLst>
                                        <p:tav tm="0">
                                          <p:val>
                                            <p:fltVal val="0.5"/>
                                          </p:val>
                                        </p:tav>
                                        <p:tav tm="100000">
                                          <p:val>
                                            <p:strVal val="#ppt_x"/>
                                          </p:val>
                                        </p:tav>
                                      </p:tavLst>
                                    </p:anim>
                                    <p:anim calcmode="lin" valueType="num">
                                      <p:cBhvr>
                                        <p:cTn id="66" dur="500" fill="hold"/>
                                        <p:tgtEl>
                                          <p:spTgt spid="264399"/>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nodeType="afterEffect">
                                  <p:stCondLst>
                                    <p:cond delay="0"/>
                                  </p:stCondLst>
                                  <p:childTnLst>
                                    <p:set>
                                      <p:cBhvr>
                                        <p:cTn id="69" dur="1" fill="hold">
                                          <p:stCondLst>
                                            <p:cond delay="0"/>
                                          </p:stCondLst>
                                        </p:cTn>
                                        <p:tgtEl>
                                          <p:spTgt spid="264396"/>
                                        </p:tgtEl>
                                        <p:attrNameLst>
                                          <p:attrName>style.visibility</p:attrName>
                                        </p:attrNameLst>
                                      </p:cBhvr>
                                      <p:to>
                                        <p:strVal val="visible"/>
                                      </p:to>
                                    </p:set>
                                    <p:anim calcmode="lin" valueType="num">
                                      <p:cBhvr>
                                        <p:cTn id="70" dur="500" fill="hold"/>
                                        <p:tgtEl>
                                          <p:spTgt spid="264396"/>
                                        </p:tgtEl>
                                        <p:attrNameLst>
                                          <p:attrName>ppt_w</p:attrName>
                                        </p:attrNameLst>
                                      </p:cBhvr>
                                      <p:tavLst>
                                        <p:tav tm="0">
                                          <p:val>
                                            <p:fltVal val="0"/>
                                          </p:val>
                                        </p:tav>
                                        <p:tav tm="100000">
                                          <p:val>
                                            <p:strVal val="#ppt_w"/>
                                          </p:val>
                                        </p:tav>
                                      </p:tavLst>
                                    </p:anim>
                                    <p:anim calcmode="lin" valueType="num">
                                      <p:cBhvr>
                                        <p:cTn id="71" dur="500" fill="hold"/>
                                        <p:tgtEl>
                                          <p:spTgt spid="264396"/>
                                        </p:tgtEl>
                                        <p:attrNameLst>
                                          <p:attrName>ppt_h</p:attrName>
                                        </p:attrNameLst>
                                      </p:cBhvr>
                                      <p:tavLst>
                                        <p:tav tm="0">
                                          <p:val>
                                            <p:fltVal val="0"/>
                                          </p:val>
                                        </p:tav>
                                        <p:tav tm="100000">
                                          <p:val>
                                            <p:strVal val="#ppt_h"/>
                                          </p:val>
                                        </p:tav>
                                      </p:tavLst>
                                    </p:anim>
                                    <p:anim calcmode="lin" valueType="num">
                                      <p:cBhvr>
                                        <p:cTn id="72" dur="500" fill="hold"/>
                                        <p:tgtEl>
                                          <p:spTgt spid="264396"/>
                                        </p:tgtEl>
                                        <p:attrNameLst>
                                          <p:attrName>ppt_x</p:attrName>
                                        </p:attrNameLst>
                                      </p:cBhvr>
                                      <p:tavLst>
                                        <p:tav tm="0">
                                          <p:val>
                                            <p:fltVal val="0.5"/>
                                          </p:val>
                                        </p:tav>
                                        <p:tav tm="100000">
                                          <p:val>
                                            <p:strVal val="#ppt_x"/>
                                          </p:val>
                                        </p:tav>
                                      </p:tavLst>
                                    </p:anim>
                                    <p:anim calcmode="lin" valueType="num">
                                      <p:cBhvr>
                                        <p:cTn id="73" dur="500" fill="hold"/>
                                        <p:tgtEl>
                                          <p:spTgt spid="264396"/>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nodeType="afterEffect">
                                  <p:stCondLst>
                                    <p:cond delay="0"/>
                                  </p:stCondLst>
                                  <p:childTnLst>
                                    <p:set>
                                      <p:cBhvr>
                                        <p:cTn id="76" dur="1" fill="hold">
                                          <p:stCondLst>
                                            <p:cond delay="0"/>
                                          </p:stCondLst>
                                        </p:cTn>
                                        <p:tgtEl>
                                          <p:spTgt spid="264402"/>
                                        </p:tgtEl>
                                        <p:attrNameLst>
                                          <p:attrName>style.visibility</p:attrName>
                                        </p:attrNameLst>
                                      </p:cBhvr>
                                      <p:to>
                                        <p:strVal val="visible"/>
                                      </p:to>
                                    </p:set>
                                    <p:anim calcmode="lin" valueType="num">
                                      <p:cBhvr>
                                        <p:cTn id="77" dur="500" fill="hold"/>
                                        <p:tgtEl>
                                          <p:spTgt spid="264402"/>
                                        </p:tgtEl>
                                        <p:attrNameLst>
                                          <p:attrName>ppt_w</p:attrName>
                                        </p:attrNameLst>
                                      </p:cBhvr>
                                      <p:tavLst>
                                        <p:tav tm="0">
                                          <p:val>
                                            <p:fltVal val="0"/>
                                          </p:val>
                                        </p:tav>
                                        <p:tav tm="100000">
                                          <p:val>
                                            <p:strVal val="#ppt_w"/>
                                          </p:val>
                                        </p:tav>
                                      </p:tavLst>
                                    </p:anim>
                                    <p:anim calcmode="lin" valueType="num">
                                      <p:cBhvr>
                                        <p:cTn id="78" dur="500" fill="hold"/>
                                        <p:tgtEl>
                                          <p:spTgt spid="264402"/>
                                        </p:tgtEl>
                                        <p:attrNameLst>
                                          <p:attrName>ppt_h</p:attrName>
                                        </p:attrNameLst>
                                      </p:cBhvr>
                                      <p:tavLst>
                                        <p:tav tm="0">
                                          <p:val>
                                            <p:fltVal val="0"/>
                                          </p:val>
                                        </p:tav>
                                        <p:tav tm="100000">
                                          <p:val>
                                            <p:strVal val="#ppt_h"/>
                                          </p:val>
                                        </p:tav>
                                      </p:tavLst>
                                    </p:anim>
                                    <p:anim calcmode="lin" valueType="num">
                                      <p:cBhvr>
                                        <p:cTn id="79" dur="500" fill="hold"/>
                                        <p:tgtEl>
                                          <p:spTgt spid="264402"/>
                                        </p:tgtEl>
                                        <p:attrNameLst>
                                          <p:attrName>ppt_x</p:attrName>
                                        </p:attrNameLst>
                                      </p:cBhvr>
                                      <p:tavLst>
                                        <p:tav tm="0">
                                          <p:val>
                                            <p:fltVal val="0.5"/>
                                          </p:val>
                                        </p:tav>
                                        <p:tav tm="100000">
                                          <p:val>
                                            <p:strVal val="#ppt_x"/>
                                          </p:val>
                                        </p:tav>
                                      </p:tavLst>
                                    </p:anim>
                                    <p:anim calcmode="lin" valueType="num">
                                      <p:cBhvr>
                                        <p:cTn id="80" dur="500" fill="hold"/>
                                        <p:tgtEl>
                                          <p:spTgt spid="264402"/>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5500"/>
                            </p:stCondLst>
                            <p:childTnLst>
                              <p:par>
                                <p:cTn id="82" presetID="23" presetClass="entr" presetSubtype="528" fill="hold" nodeType="afterEffect">
                                  <p:stCondLst>
                                    <p:cond delay="0"/>
                                  </p:stCondLst>
                                  <p:childTnLst>
                                    <p:set>
                                      <p:cBhvr>
                                        <p:cTn id="83" dur="1" fill="hold">
                                          <p:stCondLst>
                                            <p:cond delay="0"/>
                                          </p:stCondLst>
                                        </p:cTn>
                                        <p:tgtEl>
                                          <p:spTgt spid="264405"/>
                                        </p:tgtEl>
                                        <p:attrNameLst>
                                          <p:attrName>style.visibility</p:attrName>
                                        </p:attrNameLst>
                                      </p:cBhvr>
                                      <p:to>
                                        <p:strVal val="visible"/>
                                      </p:to>
                                    </p:set>
                                    <p:anim calcmode="lin" valueType="num">
                                      <p:cBhvr>
                                        <p:cTn id="84" dur="500" fill="hold"/>
                                        <p:tgtEl>
                                          <p:spTgt spid="264405"/>
                                        </p:tgtEl>
                                        <p:attrNameLst>
                                          <p:attrName>ppt_w</p:attrName>
                                        </p:attrNameLst>
                                      </p:cBhvr>
                                      <p:tavLst>
                                        <p:tav tm="0">
                                          <p:val>
                                            <p:fltVal val="0"/>
                                          </p:val>
                                        </p:tav>
                                        <p:tav tm="100000">
                                          <p:val>
                                            <p:strVal val="#ppt_w"/>
                                          </p:val>
                                        </p:tav>
                                      </p:tavLst>
                                    </p:anim>
                                    <p:anim calcmode="lin" valueType="num">
                                      <p:cBhvr>
                                        <p:cTn id="85" dur="500" fill="hold"/>
                                        <p:tgtEl>
                                          <p:spTgt spid="264405"/>
                                        </p:tgtEl>
                                        <p:attrNameLst>
                                          <p:attrName>ppt_h</p:attrName>
                                        </p:attrNameLst>
                                      </p:cBhvr>
                                      <p:tavLst>
                                        <p:tav tm="0">
                                          <p:val>
                                            <p:fltVal val="0"/>
                                          </p:val>
                                        </p:tav>
                                        <p:tav tm="100000">
                                          <p:val>
                                            <p:strVal val="#ppt_h"/>
                                          </p:val>
                                        </p:tav>
                                      </p:tavLst>
                                    </p:anim>
                                    <p:anim calcmode="lin" valueType="num">
                                      <p:cBhvr>
                                        <p:cTn id="86" dur="500" fill="hold"/>
                                        <p:tgtEl>
                                          <p:spTgt spid="264405"/>
                                        </p:tgtEl>
                                        <p:attrNameLst>
                                          <p:attrName>ppt_x</p:attrName>
                                        </p:attrNameLst>
                                      </p:cBhvr>
                                      <p:tavLst>
                                        <p:tav tm="0">
                                          <p:val>
                                            <p:fltVal val="0.5"/>
                                          </p:val>
                                        </p:tav>
                                        <p:tav tm="100000">
                                          <p:val>
                                            <p:strVal val="#ppt_x"/>
                                          </p:val>
                                        </p:tav>
                                      </p:tavLst>
                                    </p:anim>
                                    <p:anim calcmode="lin" valueType="num">
                                      <p:cBhvr>
                                        <p:cTn id="87" dur="500" fill="hold"/>
                                        <p:tgtEl>
                                          <p:spTgt spid="264405"/>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6000"/>
                            </p:stCondLst>
                            <p:childTnLst>
                              <p:par>
                                <p:cTn id="89" presetID="23" presetClass="entr" presetSubtype="528" fill="hold" nodeType="afterEffect">
                                  <p:stCondLst>
                                    <p:cond delay="0"/>
                                  </p:stCondLst>
                                  <p:childTnLst>
                                    <p:set>
                                      <p:cBhvr>
                                        <p:cTn id="90" dur="1" fill="hold">
                                          <p:stCondLst>
                                            <p:cond delay="0"/>
                                          </p:stCondLst>
                                        </p:cTn>
                                        <p:tgtEl>
                                          <p:spTgt spid="264408"/>
                                        </p:tgtEl>
                                        <p:attrNameLst>
                                          <p:attrName>style.visibility</p:attrName>
                                        </p:attrNameLst>
                                      </p:cBhvr>
                                      <p:to>
                                        <p:strVal val="visible"/>
                                      </p:to>
                                    </p:set>
                                    <p:anim calcmode="lin" valueType="num">
                                      <p:cBhvr>
                                        <p:cTn id="91" dur="500" fill="hold"/>
                                        <p:tgtEl>
                                          <p:spTgt spid="264408"/>
                                        </p:tgtEl>
                                        <p:attrNameLst>
                                          <p:attrName>ppt_w</p:attrName>
                                        </p:attrNameLst>
                                      </p:cBhvr>
                                      <p:tavLst>
                                        <p:tav tm="0">
                                          <p:val>
                                            <p:fltVal val="0"/>
                                          </p:val>
                                        </p:tav>
                                        <p:tav tm="100000">
                                          <p:val>
                                            <p:strVal val="#ppt_w"/>
                                          </p:val>
                                        </p:tav>
                                      </p:tavLst>
                                    </p:anim>
                                    <p:anim calcmode="lin" valueType="num">
                                      <p:cBhvr>
                                        <p:cTn id="92" dur="500" fill="hold"/>
                                        <p:tgtEl>
                                          <p:spTgt spid="264408"/>
                                        </p:tgtEl>
                                        <p:attrNameLst>
                                          <p:attrName>ppt_h</p:attrName>
                                        </p:attrNameLst>
                                      </p:cBhvr>
                                      <p:tavLst>
                                        <p:tav tm="0">
                                          <p:val>
                                            <p:fltVal val="0"/>
                                          </p:val>
                                        </p:tav>
                                        <p:tav tm="100000">
                                          <p:val>
                                            <p:strVal val="#ppt_h"/>
                                          </p:val>
                                        </p:tav>
                                      </p:tavLst>
                                    </p:anim>
                                    <p:anim calcmode="lin" valueType="num">
                                      <p:cBhvr>
                                        <p:cTn id="93" dur="500" fill="hold"/>
                                        <p:tgtEl>
                                          <p:spTgt spid="264408"/>
                                        </p:tgtEl>
                                        <p:attrNameLst>
                                          <p:attrName>ppt_x</p:attrName>
                                        </p:attrNameLst>
                                      </p:cBhvr>
                                      <p:tavLst>
                                        <p:tav tm="0">
                                          <p:val>
                                            <p:fltVal val="0.5"/>
                                          </p:val>
                                        </p:tav>
                                        <p:tav tm="100000">
                                          <p:val>
                                            <p:strVal val="#ppt_x"/>
                                          </p:val>
                                        </p:tav>
                                      </p:tavLst>
                                    </p:anim>
                                    <p:anim calcmode="lin" valueType="num">
                                      <p:cBhvr>
                                        <p:cTn id="94" dur="500" fill="hold"/>
                                        <p:tgtEl>
                                          <p:spTgt spid="26440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2131" name="Rectangle 3"/>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432132"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432133"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2134"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2135" name="Rectangle 7"/>
          <p:cNvSpPr>
            <a:spLocks noChangeArrowheads="1"/>
          </p:cNvSpPr>
          <p:nvPr/>
        </p:nvSpPr>
        <p:spPr bwMode="auto">
          <a:xfrm>
            <a:off x="3084513" y="938213"/>
            <a:ext cx="1790700"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400" b="1">
                <a:solidFill>
                  <a:schemeClr val="bg2"/>
                </a:solidFill>
                <a:effectLst/>
                <a:latin typeface="Times" charset="0"/>
              </a:rPr>
              <a:t>ABRAHAM</a:t>
            </a:r>
          </a:p>
        </p:txBody>
      </p:sp>
      <p:sp>
        <p:nvSpPr>
          <p:cNvPr id="432136" name="Line 8"/>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2138" name="Rectangle 10"/>
          <p:cNvSpPr>
            <a:spLocks noChangeArrowheads="1"/>
          </p:cNvSpPr>
          <p:nvPr/>
        </p:nvSpPr>
        <p:spPr bwMode="auto">
          <a:xfrm>
            <a:off x="4802188" y="992188"/>
            <a:ext cx="24987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tx2"/>
                </a:solidFill>
                <a:effectLst/>
                <a:latin typeface="Times" charset="0"/>
              </a:rPr>
              <a:t>ca. 2000 B.C.</a:t>
            </a:r>
            <a:endParaRPr lang="en-US" sz="1800" b="1">
              <a:solidFill>
                <a:schemeClr val="tx2"/>
              </a:solidFill>
              <a:effectLst/>
              <a:latin typeface="Times" charset="0"/>
            </a:endParaRPr>
          </a:p>
        </p:txBody>
      </p:sp>
      <p:sp>
        <p:nvSpPr>
          <p:cNvPr id="432139" name="Rectangle 11"/>
          <p:cNvSpPr>
            <a:spLocks noChangeArrowheads="1"/>
          </p:cNvSpPr>
          <p:nvPr/>
        </p:nvSpPr>
        <p:spPr bwMode="auto">
          <a:xfrm>
            <a:off x="3709988" y="1603375"/>
            <a:ext cx="1798637" cy="5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800" b="1">
                <a:solidFill>
                  <a:schemeClr val="bg2"/>
                </a:solidFill>
                <a:effectLst/>
                <a:latin typeface="Times" charset="0"/>
              </a:rPr>
              <a:t>KOKOLO</a:t>
            </a:r>
          </a:p>
        </p:txBody>
      </p:sp>
      <p:sp>
        <p:nvSpPr>
          <p:cNvPr id="432140" name="Rectangle 12"/>
          <p:cNvSpPr>
            <a:spLocks noChangeArrowheads="1"/>
          </p:cNvSpPr>
          <p:nvPr/>
        </p:nvSpPr>
        <p:spPr bwMode="auto">
          <a:xfrm>
            <a:off x="3897313" y="2060575"/>
            <a:ext cx="1525587" cy="5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800" b="1">
                <a:solidFill>
                  <a:schemeClr val="bg2"/>
                </a:solidFill>
                <a:effectLst/>
                <a:latin typeface="Times" charset="0"/>
              </a:rPr>
              <a:t>O - O - S</a:t>
            </a:r>
          </a:p>
        </p:txBody>
      </p:sp>
      <p:sp>
        <p:nvSpPr>
          <p:cNvPr id="432141" name="Rectangle 13"/>
          <p:cNvSpPr>
            <a:spLocks noChangeArrowheads="1"/>
          </p:cNvSpPr>
          <p:nvPr/>
        </p:nvSpPr>
        <p:spPr bwMode="auto">
          <a:xfrm>
            <a:off x="4157663" y="2473325"/>
            <a:ext cx="1446212" cy="576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3200" b="1">
                <a:solidFill>
                  <a:schemeClr val="bg2"/>
                </a:solidFill>
                <a:effectLst/>
                <a:latin typeface="Times" charset="0"/>
              </a:rPr>
              <a:t>I - I      </a:t>
            </a:r>
          </a:p>
        </p:txBody>
      </p:sp>
      <p:sp>
        <p:nvSpPr>
          <p:cNvPr id="432142" name="Rectangle 14"/>
          <p:cNvSpPr>
            <a:spLocks noChangeArrowheads="1"/>
          </p:cNvSpPr>
          <p:nvPr/>
        </p:nvSpPr>
        <p:spPr bwMode="auto">
          <a:xfrm>
            <a:off x="4111625" y="2930525"/>
            <a:ext cx="993775" cy="576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3200" b="1">
                <a:solidFill>
                  <a:schemeClr val="bg2"/>
                </a:solidFill>
                <a:effectLst/>
                <a:latin typeface="Times" charset="0"/>
              </a:rPr>
              <a:t>J - E</a:t>
            </a:r>
          </a:p>
        </p:txBody>
      </p:sp>
      <p:sp>
        <p:nvSpPr>
          <p:cNvPr id="432144" name="Rectangle 16"/>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grpSp>
        <p:nvGrpSpPr>
          <p:cNvPr id="432145" name="Group 17"/>
          <p:cNvGrpSpPr>
            <a:grpSpLocks/>
          </p:cNvGrpSpPr>
          <p:nvPr/>
        </p:nvGrpSpPr>
        <p:grpSpPr bwMode="auto">
          <a:xfrm>
            <a:off x="598488" y="2378075"/>
            <a:ext cx="2259012" cy="1446213"/>
            <a:chOff x="377" y="1498"/>
            <a:chExt cx="1423" cy="911"/>
          </a:xfrm>
        </p:grpSpPr>
        <p:sp>
          <p:nvSpPr>
            <p:cNvPr id="432146" name="Rectangle 18"/>
            <p:cNvSpPr>
              <a:spLocks noChangeArrowheads="1"/>
            </p:cNvSpPr>
            <p:nvPr/>
          </p:nvSpPr>
          <p:spPr bwMode="auto">
            <a:xfrm>
              <a:off x="519" y="1546"/>
              <a:ext cx="562" cy="86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endParaRPr lang="en-US" sz="2800">
                <a:solidFill>
                  <a:schemeClr val="tx2"/>
                </a:solidFill>
                <a:effectLst/>
                <a:latin typeface="Times" charset="0"/>
              </a:endParaRPr>
            </a:p>
            <a:p>
              <a:pPr algn="l"/>
              <a:endParaRPr lang="en-US" sz="2800">
                <a:solidFill>
                  <a:schemeClr val="tx2"/>
                </a:solidFill>
                <a:effectLst/>
                <a:latin typeface="Times" charset="0"/>
              </a:endParaRPr>
            </a:p>
            <a:p>
              <a:pPr algn="l"/>
              <a:r>
                <a:rPr lang="en-US" sz="2800">
                  <a:solidFill>
                    <a:schemeClr val="tx2"/>
                  </a:solidFill>
                  <a:effectLst/>
                  <a:latin typeface="Times" charset="0"/>
                </a:rPr>
                <a:t>        </a:t>
              </a:r>
            </a:p>
          </p:txBody>
        </p:sp>
        <p:sp>
          <p:nvSpPr>
            <p:cNvPr id="432147" name="Rectangle 19"/>
            <p:cNvSpPr>
              <a:spLocks noChangeArrowheads="1"/>
            </p:cNvSpPr>
            <p:nvPr/>
          </p:nvSpPr>
          <p:spPr bwMode="auto">
            <a:xfrm>
              <a:off x="377" y="1498"/>
              <a:ext cx="1423"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sz="8800">
                  <a:solidFill>
                    <a:srgbClr val="51DC00"/>
                  </a:solidFill>
                  <a:effectLst/>
                  <a:latin typeface="Times" charset="0"/>
                </a:rPr>
                <a:t>A</a:t>
              </a:r>
              <a:r>
                <a:rPr lang="en-US" sz="6000">
                  <a:solidFill>
                    <a:schemeClr val="tx2"/>
                  </a:solidFill>
                  <a:effectLst/>
                  <a:latin typeface="Times" charset="0"/>
                </a:rPr>
                <a:t>JMJ</a:t>
              </a:r>
            </a:p>
          </p:txBody>
        </p:sp>
      </p:grpSp>
      <p:sp>
        <p:nvSpPr>
          <p:cNvPr id="432148" name="Line 20"/>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2149" name="Rectangle 21"/>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432150" name="Line 2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432154" name="Line 26"/>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2155" name="Rectangle 27"/>
          <p:cNvSpPr>
            <a:spLocks noChangeArrowheads="1"/>
          </p:cNvSpPr>
          <p:nvPr/>
        </p:nvSpPr>
        <p:spPr bwMode="auto">
          <a:xfrm>
            <a:off x="4297363" y="3387725"/>
            <a:ext cx="587375" cy="57626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3200" b="1">
                <a:solidFill>
                  <a:schemeClr val="accent2"/>
                </a:solidFill>
                <a:effectLst/>
                <a:latin typeface="Times" charset="0"/>
              </a:rPr>
              <a:t>12</a:t>
            </a:r>
            <a:endParaRPr lang="en-US" sz="3200" b="1">
              <a:solidFill>
                <a:schemeClr val="bg2"/>
              </a:solidFill>
              <a:effectLst/>
              <a:latin typeface="Times" charset="0"/>
            </a:endParaRPr>
          </a:p>
        </p:txBody>
      </p:sp>
      <p:sp>
        <p:nvSpPr>
          <p:cNvPr id="432156" name="Line 28"/>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2157" name="Line 29"/>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432158" name="Group 30"/>
          <p:cNvGrpSpPr>
            <a:grpSpLocks/>
          </p:cNvGrpSpPr>
          <p:nvPr/>
        </p:nvGrpSpPr>
        <p:grpSpPr bwMode="auto">
          <a:xfrm>
            <a:off x="468313" y="3505200"/>
            <a:ext cx="1143000" cy="749300"/>
            <a:chOff x="520" y="1872"/>
            <a:chExt cx="720" cy="472"/>
          </a:xfrm>
        </p:grpSpPr>
        <p:sp>
          <p:nvSpPr>
            <p:cNvPr id="432159" name="Oval 31"/>
            <p:cNvSpPr>
              <a:spLocks noChangeArrowheads="1"/>
            </p:cNvSpPr>
            <p:nvPr/>
          </p:nvSpPr>
          <p:spPr bwMode="auto">
            <a:xfrm>
              <a:off x="520" y="187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endParaRPr lang="en-US"/>
            </a:p>
          </p:txBody>
        </p:sp>
        <p:sp>
          <p:nvSpPr>
            <p:cNvPr id="432160" name="Text Box 32"/>
            <p:cNvSpPr txBox="1">
              <a:spLocks noChangeArrowheads="1"/>
            </p:cNvSpPr>
            <p:nvPr/>
          </p:nvSpPr>
          <p:spPr bwMode="auto">
            <a:xfrm>
              <a:off x="624" y="1896"/>
              <a:ext cx="616" cy="41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3200" b="1">
                  <a:solidFill>
                    <a:srgbClr val="FFFF00"/>
                  </a:solidFill>
                  <a:effectLst/>
                </a:rPr>
                <a:t>1</a:t>
              </a:r>
            </a:p>
          </p:txBody>
        </p:sp>
      </p:grpSp>
      <p:grpSp>
        <p:nvGrpSpPr>
          <p:cNvPr id="432161" name="Group 33"/>
          <p:cNvGrpSpPr>
            <a:grpSpLocks/>
          </p:cNvGrpSpPr>
          <p:nvPr/>
        </p:nvGrpSpPr>
        <p:grpSpPr bwMode="auto">
          <a:xfrm>
            <a:off x="6985000" y="5778500"/>
            <a:ext cx="1117600" cy="749300"/>
            <a:chOff x="840" y="3152"/>
            <a:chExt cx="704" cy="472"/>
          </a:xfrm>
        </p:grpSpPr>
        <p:sp>
          <p:nvSpPr>
            <p:cNvPr id="432162" name="Oval 34"/>
            <p:cNvSpPr>
              <a:spLocks noChangeArrowheads="1"/>
            </p:cNvSpPr>
            <p:nvPr/>
          </p:nvSpPr>
          <p:spPr bwMode="auto">
            <a:xfrm>
              <a:off x="840" y="315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endParaRPr lang="en-US"/>
            </a:p>
          </p:txBody>
        </p:sp>
        <p:sp>
          <p:nvSpPr>
            <p:cNvPr id="432163" name="Text Box 35"/>
            <p:cNvSpPr txBox="1">
              <a:spLocks noChangeArrowheads="1"/>
            </p:cNvSpPr>
            <p:nvPr/>
          </p:nvSpPr>
          <p:spPr bwMode="auto">
            <a:xfrm>
              <a:off x="928" y="3176"/>
              <a:ext cx="616" cy="41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3200" b="1">
                  <a:solidFill>
                    <a:srgbClr val="FFFF00"/>
                  </a:solidFill>
                  <a:effectLst/>
                </a:rPr>
                <a:t>2</a:t>
              </a:r>
            </a:p>
          </p:txBody>
        </p:sp>
      </p:grpSp>
      <p:grpSp>
        <p:nvGrpSpPr>
          <p:cNvPr id="432164" name="Group 36"/>
          <p:cNvGrpSpPr>
            <a:grpSpLocks/>
          </p:cNvGrpSpPr>
          <p:nvPr/>
        </p:nvGrpSpPr>
        <p:grpSpPr bwMode="auto">
          <a:xfrm>
            <a:off x="787400" y="5384800"/>
            <a:ext cx="749300" cy="749300"/>
            <a:chOff x="872" y="2368"/>
            <a:chExt cx="472" cy="472"/>
          </a:xfrm>
        </p:grpSpPr>
        <p:sp>
          <p:nvSpPr>
            <p:cNvPr id="432165" name="Oval 37"/>
            <p:cNvSpPr>
              <a:spLocks noChangeArrowheads="1"/>
            </p:cNvSpPr>
            <p:nvPr/>
          </p:nvSpPr>
          <p:spPr bwMode="auto">
            <a:xfrm>
              <a:off x="872" y="236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endParaRPr lang="en-US"/>
            </a:p>
          </p:txBody>
        </p:sp>
        <p:sp>
          <p:nvSpPr>
            <p:cNvPr id="432166" name="Text Box 38"/>
            <p:cNvSpPr txBox="1">
              <a:spLocks noChangeArrowheads="1"/>
            </p:cNvSpPr>
            <p:nvPr/>
          </p:nvSpPr>
          <p:spPr bwMode="auto">
            <a:xfrm>
              <a:off x="968" y="2384"/>
              <a:ext cx="288" cy="41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3200" b="1">
                  <a:solidFill>
                    <a:srgbClr val="FFFF00"/>
                  </a:solidFill>
                  <a:effectLst/>
                </a:rPr>
                <a:t>3</a:t>
              </a:r>
            </a:p>
          </p:txBody>
        </p:sp>
      </p:grpSp>
      <p:grpSp>
        <p:nvGrpSpPr>
          <p:cNvPr id="432167" name="Group 39"/>
          <p:cNvGrpSpPr>
            <a:grpSpLocks/>
          </p:cNvGrpSpPr>
          <p:nvPr/>
        </p:nvGrpSpPr>
        <p:grpSpPr bwMode="auto">
          <a:xfrm>
            <a:off x="4635500" y="4622800"/>
            <a:ext cx="1117600" cy="749300"/>
            <a:chOff x="1424" y="2672"/>
            <a:chExt cx="704" cy="472"/>
          </a:xfrm>
        </p:grpSpPr>
        <p:sp>
          <p:nvSpPr>
            <p:cNvPr id="432168" name="Oval 40"/>
            <p:cNvSpPr>
              <a:spLocks noChangeArrowheads="1"/>
            </p:cNvSpPr>
            <p:nvPr/>
          </p:nvSpPr>
          <p:spPr bwMode="auto">
            <a:xfrm>
              <a:off x="1424" y="267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endParaRPr lang="en-US"/>
            </a:p>
          </p:txBody>
        </p:sp>
        <p:sp>
          <p:nvSpPr>
            <p:cNvPr id="432169" name="Text Box 41"/>
            <p:cNvSpPr txBox="1">
              <a:spLocks noChangeArrowheads="1"/>
            </p:cNvSpPr>
            <p:nvPr/>
          </p:nvSpPr>
          <p:spPr bwMode="auto">
            <a:xfrm>
              <a:off x="1512" y="2696"/>
              <a:ext cx="616" cy="41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3200" b="1">
                  <a:solidFill>
                    <a:srgbClr val="FFFF00"/>
                  </a:solidFill>
                  <a:effectLst/>
                </a:rPr>
                <a:t>4</a:t>
              </a:r>
            </a:p>
          </p:txBody>
        </p:sp>
      </p:grpSp>
      <p:grpSp>
        <p:nvGrpSpPr>
          <p:cNvPr id="432170" name="Group 42"/>
          <p:cNvGrpSpPr>
            <a:grpSpLocks/>
          </p:cNvGrpSpPr>
          <p:nvPr/>
        </p:nvGrpSpPr>
        <p:grpSpPr bwMode="auto">
          <a:xfrm>
            <a:off x="6731000" y="4508500"/>
            <a:ext cx="1155700" cy="749300"/>
            <a:chOff x="1592" y="3480"/>
            <a:chExt cx="728" cy="472"/>
          </a:xfrm>
        </p:grpSpPr>
        <p:sp>
          <p:nvSpPr>
            <p:cNvPr id="432171" name="Oval 43"/>
            <p:cNvSpPr>
              <a:spLocks noChangeArrowheads="1"/>
            </p:cNvSpPr>
            <p:nvPr/>
          </p:nvSpPr>
          <p:spPr bwMode="auto">
            <a:xfrm>
              <a:off x="1592" y="348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endParaRPr lang="en-US"/>
            </a:p>
          </p:txBody>
        </p:sp>
        <p:sp>
          <p:nvSpPr>
            <p:cNvPr id="432172" name="Text Box 44"/>
            <p:cNvSpPr txBox="1">
              <a:spLocks noChangeArrowheads="1"/>
            </p:cNvSpPr>
            <p:nvPr/>
          </p:nvSpPr>
          <p:spPr bwMode="auto">
            <a:xfrm>
              <a:off x="1704" y="3504"/>
              <a:ext cx="616" cy="41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3200" b="1">
                  <a:solidFill>
                    <a:srgbClr val="FFFF00"/>
                  </a:solidFill>
                  <a:effectLst/>
                </a:rPr>
                <a:t>5</a:t>
              </a:r>
            </a:p>
          </p:txBody>
        </p:sp>
      </p:grpSp>
      <p:grpSp>
        <p:nvGrpSpPr>
          <p:cNvPr id="432173" name="Group 45"/>
          <p:cNvGrpSpPr>
            <a:grpSpLocks/>
          </p:cNvGrpSpPr>
          <p:nvPr/>
        </p:nvGrpSpPr>
        <p:grpSpPr bwMode="auto">
          <a:xfrm>
            <a:off x="1333500" y="4267200"/>
            <a:ext cx="1143000" cy="749300"/>
            <a:chOff x="2360" y="2936"/>
            <a:chExt cx="720" cy="472"/>
          </a:xfrm>
        </p:grpSpPr>
        <p:sp>
          <p:nvSpPr>
            <p:cNvPr id="432174" name="Oval 46"/>
            <p:cNvSpPr>
              <a:spLocks noChangeArrowheads="1"/>
            </p:cNvSpPr>
            <p:nvPr/>
          </p:nvSpPr>
          <p:spPr bwMode="auto">
            <a:xfrm>
              <a:off x="2360" y="2936"/>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endParaRPr lang="en-US"/>
            </a:p>
          </p:txBody>
        </p:sp>
        <p:sp>
          <p:nvSpPr>
            <p:cNvPr id="432175" name="Text Box 47"/>
            <p:cNvSpPr txBox="1">
              <a:spLocks noChangeArrowheads="1"/>
            </p:cNvSpPr>
            <p:nvPr/>
          </p:nvSpPr>
          <p:spPr bwMode="auto">
            <a:xfrm>
              <a:off x="2464" y="2944"/>
              <a:ext cx="616" cy="41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3200" b="1">
                  <a:solidFill>
                    <a:srgbClr val="FFFF00"/>
                  </a:solidFill>
                  <a:effectLst/>
                </a:rPr>
                <a:t>6</a:t>
              </a:r>
            </a:p>
          </p:txBody>
        </p:sp>
      </p:grpSp>
      <p:grpSp>
        <p:nvGrpSpPr>
          <p:cNvPr id="432176" name="Group 48"/>
          <p:cNvGrpSpPr>
            <a:grpSpLocks/>
          </p:cNvGrpSpPr>
          <p:nvPr/>
        </p:nvGrpSpPr>
        <p:grpSpPr bwMode="auto">
          <a:xfrm>
            <a:off x="3009900" y="5346700"/>
            <a:ext cx="1130300" cy="749300"/>
            <a:chOff x="2456" y="3504"/>
            <a:chExt cx="712" cy="472"/>
          </a:xfrm>
        </p:grpSpPr>
        <p:sp>
          <p:nvSpPr>
            <p:cNvPr id="432177" name="Oval 49"/>
            <p:cNvSpPr>
              <a:spLocks noChangeArrowheads="1"/>
            </p:cNvSpPr>
            <p:nvPr/>
          </p:nvSpPr>
          <p:spPr bwMode="auto">
            <a:xfrm>
              <a:off x="2456" y="3504"/>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endParaRPr lang="en-US"/>
            </a:p>
          </p:txBody>
        </p:sp>
        <p:sp>
          <p:nvSpPr>
            <p:cNvPr id="432178" name="Text Box 50"/>
            <p:cNvSpPr txBox="1">
              <a:spLocks noChangeArrowheads="1"/>
            </p:cNvSpPr>
            <p:nvPr/>
          </p:nvSpPr>
          <p:spPr bwMode="auto">
            <a:xfrm>
              <a:off x="2552" y="3528"/>
              <a:ext cx="616" cy="41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3200" b="1">
                  <a:solidFill>
                    <a:srgbClr val="FFFF00"/>
                  </a:solidFill>
                  <a:effectLst/>
                </a:rPr>
                <a:t>7</a:t>
              </a:r>
            </a:p>
          </p:txBody>
        </p:sp>
      </p:grpSp>
      <p:grpSp>
        <p:nvGrpSpPr>
          <p:cNvPr id="432179" name="Group 51"/>
          <p:cNvGrpSpPr>
            <a:grpSpLocks/>
          </p:cNvGrpSpPr>
          <p:nvPr/>
        </p:nvGrpSpPr>
        <p:grpSpPr bwMode="auto">
          <a:xfrm>
            <a:off x="2490788" y="4302125"/>
            <a:ext cx="1130300" cy="749300"/>
            <a:chOff x="3056" y="2888"/>
            <a:chExt cx="712" cy="472"/>
          </a:xfrm>
        </p:grpSpPr>
        <p:sp>
          <p:nvSpPr>
            <p:cNvPr id="432180" name="Oval 52"/>
            <p:cNvSpPr>
              <a:spLocks noChangeArrowheads="1"/>
            </p:cNvSpPr>
            <p:nvPr/>
          </p:nvSpPr>
          <p:spPr bwMode="auto">
            <a:xfrm>
              <a:off x="3056" y="288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endParaRPr lang="en-US"/>
            </a:p>
          </p:txBody>
        </p:sp>
        <p:sp>
          <p:nvSpPr>
            <p:cNvPr id="432181" name="Text Box 53"/>
            <p:cNvSpPr txBox="1">
              <a:spLocks noChangeArrowheads="1"/>
            </p:cNvSpPr>
            <p:nvPr/>
          </p:nvSpPr>
          <p:spPr bwMode="auto">
            <a:xfrm>
              <a:off x="3152" y="2904"/>
              <a:ext cx="616" cy="41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3200" b="1">
                  <a:solidFill>
                    <a:srgbClr val="FFFF00"/>
                  </a:solidFill>
                  <a:effectLst/>
                </a:rPr>
                <a:t>8</a:t>
              </a:r>
            </a:p>
          </p:txBody>
        </p:sp>
      </p:grpSp>
      <p:grpSp>
        <p:nvGrpSpPr>
          <p:cNvPr id="432182" name="Group 54"/>
          <p:cNvGrpSpPr>
            <a:grpSpLocks/>
          </p:cNvGrpSpPr>
          <p:nvPr/>
        </p:nvGrpSpPr>
        <p:grpSpPr bwMode="auto">
          <a:xfrm>
            <a:off x="6299200" y="3441700"/>
            <a:ext cx="977900" cy="749300"/>
            <a:chOff x="3624" y="2232"/>
            <a:chExt cx="616" cy="472"/>
          </a:xfrm>
        </p:grpSpPr>
        <p:sp>
          <p:nvSpPr>
            <p:cNvPr id="432183" name="Oval 55"/>
            <p:cNvSpPr>
              <a:spLocks noChangeArrowheads="1"/>
            </p:cNvSpPr>
            <p:nvPr/>
          </p:nvSpPr>
          <p:spPr bwMode="auto">
            <a:xfrm>
              <a:off x="3624" y="223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endParaRPr lang="en-US"/>
            </a:p>
          </p:txBody>
        </p:sp>
        <p:sp>
          <p:nvSpPr>
            <p:cNvPr id="432184" name="Text Box 56"/>
            <p:cNvSpPr txBox="1">
              <a:spLocks noChangeArrowheads="1"/>
            </p:cNvSpPr>
            <p:nvPr/>
          </p:nvSpPr>
          <p:spPr bwMode="auto">
            <a:xfrm>
              <a:off x="3624" y="2248"/>
              <a:ext cx="616" cy="41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3200" b="1">
                  <a:solidFill>
                    <a:srgbClr val="FFFF00"/>
                  </a:solidFill>
                  <a:effectLst/>
                </a:rPr>
                <a:t>10</a:t>
              </a:r>
            </a:p>
          </p:txBody>
        </p:sp>
      </p:grpSp>
      <p:grpSp>
        <p:nvGrpSpPr>
          <p:cNvPr id="432185" name="Group 57"/>
          <p:cNvGrpSpPr>
            <a:grpSpLocks/>
          </p:cNvGrpSpPr>
          <p:nvPr/>
        </p:nvGrpSpPr>
        <p:grpSpPr bwMode="auto">
          <a:xfrm>
            <a:off x="4419600" y="5702300"/>
            <a:ext cx="1155700" cy="749300"/>
            <a:chOff x="3680" y="3264"/>
            <a:chExt cx="728" cy="472"/>
          </a:xfrm>
        </p:grpSpPr>
        <p:sp>
          <p:nvSpPr>
            <p:cNvPr id="432186" name="Oval 58"/>
            <p:cNvSpPr>
              <a:spLocks noChangeArrowheads="1"/>
            </p:cNvSpPr>
            <p:nvPr/>
          </p:nvSpPr>
          <p:spPr bwMode="auto">
            <a:xfrm>
              <a:off x="3680" y="3264"/>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endParaRPr lang="en-US"/>
            </a:p>
          </p:txBody>
        </p:sp>
        <p:sp>
          <p:nvSpPr>
            <p:cNvPr id="432187" name="Text Box 59"/>
            <p:cNvSpPr txBox="1">
              <a:spLocks noChangeArrowheads="1"/>
            </p:cNvSpPr>
            <p:nvPr/>
          </p:nvSpPr>
          <p:spPr bwMode="auto">
            <a:xfrm>
              <a:off x="3792" y="3280"/>
              <a:ext cx="616" cy="41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3200" b="1">
                  <a:solidFill>
                    <a:srgbClr val="FFFF00"/>
                  </a:solidFill>
                  <a:effectLst/>
                </a:rPr>
                <a:t>9</a:t>
              </a:r>
            </a:p>
          </p:txBody>
        </p:sp>
      </p:grpSp>
      <p:grpSp>
        <p:nvGrpSpPr>
          <p:cNvPr id="432188" name="Group 60"/>
          <p:cNvGrpSpPr>
            <a:grpSpLocks/>
          </p:cNvGrpSpPr>
          <p:nvPr/>
        </p:nvGrpSpPr>
        <p:grpSpPr bwMode="auto">
          <a:xfrm>
            <a:off x="5676900" y="5219700"/>
            <a:ext cx="990600" cy="749300"/>
            <a:chOff x="4344" y="2392"/>
            <a:chExt cx="624" cy="472"/>
          </a:xfrm>
        </p:grpSpPr>
        <p:sp>
          <p:nvSpPr>
            <p:cNvPr id="432189" name="Oval 61"/>
            <p:cNvSpPr>
              <a:spLocks noChangeArrowheads="1"/>
            </p:cNvSpPr>
            <p:nvPr/>
          </p:nvSpPr>
          <p:spPr bwMode="auto">
            <a:xfrm>
              <a:off x="4344" y="239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endParaRPr lang="en-US"/>
            </a:p>
          </p:txBody>
        </p:sp>
        <p:sp>
          <p:nvSpPr>
            <p:cNvPr id="432190" name="Text Box 62"/>
            <p:cNvSpPr txBox="1">
              <a:spLocks noChangeArrowheads="1"/>
            </p:cNvSpPr>
            <p:nvPr/>
          </p:nvSpPr>
          <p:spPr bwMode="auto">
            <a:xfrm>
              <a:off x="4352" y="2416"/>
              <a:ext cx="616" cy="41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3200" b="1">
                  <a:solidFill>
                    <a:srgbClr val="FFFF00"/>
                  </a:solidFill>
                  <a:effectLst/>
                </a:rPr>
                <a:t>11</a:t>
              </a:r>
            </a:p>
          </p:txBody>
        </p:sp>
      </p:grpSp>
      <p:grpSp>
        <p:nvGrpSpPr>
          <p:cNvPr id="432194" name="Group 66"/>
          <p:cNvGrpSpPr>
            <a:grpSpLocks/>
          </p:cNvGrpSpPr>
          <p:nvPr/>
        </p:nvGrpSpPr>
        <p:grpSpPr bwMode="auto">
          <a:xfrm>
            <a:off x="7594600" y="3086100"/>
            <a:ext cx="1003300" cy="749300"/>
            <a:chOff x="4536" y="3480"/>
            <a:chExt cx="632" cy="472"/>
          </a:xfrm>
        </p:grpSpPr>
        <p:sp>
          <p:nvSpPr>
            <p:cNvPr id="432195" name="Oval 67"/>
            <p:cNvSpPr>
              <a:spLocks noChangeArrowheads="1"/>
            </p:cNvSpPr>
            <p:nvPr/>
          </p:nvSpPr>
          <p:spPr bwMode="auto">
            <a:xfrm>
              <a:off x="4536" y="348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endParaRPr lang="en-US"/>
            </a:p>
          </p:txBody>
        </p:sp>
        <p:sp>
          <p:nvSpPr>
            <p:cNvPr id="432196" name="Text Box 68"/>
            <p:cNvSpPr txBox="1">
              <a:spLocks noChangeArrowheads="1"/>
            </p:cNvSpPr>
            <p:nvPr/>
          </p:nvSpPr>
          <p:spPr bwMode="auto">
            <a:xfrm>
              <a:off x="4552" y="3488"/>
              <a:ext cx="616" cy="41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3200" b="1">
                  <a:solidFill>
                    <a:srgbClr val="FFFF00"/>
                  </a:solidFill>
                  <a:effectLst/>
                </a:rPr>
                <a:t>12</a:t>
              </a:r>
            </a:p>
          </p:txBody>
        </p:sp>
      </p:grpSp>
      <p:sp>
        <p:nvSpPr>
          <p:cNvPr id="432197" name="Oval 69"/>
          <p:cNvSpPr>
            <a:spLocks noChangeArrowheads="1"/>
          </p:cNvSpPr>
          <p:nvPr/>
        </p:nvSpPr>
        <p:spPr bwMode="auto">
          <a:xfrm>
            <a:off x="5486400" y="5056188"/>
            <a:ext cx="1130300" cy="1054100"/>
          </a:xfrm>
          <a:prstGeom prst="ellipse">
            <a:avLst/>
          </a:prstGeom>
          <a:noFill/>
          <a:ln w="57150">
            <a:solidFill>
              <a:srgbClr val="00FFCC"/>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432216" name="Text Box 88"/>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endParaRPr lang="en-US" sz="1600">
              <a:solidFill>
                <a:schemeClr val="tx1"/>
              </a:solidFill>
              <a:effectLst/>
            </a:endParaRPr>
          </a:p>
        </p:txBody>
      </p:sp>
      <p:sp>
        <p:nvSpPr>
          <p:cNvPr id="432217" name="Text Box 89"/>
          <p:cNvSpPr txBox="1">
            <a:spLocks noChangeArrowheads="1"/>
          </p:cNvSpPr>
          <p:nvPr/>
        </p:nvSpPr>
        <p:spPr bwMode="auto">
          <a:xfrm>
            <a:off x="1779588" y="0"/>
            <a:ext cx="2603500"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1200" b="1">
                <a:solidFill>
                  <a:schemeClr val="tx1"/>
                </a:solidFill>
                <a:effectLst/>
              </a:rPr>
              <a:t>Hr. 35:24</a:t>
            </a:r>
          </a:p>
        </p:txBody>
      </p:sp>
      <p:sp>
        <p:nvSpPr>
          <p:cNvPr id="432234" name="Freeform 106"/>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32235" name="AutoShape 107"/>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2236" name="Rectangle 108"/>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2237" name="AutoShape 109"/>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2238" name="Line 110"/>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2239" name="Line 111"/>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2240" name="Rectangle 112"/>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2242" name="Rectangle 114"/>
          <p:cNvSpPr>
            <a:spLocks noChangeArrowheads="1"/>
          </p:cNvSpPr>
          <p:nvPr/>
        </p:nvSpPr>
        <p:spPr bwMode="auto">
          <a:xfrm>
            <a:off x="8286750" y="4221163"/>
            <a:ext cx="447675"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J - E</a:t>
            </a:r>
          </a:p>
        </p:txBody>
      </p:sp>
      <p:sp>
        <p:nvSpPr>
          <p:cNvPr id="432243" name="Rectangle 115"/>
          <p:cNvSpPr>
            <a:spLocks noChangeArrowheads="1"/>
          </p:cNvSpPr>
          <p:nvPr/>
        </p:nvSpPr>
        <p:spPr bwMode="auto">
          <a:xfrm>
            <a:off x="8340725" y="4411663"/>
            <a:ext cx="320675"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12</a:t>
            </a:r>
          </a:p>
        </p:txBody>
      </p:sp>
      <p:sp>
        <p:nvSpPr>
          <p:cNvPr id="432244" name="Rectangle 116"/>
          <p:cNvSpPr>
            <a:spLocks noChangeArrowheads="1"/>
          </p:cNvSpPr>
          <p:nvPr/>
        </p:nvSpPr>
        <p:spPr bwMode="auto">
          <a:xfrm>
            <a:off x="8175625" y="3654425"/>
            <a:ext cx="68262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KOKOLO</a:t>
            </a:r>
          </a:p>
        </p:txBody>
      </p:sp>
      <p:sp>
        <p:nvSpPr>
          <p:cNvPr id="432245" name="Rectangle 117"/>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432246" name="Rectangle 118"/>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I - I</a:t>
            </a:r>
          </a:p>
        </p:txBody>
      </p:sp>
      <p:sp>
        <p:nvSpPr>
          <p:cNvPr id="432247" name="Line 119"/>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2248" name="Line 120"/>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2249" name="Line 121"/>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2253" name="Text Box 125"/>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432258" name="Rectangle 130"/>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44</a:t>
            </a:r>
          </a:p>
        </p:txBody>
      </p:sp>
      <p:sp>
        <p:nvSpPr>
          <p:cNvPr id="432259" name="Text Box 131"/>
          <p:cNvSpPr txBox="1">
            <a:spLocks noChangeArrowheads="1"/>
          </p:cNvSpPr>
          <p:nvPr/>
        </p:nvSpPr>
        <p:spPr bwMode="auto">
          <a:xfrm>
            <a:off x="6992938" y="6284913"/>
            <a:ext cx="163353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
        <p:nvSpPr>
          <p:cNvPr id="432273" name="Rectangle 145"/>
          <p:cNvSpPr>
            <a:spLocks noChangeArrowheads="1"/>
          </p:cNvSpPr>
          <p:nvPr/>
        </p:nvSpPr>
        <p:spPr bwMode="auto">
          <a:xfrm>
            <a:off x="5983288" y="2384425"/>
            <a:ext cx="2393950" cy="641350"/>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spAutoFit/>
          </a:bodyPr>
          <a:lstStyle/>
          <a:p>
            <a:pPr algn="l"/>
            <a:r>
              <a:rPr lang="en-US" sz="3600" b="1" i="1">
                <a:solidFill>
                  <a:schemeClr val="tx1"/>
                </a:solidFill>
                <a:effectLst/>
                <a:latin typeface="Helvetica" charset="0"/>
              </a:rPr>
              <a:t>Hr. 12: 1-3</a:t>
            </a:r>
            <a:endParaRPr lang="en-US" sz="2800" b="1" i="1">
              <a:solidFill>
                <a:schemeClr val="tx1"/>
              </a:solidFill>
              <a:effectLst/>
              <a:latin typeface="Helvetica" charset="0"/>
            </a:endParaRPr>
          </a:p>
        </p:txBody>
      </p:sp>
      <p:sp>
        <p:nvSpPr>
          <p:cNvPr id="432274" name="Rectangle 146"/>
          <p:cNvSpPr>
            <a:spLocks noChangeArrowheads="1"/>
          </p:cNvSpPr>
          <p:nvPr/>
        </p:nvSpPr>
        <p:spPr bwMode="auto">
          <a:xfrm>
            <a:off x="8186738" y="3832225"/>
            <a:ext cx="687387"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O - O - S</a:t>
            </a:r>
          </a:p>
        </p:txBody>
      </p:sp>
      <p:grpSp>
        <p:nvGrpSpPr>
          <p:cNvPr id="97" name="Group 54"/>
          <p:cNvGrpSpPr>
            <a:grpSpLocks/>
          </p:cNvGrpSpPr>
          <p:nvPr/>
        </p:nvGrpSpPr>
        <p:grpSpPr bwMode="auto">
          <a:xfrm>
            <a:off x="6178549" y="1535112"/>
            <a:ext cx="900112" cy="949325"/>
            <a:chOff x="3892" y="967"/>
            <a:chExt cx="567" cy="598"/>
          </a:xfrm>
        </p:grpSpPr>
        <p:grpSp>
          <p:nvGrpSpPr>
            <p:cNvPr id="98" name="Group 55"/>
            <p:cNvGrpSpPr>
              <a:grpSpLocks/>
            </p:cNvGrpSpPr>
            <p:nvPr/>
          </p:nvGrpSpPr>
          <p:grpSpPr bwMode="auto">
            <a:xfrm>
              <a:off x="3892" y="967"/>
              <a:ext cx="567" cy="598"/>
              <a:chOff x="1557" y="1007"/>
              <a:chExt cx="2105" cy="1949"/>
            </a:xfrm>
          </p:grpSpPr>
          <p:grpSp>
            <p:nvGrpSpPr>
              <p:cNvPr id="100" name="Group 57"/>
              <p:cNvGrpSpPr>
                <a:grpSpLocks/>
              </p:cNvGrpSpPr>
              <p:nvPr/>
            </p:nvGrpSpPr>
            <p:grpSpPr bwMode="auto">
              <a:xfrm>
                <a:off x="1557" y="1209"/>
                <a:ext cx="2105" cy="1421"/>
                <a:chOff x="578" y="2316"/>
                <a:chExt cx="2105" cy="1421"/>
              </a:xfrm>
            </p:grpSpPr>
            <p:sp>
              <p:nvSpPr>
                <p:cNvPr id="106" name="Freeform 58" descr="Cork"/>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 name="Freeform 59" descr="Cork"/>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01" name="Freeform 61"/>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 name="Freeform 62"/>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3" name="Freeform 63"/>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4" name="Freeform 64"/>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5" name="Freeform 65"/>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99" name="Rectangle 66"/>
            <p:cNvSpPr>
              <a:spLocks noChangeArrowheads="1"/>
            </p:cNvSpPr>
            <p:nvPr/>
          </p:nvSpPr>
          <p:spPr bwMode="auto">
            <a:xfrm>
              <a:off x="3922" y="991"/>
              <a:ext cx="389" cy="440"/>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0487" tIns="44450" rIns="90487" bIns="44450">
              <a:spAutoFit/>
            </a:bodyPr>
            <a:lstStyle/>
            <a:p>
              <a:pPr algn="l"/>
              <a:r>
                <a:rPr lang="en-US" sz="4000" b="1" i="1">
                  <a:solidFill>
                    <a:srgbClr val="FFFFFF"/>
                  </a:solidFill>
                  <a:effectLst/>
                  <a:latin typeface="Kosher-Normal" charset="0"/>
                </a:rPr>
                <a:t>AC</a:t>
              </a:r>
              <a:endParaRPr lang="en-US" sz="2400" i="1">
                <a:solidFill>
                  <a:srgbClr val="FFFFFF"/>
                </a:solidFill>
                <a:effectLst/>
                <a:latin typeface="Helvetica" charset="0"/>
              </a:endParaRPr>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432197"/>
                                        </p:tgtEl>
                                        <p:attrNameLst>
                                          <p:attrName>style.visibility</p:attrName>
                                        </p:attrNameLst>
                                      </p:cBhvr>
                                      <p:to>
                                        <p:strVal val="visible"/>
                                      </p:to>
                                    </p:set>
                                    <p:anim calcmode="lin" valueType="num">
                                      <p:cBhvr>
                                        <p:cTn id="7" dur="5000" fill="hold"/>
                                        <p:tgtEl>
                                          <p:spTgt spid="432197"/>
                                        </p:tgtEl>
                                        <p:attrNameLst>
                                          <p:attrName>ppt_w</p:attrName>
                                        </p:attrNameLst>
                                      </p:cBhvr>
                                      <p:tavLst>
                                        <p:tav tm="0" fmla="#ppt_w*sin(2.5*pi*$)">
                                          <p:val>
                                            <p:fltVal val="0"/>
                                          </p:val>
                                        </p:tav>
                                        <p:tav tm="100000">
                                          <p:val>
                                            <p:fltVal val="1"/>
                                          </p:val>
                                        </p:tav>
                                      </p:tavLst>
                                    </p:anim>
                                    <p:anim calcmode="lin" valueType="num">
                                      <p:cBhvr>
                                        <p:cTn id="8" dur="5000" fill="hold"/>
                                        <p:tgtEl>
                                          <p:spTgt spid="43219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9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8275" name="Rectangle 3"/>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43827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438277"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8278"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8279" name="Rectangle 7"/>
          <p:cNvSpPr>
            <a:spLocks noChangeArrowheads="1"/>
          </p:cNvSpPr>
          <p:nvPr/>
        </p:nvSpPr>
        <p:spPr bwMode="auto">
          <a:xfrm>
            <a:off x="3084513" y="938213"/>
            <a:ext cx="1790700"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400" b="1">
                <a:solidFill>
                  <a:schemeClr val="bg2"/>
                </a:solidFill>
                <a:effectLst/>
                <a:latin typeface="Times" charset="0"/>
              </a:rPr>
              <a:t>ABRAHAM</a:t>
            </a:r>
          </a:p>
        </p:txBody>
      </p:sp>
      <p:sp>
        <p:nvSpPr>
          <p:cNvPr id="438280" name="Line 8"/>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8282" name="Rectangle 10"/>
          <p:cNvSpPr>
            <a:spLocks noChangeArrowheads="1"/>
          </p:cNvSpPr>
          <p:nvPr/>
        </p:nvSpPr>
        <p:spPr bwMode="auto">
          <a:xfrm>
            <a:off x="4802188" y="992188"/>
            <a:ext cx="24987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tx2"/>
                </a:solidFill>
                <a:effectLst/>
                <a:latin typeface="Times" charset="0"/>
              </a:rPr>
              <a:t>ca. 2000 B.C.</a:t>
            </a:r>
            <a:endParaRPr lang="en-US" sz="1800" b="1">
              <a:solidFill>
                <a:schemeClr val="tx2"/>
              </a:solidFill>
              <a:effectLst/>
              <a:latin typeface="Times" charset="0"/>
            </a:endParaRPr>
          </a:p>
        </p:txBody>
      </p:sp>
      <p:sp>
        <p:nvSpPr>
          <p:cNvPr id="438283" name="Rectangle 11"/>
          <p:cNvSpPr>
            <a:spLocks noChangeArrowheads="1"/>
          </p:cNvSpPr>
          <p:nvPr/>
        </p:nvSpPr>
        <p:spPr bwMode="auto">
          <a:xfrm>
            <a:off x="3709988" y="1603375"/>
            <a:ext cx="1798637" cy="5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800" b="1">
                <a:solidFill>
                  <a:schemeClr val="bg2"/>
                </a:solidFill>
                <a:effectLst/>
                <a:latin typeface="Times" charset="0"/>
              </a:rPr>
              <a:t>KOKOLO</a:t>
            </a:r>
          </a:p>
        </p:txBody>
      </p:sp>
      <p:sp>
        <p:nvSpPr>
          <p:cNvPr id="438284" name="Rectangle 12"/>
          <p:cNvSpPr>
            <a:spLocks noChangeArrowheads="1"/>
          </p:cNvSpPr>
          <p:nvPr/>
        </p:nvSpPr>
        <p:spPr bwMode="auto">
          <a:xfrm>
            <a:off x="3897313" y="2060575"/>
            <a:ext cx="1525587" cy="5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800" b="1">
                <a:solidFill>
                  <a:schemeClr val="bg2"/>
                </a:solidFill>
                <a:effectLst/>
                <a:latin typeface="Times" charset="0"/>
              </a:rPr>
              <a:t>O - O - S</a:t>
            </a:r>
          </a:p>
        </p:txBody>
      </p:sp>
      <p:sp>
        <p:nvSpPr>
          <p:cNvPr id="438285" name="Rectangle 13"/>
          <p:cNvSpPr>
            <a:spLocks noChangeArrowheads="1"/>
          </p:cNvSpPr>
          <p:nvPr/>
        </p:nvSpPr>
        <p:spPr bwMode="auto">
          <a:xfrm>
            <a:off x="4157663" y="2473325"/>
            <a:ext cx="1446212" cy="576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3200" b="1">
                <a:solidFill>
                  <a:schemeClr val="bg2"/>
                </a:solidFill>
                <a:effectLst/>
                <a:latin typeface="Times" charset="0"/>
              </a:rPr>
              <a:t>I - I      </a:t>
            </a:r>
          </a:p>
        </p:txBody>
      </p:sp>
      <p:sp>
        <p:nvSpPr>
          <p:cNvPr id="438286" name="Rectangle 14"/>
          <p:cNvSpPr>
            <a:spLocks noChangeArrowheads="1"/>
          </p:cNvSpPr>
          <p:nvPr/>
        </p:nvSpPr>
        <p:spPr bwMode="auto">
          <a:xfrm>
            <a:off x="4111625" y="2930525"/>
            <a:ext cx="993775" cy="576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3200" b="1">
                <a:solidFill>
                  <a:schemeClr val="bg2"/>
                </a:solidFill>
                <a:effectLst/>
                <a:latin typeface="Times" charset="0"/>
              </a:rPr>
              <a:t>J - E</a:t>
            </a:r>
          </a:p>
        </p:txBody>
      </p:sp>
      <p:sp>
        <p:nvSpPr>
          <p:cNvPr id="438288" name="Rectangle 16"/>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grpSp>
        <p:nvGrpSpPr>
          <p:cNvPr id="438289" name="Group 17"/>
          <p:cNvGrpSpPr>
            <a:grpSpLocks/>
          </p:cNvGrpSpPr>
          <p:nvPr/>
        </p:nvGrpSpPr>
        <p:grpSpPr bwMode="auto">
          <a:xfrm>
            <a:off x="598488" y="2378075"/>
            <a:ext cx="2259012" cy="1446213"/>
            <a:chOff x="377" y="1498"/>
            <a:chExt cx="1423" cy="911"/>
          </a:xfrm>
        </p:grpSpPr>
        <p:sp>
          <p:nvSpPr>
            <p:cNvPr id="438290" name="Rectangle 18"/>
            <p:cNvSpPr>
              <a:spLocks noChangeArrowheads="1"/>
            </p:cNvSpPr>
            <p:nvPr/>
          </p:nvSpPr>
          <p:spPr bwMode="auto">
            <a:xfrm>
              <a:off x="519" y="1546"/>
              <a:ext cx="562" cy="86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endParaRPr lang="en-US" sz="2800">
                <a:solidFill>
                  <a:schemeClr val="tx2"/>
                </a:solidFill>
                <a:effectLst/>
                <a:latin typeface="Times" charset="0"/>
              </a:endParaRPr>
            </a:p>
            <a:p>
              <a:pPr algn="l"/>
              <a:endParaRPr lang="en-US" sz="2800">
                <a:solidFill>
                  <a:schemeClr val="tx2"/>
                </a:solidFill>
                <a:effectLst/>
                <a:latin typeface="Times" charset="0"/>
              </a:endParaRPr>
            </a:p>
            <a:p>
              <a:pPr algn="l"/>
              <a:r>
                <a:rPr lang="en-US" sz="2800">
                  <a:solidFill>
                    <a:schemeClr val="tx2"/>
                  </a:solidFill>
                  <a:effectLst/>
                  <a:latin typeface="Times" charset="0"/>
                </a:rPr>
                <a:t>        </a:t>
              </a:r>
            </a:p>
          </p:txBody>
        </p:sp>
        <p:sp>
          <p:nvSpPr>
            <p:cNvPr id="438291" name="Rectangle 19"/>
            <p:cNvSpPr>
              <a:spLocks noChangeArrowheads="1"/>
            </p:cNvSpPr>
            <p:nvPr/>
          </p:nvSpPr>
          <p:spPr bwMode="auto">
            <a:xfrm>
              <a:off x="377" y="1498"/>
              <a:ext cx="1423"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sz="8800">
                  <a:solidFill>
                    <a:srgbClr val="51DC00"/>
                  </a:solidFill>
                  <a:effectLst/>
                  <a:latin typeface="Times" charset="0"/>
                </a:rPr>
                <a:t>A</a:t>
              </a:r>
              <a:r>
                <a:rPr lang="en-US" sz="6000">
                  <a:solidFill>
                    <a:schemeClr val="tx2"/>
                  </a:solidFill>
                  <a:effectLst/>
                  <a:latin typeface="Times" charset="0"/>
                </a:rPr>
                <a:t>JMJ</a:t>
              </a:r>
            </a:p>
          </p:txBody>
        </p:sp>
      </p:grpSp>
      <p:sp>
        <p:nvSpPr>
          <p:cNvPr id="438292" name="Line 20"/>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8293" name="Rectangle 21"/>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438294" name="Line 2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438298" name="Line 26"/>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8299" name="Rectangle 27"/>
          <p:cNvSpPr>
            <a:spLocks noChangeArrowheads="1"/>
          </p:cNvSpPr>
          <p:nvPr/>
        </p:nvSpPr>
        <p:spPr bwMode="auto">
          <a:xfrm>
            <a:off x="4297363" y="3387725"/>
            <a:ext cx="587375" cy="57626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3200" b="1">
                <a:solidFill>
                  <a:schemeClr val="accent2"/>
                </a:solidFill>
                <a:effectLst/>
                <a:latin typeface="Times" charset="0"/>
              </a:rPr>
              <a:t>12</a:t>
            </a:r>
            <a:endParaRPr lang="en-US" sz="3200" b="1">
              <a:solidFill>
                <a:schemeClr val="bg2"/>
              </a:solidFill>
              <a:effectLst/>
              <a:latin typeface="Times" charset="0"/>
            </a:endParaRPr>
          </a:p>
        </p:txBody>
      </p:sp>
      <p:sp>
        <p:nvSpPr>
          <p:cNvPr id="438300" name="Line 28"/>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8301" name="Line 29"/>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438332" name="Group 60"/>
          <p:cNvGrpSpPr>
            <a:grpSpLocks/>
          </p:cNvGrpSpPr>
          <p:nvPr/>
        </p:nvGrpSpPr>
        <p:grpSpPr bwMode="auto">
          <a:xfrm>
            <a:off x="5676900" y="5219700"/>
            <a:ext cx="990600" cy="749300"/>
            <a:chOff x="4344" y="2392"/>
            <a:chExt cx="624" cy="472"/>
          </a:xfrm>
        </p:grpSpPr>
        <p:sp>
          <p:nvSpPr>
            <p:cNvPr id="438333" name="Oval 61"/>
            <p:cNvSpPr>
              <a:spLocks noChangeArrowheads="1"/>
            </p:cNvSpPr>
            <p:nvPr/>
          </p:nvSpPr>
          <p:spPr bwMode="auto">
            <a:xfrm>
              <a:off x="4344" y="239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endParaRPr lang="en-US"/>
            </a:p>
          </p:txBody>
        </p:sp>
        <p:sp>
          <p:nvSpPr>
            <p:cNvPr id="438334" name="Text Box 62"/>
            <p:cNvSpPr txBox="1">
              <a:spLocks noChangeArrowheads="1"/>
            </p:cNvSpPr>
            <p:nvPr/>
          </p:nvSpPr>
          <p:spPr bwMode="auto">
            <a:xfrm>
              <a:off x="4352" y="2416"/>
              <a:ext cx="616" cy="41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3200" b="1">
                  <a:solidFill>
                    <a:srgbClr val="FFFF00"/>
                  </a:solidFill>
                  <a:effectLst/>
                </a:rPr>
                <a:t>11</a:t>
              </a:r>
            </a:p>
          </p:txBody>
        </p:sp>
      </p:grpSp>
      <p:sp>
        <p:nvSpPr>
          <p:cNvPr id="438338" name="Oval 66"/>
          <p:cNvSpPr>
            <a:spLocks noChangeArrowheads="1"/>
          </p:cNvSpPr>
          <p:nvPr/>
        </p:nvSpPr>
        <p:spPr bwMode="auto">
          <a:xfrm>
            <a:off x="5486400" y="5067300"/>
            <a:ext cx="1130300" cy="1054100"/>
          </a:xfrm>
          <a:prstGeom prst="ellipse">
            <a:avLst/>
          </a:prstGeom>
          <a:noFill/>
          <a:ln w="57150">
            <a:solidFill>
              <a:srgbClr val="00FFCC"/>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438339" name="Text Box 67"/>
          <p:cNvSpPr txBox="1">
            <a:spLocks noChangeArrowheads="1"/>
          </p:cNvSpPr>
          <p:nvPr/>
        </p:nvSpPr>
        <p:spPr bwMode="auto">
          <a:xfrm>
            <a:off x="4973638" y="5224463"/>
            <a:ext cx="2349500" cy="728662"/>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3600" b="1">
                <a:solidFill>
                  <a:schemeClr val="tx2"/>
                </a:solidFill>
                <a:effectLst/>
              </a:rPr>
              <a:t>JOSEPH!</a:t>
            </a:r>
          </a:p>
        </p:txBody>
      </p:sp>
      <p:sp>
        <p:nvSpPr>
          <p:cNvPr id="438357" name="Text Box 85"/>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endParaRPr lang="en-US" sz="1600">
              <a:solidFill>
                <a:schemeClr val="tx1"/>
              </a:solidFill>
              <a:effectLst/>
            </a:endParaRPr>
          </a:p>
        </p:txBody>
      </p:sp>
      <p:sp>
        <p:nvSpPr>
          <p:cNvPr id="438358" name="Text Box 86"/>
          <p:cNvSpPr txBox="1">
            <a:spLocks noChangeArrowheads="1"/>
          </p:cNvSpPr>
          <p:nvPr/>
        </p:nvSpPr>
        <p:spPr bwMode="auto">
          <a:xfrm>
            <a:off x="1789113" y="0"/>
            <a:ext cx="2603500"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1200" b="1">
                <a:solidFill>
                  <a:schemeClr val="tx1"/>
                </a:solidFill>
                <a:effectLst/>
              </a:rPr>
              <a:t>Hr. 35:24</a:t>
            </a:r>
          </a:p>
        </p:txBody>
      </p:sp>
      <p:sp>
        <p:nvSpPr>
          <p:cNvPr id="438375" name="Freeform 103"/>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38376" name="AutoShape 10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8377" name="Rectangle 10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8378" name="AutoShape 106"/>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8379" name="Line 107"/>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8380" name="Line 108"/>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8381" name="Rectangle 109"/>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8383" name="Rectangle 111"/>
          <p:cNvSpPr>
            <a:spLocks noChangeArrowheads="1"/>
          </p:cNvSpPr>
          <p:nvPr/>
        </p:nvSpPr>
        <p:spPr bwMode="auto">
          <a:xfrm>
            <a:off x="8286750" y="4221163"/>
            <a:ext cx="447675"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J - E</a:t>
            </a:r>
          </a:p>
        </p:txBody>
      </p:sp>
      <p:sp>
        <p:nvSpPr>
          <p:cNvPr id="438384" name="Rectangle 112"/>
          <p:cNvSpPr>
            <a:spLocks noChangeArrowheads="1"/>
          </p:cNvSpPr>
          <p:nvPr/>
        </p:nvSpPr>
        <p:spPr bwMode="auto">
          <a:xfrm>
            <a:off x="8340725" y="4411663"/>
            <a:ext cx="320675"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12</a:t>
            </a:r>
          </a:p>
        </p:txBody>
      </p:sp>
      <p:sp>
        <p:nvSpPr>
          <p:cNvPr id="438385" name="Rectangle 113"/>
          <p:cNvSpPr>
            <a:spLocks noChangeArrowheads="1"/>
          </p:cNvSpPr>
          <p:nvPr/>
        </p:nvSpPr>
        <p:spPr bwMode="auto">
          <a:xfrm>
            <a:off x="8175625" y="3654425"/>
            <a:ext cx="68262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KOKOLO</a:t>
            </a:r>
          </a:p>
        </p:txBody>
      </p:sp>
      <p:sp>
        <p:nvSpPr>
          <p:cNvPr id="438386" name="Rectangle 114"/>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438387" name="Rectangle 115"/>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I - I</a:t>
            </a:r>
          </a:p>
        </p:txBody>
      </p:sp>
      <p:sp>
        <p:nvSpPr>
          <p:cNvPr id="438388" name="Line 116"/>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8389" name="Line 117"/>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8390" name="Line 118"/>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8391" name="Text Box 119"/>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438397" name="Rectangle 125"/>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45</a:t>
            </a:r>
          </a:p>
        </p:txBody>
      </p:sp>
      <p:sp>
        <p:nvSpPr>
          <p:cNvPr id="438398" name="Text Box 126"/>
          <p:cNvSpPr txBox="1">
            <a:spLocks noChangeArrowheads="1"/>
          </p:cNvSpPr>
          <p:nvPr/>
        </p:nvSpPr>
        <p:spPr bwMode="auto">
          <a:xfrm>
            <a:off x="6992938" y="6284913"/>
            <a:ext cx="163353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
        <p:nvSpPr>
          <p:cNvPr id="438412" name="Rectangle 140"/>
          <p:cNvSpPr>
            <a:spLocks noChangeArrowheads="1"/>
          </p:cNvSpPr>
          <p:nvPr/>
        </p:nvSpPr>
        <p:spPr bwMode="auto">
          <a:xfrm>
            <a:off x="5983288" y="2384425"/>
            <a:ext cx="2393950" cy="641350"/>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spAutoFit/>
          </a:bodyPr>
          <a:lstStyle/>
          <a:p>
            <a:pPr algn="l"/>
            <a:r>
              <a:rPr lang="en-US" sz="3600" b="1" i="1">
                <a:solidFill>
                  <a:schemeClr val="tx1"/>
                </a:solidFill>
                <a:effectLst/>
                <a:latin typeface="Helvetica" charset="0"/>
              </a:rPr>
              <a:t>Hr. 12: 1-3</a:t>
            </a:r>
            <a:endParaRPr lang="en-US" sz="2800" b="1" i="1">
              <a:solidFill>
                <a:schemeClr val="tx1"/>
              </a:solidFill>
              <a:effectLst/>
              <a:latin typeface="Helvetica" charset="0"/>
            </a:endParaRPr>
          </a:p>
        </p:txBody>
      </p:sp>
      <p:sp>
        <p:nvSpPr>
          <p:cNvPr id="438427" name="Rectangle 155"/>
          <p:cNvSpPr>
            <a:spLocks noChangeArrowheads="1"/>
          </p:cNvSpPr>
          <p:nvPr/>
        </p:nvSpPr>
        <p:spPr bwMode="auto">
          <a:xfrm>
            <a:off x="8186738" y="3832225"/>
            <a:ext cx="687387"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O - O - S</a:t>
            </a:r>
          </a:p>
        </p:txBody>
      </p:sp>
      <p:grpSp>
        <p:nvGrpSpPr>
          <p:cNvPr id="65" name="Group 54"/>
          <p:cNvGrpSpPr>
            <a:grpSpLocks/>
          </p:cNvGrpSpPr>
          <p:nvPr/>
        </p:nvGrpSpPr>
        <p:grpSpPr bwMode="auto">
          <a:xfrm>
            <a:off x="6178549" y="1535112"/>
            <a:ext cx="900112" cy="949325"/>
            <a:chOff x="3892" y="967"/>
            <a:chExt cx="567" cy="598"/>
          </a:xfrm>
        </p:grpSpPr>
        <p:grpSp>
          <p:nvGrpSpPr>
            <p:cNvPr id="66" name="Group 55"/>
            <p:cNvGrpSpPr>
              <a:grpSpLocks/>
            </p:cNvGrpSpPr>
            <p:nvPr/>
          </p:nvGrpSpPr>
          <p:grpSpPr bwMode="auto">
            <a:xfrm>
              <a:off x="3892" y="967"/>
              <a:ext cx="567" cy="598"/>
              <a:chOff x="1557" y="1007"/>
              <a:chExt cx="2105" cy="1949"/>
            </a:xfrm>
          </p:grpSpPr>
          <p:grpSp>
            <p:nvGrpSpPr>
              <p:cNvPr id="68" name="Group 57"/>
              <p:cNvGrpSpPr>
                <a:grpSpLocks/>
              </p:cNvGrpSpPr>
              <p:nvPr/>
            </p:nvGrpSpPr>
            <p:grpSpPr bwMode="auto">
              <a:xfrm>
                <a:off x="1557" y="1209"/>
                <a:ext cx="2105" cy="1421"/>
                <a:chOff x="578" y="2316"/>
                <a:chExt cx="2105" cy="1421"/>
              </a:xfrm>
            </p:grpSpPr>
            <p:sp>
              <p:nvSpPr>
                <p:cNvPr id="74" name="Freeform 58" descr="Cork"/>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 name="Freeform 59" descr="Cork"/>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9" name="Freeform 61"/>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 name="Freeform 62"/>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 name="Freeform 63"/>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 name="Freeform 64"/>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3" name="Freeform 65"/>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7" name="Rectangle 66"/>
            <p:cNvSpPr>
              <a:spLocks noChangeArrowheads="1"/>
            </p:cNvSpPr>
            <p:nvPr/>
          </p:nvSpPr>
          <p:spPr bwMode="auto">
            <a:xfrm>
              <a:off x="3922" y="991"/>
              <a:ext cx="389" cy="440"/>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0487" tIns="44450" rIns="90487" bIns="44450">
              <a:spAutoFit/>
            </a:bodyPr>
            <a:lstStyle/>
            <a:p>
              <a:pPr algn="l"/>
              <a:r>
                <a:rPr lang="en-US" sz="4000" b="1" i="1">
                  <a:solidFill>
                    <a:srgbClr val="FFFFFF"/>
                  </a:solidFill>
                  <a:effectLst/>
                  <a:latin typeface="Kosher-Normal" charset="0"/>
                </a:rPr>
                <a:t>AC</a:t>
              </a:r>
              <a:endParaRPr lang="en-US" sz="2400" i="1">
                <a:solidFill>
                  <a:srgbClr val="FFFFFF"/>
                </a:solidFill>
                <a:effectLst/>
                <a:latin typeface="Helvetica" charset="0"/>
              </a:endParaRPr>
            </a:p>
          </p:txBody>
        </p:sp>
      </p:grpSp>
    </p:spTree>
  </p:cSld>
  <p:clrMapOvr>
    <a:masterClrMapping/>
  </p:clrMapOvr>
  <p:transition>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7650" name="Group 2"/>
          <p:cNvGrpSpPr>
            <a:grpSpLocks/>
          </p:cNvGrpSpPr>
          <p:nvPr/>
        </p:nvGrpSpPr>
        <p:grpSpPr bwMode="auto">
          <a:xfrm>
            <a:off x="4105275" y="533400"/>
            <a:ext cx="1166813" cy="2708275"/>
            <a:chOff x="2602" y="344"/>
            <a:chExt cx="735" cy="1706"/>
          </a:xfrm>
        </p:grpSpPr>
        <p:sp>
          <p:nvSpPr>
            <p:cNvPr id="667651"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652"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653"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654" name="AutoShape 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655" name="Rectangle 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656" name="AutoShape 8"/>
            <p:cNvSpPr>
              <a:spLocks noChangeArrowheads="1"/>
            </p:cNvSpPr>
            <p:nvPr/>
          </p:nvSpPr>
          <p:spPr bwMode="auto">
            <a:xfrm>
              <a:off x="2649" y="369"/>
              <a:ext cx="438" cy="686"/>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657" name="AutoShape 9"/>
            <p:cNvSpPr>
              <a:spLocks noChangeArrowheads="1"/>
            </p:cNvSpPr>
            <p:nvPr/>
          </p:nvSpPr>
          <p:spPr bwMode="auto">
            <a:xfrm>
              <a:off x="2675" y="1306"/>
              <a:ext cx="438" cy="569"/>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658" name="Line 10"/>
            <p:cNvSpPr>
              <a:spLocks noChangeShapeType="1"/>
            </p:cNvSpPr>
            <p:nvPr/>
          </p:nvSpPr>
          <p:spPr bwMode="auto">
            <a:xfrm>
              <a:off x="2667" y="644"/>
              <a:ext cx="544"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659" name="Line 11"/>
            <p:cNvSpPr>
              <a:spLocks noChangeShapeType="1"/>
            </p:cNvSpPr>
            <p:nvPr/>
          </p:nvSpPr>
          <p:spPr bwMode="auto">
            <a:xfrm>
              <a:off x="2667" y="748"/>
              <a:ext cx="544"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660" name="Line 12"/>
            <p:cNvSpPr>
              <a:spLocks noChangeShapeType="1"/>
            </p:cNvSpPr>
            <p:nvPr/>
          </p:nvSpPr>
          <p:spPr bwMode="auto">
            <a:xfrm>
              <a:off x="2667" y="844"/>
              <a:ext cx="544"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661" name="Line 13"/>
            <p:cNvSpPr>
              <a:spLocks noChangeShapeType="1"/>
            </p:cNvSpPr>
            <p:nvPr/>
          </p:nvSpPr>
          <p:spPr bwMode="auto">
            <a:xfrm>
              <a:off x="2670" y="948"/>
              <a:ext cx="544"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662" name="Line 14"/>
            <p:cNvSpPr>
              <a:spLocks noChangeShapeType="1"/>
            </p:cNvSpPr>
            <p:nvPr/>
          </p:nvSpPr>
          <p:spPr bwMode="auto">
            <a:xfrm>
              <a:off x="2667" y="1052"/>
              <a:ext cx="544"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663" name="Line 15"/>
            <p:cNvSpPr>
              <a:spLocks noChangeShapeType="1"/>
            </p:cNvSpPr>
            <p:nvPr/>
          </p:nvSpPr>
          <p:spPr bwMode="auto">
            <a:xfrm>
              <a:off x="2667" y="1148"/>
              <a:ext cx="544"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664" name="Rectangle 16"/>
            <p:cNvSpPr>
              <a:spLocks noChangeArrowheads="1"/>
            </p:cNvSpPr>
            <p:nvPr/>
          </p:nvSpPr>
          <p:spPr bwMode="auto">
            <a:xfrm>
              <a:off x="2741" y="538"/>
              <a:ext cx="434"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1st Kama</a:t>
              </a:r>
            </a:p>
          </p:txBody>
        </p:sp>
        <p:sp>
          <p:nvSpPr>
            <p:cNvPr id="667665" name="Rectangle 17"/>
            <p:cNvSpPr>
              <a:spLocks noChangeArrowheads="1"/>
            </p:cNvSpPr>
            <p:nvPr/>
          </p:nvSpPr>
          <p:spPr bwMode="auto">
            <a:xfrm>
              <a:off x="2690" y="634"/>
              <a:ext cx="598"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1st Oko kazhii</a:t>
              </a:r>
            </a:p>
          </p:txBody>
        </p:sp>
        <p:sp>
          <p:nvSpPr>
            <p:cNvPr id="667666" name="Rectangle 18"/>
            <p:cNvSpPr>
              <a:spLocks noChangeArrowheads="1"/>
            </p:cNvSpPr>
            <p:nvPr/>
          </p:nvSpPr>
          <p:spPr bwMode="auto">
            <a:xfrm>
              <a:off x="2695" y="738"/>
              <a:ext cx="502"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1st Chihimi</a:t>
              </a:r>
            </a:p>
          </p:txBody>
        </p:sp>
        <p:sp>
          <p:nvSpPr>
            <p:cNvPr id="667667" name="Rectangle 19"/>
            <p:cNvSpPr>
              <a:spLocks noChangeArrowheads="1"/>
            </p:cNvSpPr>
            <p:nvPr/>
          </p:nvSpPr>
          <p:spPr bwMode="auto">
            <a:xfrm>
              <a:off x="2690" y="842"/>
              <a:ext cx="518"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1st Sokatha</a:t>
              </a:r>
            </a:p>
          </p:txBody>
        </p:sp>
        <p:sp>
          <p:nvSpPr>
            <p:cNvPr id="667668" name="Rectangle 20"/>
            <p:cNvSpPr>
              <a:spLocks noChangeArrowheads="1"/>
            </p:cNvSpPr>
            <p:nvPr/>
          </p:nvSpPr>
          <p:spPr bwMode="auto">
            <a:xfrm>
              <a:off x="2627" y="938"/>
              <a:ext cx="510"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Dziijii/Marei</a:t>
              </a:r>
            </a:p>
          </p:txBody>
        </p:sp>
        <p:sp>
          <p:nvSpPr>
            <p:cNvPr id="667669" name="Rectangle 21"/>
            <p:cNvSpPr>
              <a:spLocks noChangeArrowheads="1"/>
            </p:cNvSpPr>
            <p:nvPr/>
          </p:nvSpPr>
          <p:spPr bwMode="auto">
            <a:xfrm>
              <a:off x="2781" y="1042"/>
              <a:ext cx="470"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Out kokhu</a:t>
              </a:r>
            </a:p>
          </p:txBody>
        </p:sp>
        <p:sp>
          <p:nvSpPr>
            <p:cNvPr id="667670" name="Rectangle 22"/>
            <p:cNvSpPr>
              <a:spLocks noChangeArrowheads="1"/>
            </p:cNvSpPr>
            <p:nvPr/>
          </p:nvSpPr>
          <p:spPr bwMode="auto">
            <a:xfrm>
              <a:off x="2607" y="344"/>
              <a:ext cx="730" cy="14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CHUJIIPHE KOSO</a:t>
              </a:r>
            </a:p>
          </p:txBody>
        </p:sp>
        <p:sp>
          <p:nvSpPr>
            <p:cNvPr id="667671" name="Rectangle 23"/>
            <p:cNvSpPr>
              <a:spLocks noChangeArrowheads="1"/>
            </p:cNvSpPr>
            <p:nvPr/>
          </p:nvSpPr>
          <p:spPr bwMode="auto">
            <a:xfrm>
              <a:off x="2602" y="458"/>
              <a:ext cx="666"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800" b="1">
                  <a:solidFill>
                    <a:srgbClr val="000000"/>
                  </a:solidFill>
                  <a:effectLst/>
                  <a:latin typeface="Helvetica" charset="0"/>
                </a:rPr>
                <a:t>1st Man &amp; Woman</a:t>
              </a:r>
            </a:p>
          </p:txBody>
        </p:sp>
        <p:sp>
          <p:nvSpPr>
            <p:cNvPr id="667672" name="Line 24"/>
            <p:cNvSpPr>
              <a:spLocks noChangeShapeType="1"/>
            </p:cNvSpPr>
            <p:nvPr/>
          </p:nvSpPr>
          <p:spPr bwMode="auto">
            <a:xfrm>
              <a:off x="2703" y="1642"/>
              <a:ext cx="528" cy="4"/>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673" name="Line 25"/>
            <p:cNvSpPr>
              <a:spLocks noChangeShapeType="1"/>
            </p:cNvSpPr>
            <p:nvPr/>
          </p:nvSpPr>
          <p:spPr bwMode="auto">
            <a:xfrm>
              <a:off x="2703" y="1770"/>
              <a:ext cx="528" cy="4"/>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674" name="Rectangle 26"/>
            <p:cNvSpPr>
              <a:spLocks noChangeArrowheads="1"/>
            </p:cNvSpPr>
            <p:nvPr/>
          </p:nvSpPr>
          <p:spPr bwMode="auto">
            <a:xfrm>
              <a:off x="2907" y="1670"/>
              <a:ext cx="208" cy="72"/>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675" name="Rectangle 27"/>
            <p:cNvSpPr>
              <a:spLocks noChangeArrowheads="1"/>
            </p:cNvSpPr>
            <p:nvPr/>
          </p:nvSpPr>
          <p:spPr bwMode="auto">
            <a:xfrm>
              <a:off x="2749" y="1531"/>
              <a:ext cx="433" cy="15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O - O - S</a:t>
              </a:r>
            </a:p>
          </p:txBody>
        </p:sp>
        <p:sp>
          <p:nvSpPr>
            <p:cNvPr id="667676" name="Rectangle 28"/>
            <p:cNvSpPr>
              <a:spLocks noChangeArrowheads="1"/>
            </p:cNvSpPr>
            <p:nvPr/>
          </p:nvSpPr>
          <p:spPr bwMode="auto">
            <a:xfrm>
              <a:off x="2812" y="1771"/>
              <a:ext cx="282" cy="15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J - E</a:t>
              </a:r>
            </a:p>
          </p:txBody>
        </p:sp>
        <p:sp>
          <p:nvSpPr>
            <p:cNvPr id="667677" name="Rectangle 29"/>
            <p:cNvSpPr>
              <a:spLocks noChangeArrowheads="1"/>
            </p:cNvSpPr>
            <p:nvPr/>
          </p:nvSpPr>
          <p:spPr bwMode="auto">
            <a:xfrm>
              <a:off x="2846" y="1891"/>
              <a:ext cx="202" cy="15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12</a:t>
              </a:r>
            </a:p>
          </p:txBody>
        </p:sp>
        <p:sp>
          <p:nvSpPr>
            <p:cNvPr id="667678" name="Rectangle 30"/>
            <p:cNvSpPr>
              <a:spLocks noChangeArrowheads="1"/>
            </p:cNvSpPr>
            <p:nvPr/>
          </p:nvSpPr>
          <p:spPr bwMode="auto">
            <a:xfrm>
              <a:off x="2742" y="1414"/>
              <a:ext cx="430" cy="14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KOKOLO</a:t>
              </a:r>
            </a:p>
          </p:txBody>
        </p:sp>
        <p:sp>
          <p:nvSpPr>
            <p:cNvPr id="667679" name="Rectangle 31"/>
            <p:cNvSpPr>
              <a:spLocks noChangeArrowheads="1"/>
            </p:cNvSpPr>
            <p:nvPr/>
          </p:nvSpPr>
          <p:spPr bwMode="auto">
            <a:xfrm>
              <a:off x="2634" y="1274"/>
              <a:ext cx="486"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667680" name="Rectangle 32"/>
            <p:cNvSpPr>
              <a:spLocks noChangeArrowheads="1"/>
            </p:cNvSpPr>
            <p:nvPr/>
          </p:nvSpPr>
          <p:spPr bwMode="auto">
            <a:xfrm>
              <a:off x="2834" y="1653"/>
              <a:ext cx="229" cy="15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I - I</a:t>
              </a:r>
            </a:p>
          </p:txBody>
        </p:sp>
        <p:sp>
          <p:nvSpPr>
            <p:cNvPr id="667681" name="Line 33"/>
            <p:cNvSpPr>
              <a:spLocks noChangeShapeType="1"/>
            </p:cNvSpPr>
            <p:nvPr/>
          </p:nvSpPr>
          <p:spPr bwMode="auto">
            <a:xfrm>
              <a:off x="2699" y="1522"/>
              <a:ext cx="528" cy="4"/>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682" name="Line 34"/>
            <p:cNvSpPr>
              <a:spLocks noChangeShapeType="1"/>
            </p:cNvSpPr>
            <p:nvPr/>
          </p:nvSpPr>
          <p:spPr bwMode="auto">
            <a:xfrm>
              <a:off x="2699" y="1886"/>
              <a:ext cx="528" cy="4"/>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683" name="Line 35"/>
            <p:cNvSpPr>
              <a:spLocks noChangeShapeType="1"/>
            </p:cNvSpPr>
            <p:nvPr/>
          </p:nvSpPr>
          <p:spPr bwMode="auto">
            <a:xfrm>
              <a:off x="2699" y="2010"/>
              <a:ext cx="528" cy="4"/>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684" name="Line 36"/>
            <p:cNvSpPr>
              <a:spLocks noChangeShapeType="1"/>
            </p:cNvSpPr>
            <p:nvPr/>
          </p:nvSpPr>
          <p:spPr bwMode="auto">
            <a:xfrm>
              <a:off x="2667" y="560"/>
              <a:ext cx="544"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67685" name="AutoShape 37"/>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686" name="Freeform 38"/>
          <p:cNvSpPr>
            <a:spLocks/>
          </p:cNvSpPr>
          <p:nvPr/>
        </p:nvSpPr>
        <p:spPr bwMode="auto">
          <a:xfrm>
            <a:off x="6424613" y="41910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687" name="Freeform 39"/>
          <p:cNvSpPr>
            <a:spLocks/>
          </p:cNvSpPr>
          <p:nvPr/>
        </p:nvSpPr>
        <p:spPr bwMode="auto">
          <a:xfrm>
            <a:off x="6424613" y="41529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688" name="Freeform 40"/>
          <p:cNvSpPr>
            <a:spLocks/>
          </p:cNvSpPr>
          <p:nvPr/>
        </p:nvSpPr>
        <p:spPr bwMode="auto">
          <a:xfrm>
            <a:off x="6424613" y="40259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689" name="Freeform 41"/>
          <p:cNvSpPr>
            <a:spLocks/>
          </p:cNvSpPr>
          <p:nvPr/>
        </p:nvSpPr>
        <p:spPr bwMode="auto">
          <a:xfrm>
            <a:off x="6424613" y="39878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690" name="Freeform 42"/>
          <p:cNvSpPr>
            <a:spLocks/>
          </p:cNvSpPr>
          <p:nvPr/>
        </p:nvSpPr>
        <p:spPr bwMode="auto">
          <a:xfrm>
            <a:off x="6424613" y="3860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691" name="Freeform 43"/>
          <p:cNvSpPr>
            <a:spLocks/>
          </p:cNvSpPr>
          <p:nvPr/>
        </p:nvSpPr>
        <p:spPr bwMode="auto">
          <a:xfrm>
            <a:off x="6424613" y="3822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692" name="Freeform 44"/>
          <p:cNvSpPr>
            <a:spLocks/>
          </p:cNvSpPr>
          <p:nvPr/>
        </p:nvSpPr>
        <p:spPr bwMode="auto">
          <a:xfrm>
            <a:off x="6424613" y="3695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693" name="Freeform 45"/>
          <p:cNvSpPr>
            <a:spLocks/>
          </p:cNvSpPr>
          <p:nvPr/>
        </p:nvSpPr>
        <p:spPr bwMode="auto">
          <a:xfrm>
            <a:off x="6424613" y="3657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694" name="Freeform 46"/>
          <p:cNvSpPr>
            <a:spLocks/>
          </p:cNvSpPr>
          <p:nvPr/>
        </p:nvSpPr>
        <p:spPr bwMode="auto">
          <a:xfrm>
            <a:off x="6424613" y="3530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695" name="Freeform 47"/>
          <p:cNvSpPr>
            <a:spLocks/>
          </p:cNvSpPr>
          <p:nvPr/>
        </p:nvSpPr>
        <p:spPr bwMode="auto">
          <a:xfrm>
            <a:off x="6424613" y="34798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696" name="Freeform 48"/>
          <p:cNvSpPr>
            <a:spLocks/>
          </p:cNvSpPr>
          <p:nvPr/>
        </p:nvSpPr>
        <p:spPr bwMode="auto">
          <a:xfrm>
            <a:off x="6424613" y="3352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697" name="Freeform 49"/>
          <p:cNvSpPr>
            <a:spLocks/>
          </p:cNvSpPr>
          <p:nvPr/>
        </p:nvSpPr>
        <p:spPr bwMode="auto">
          <a:xfrm>
            <a:off x="6424613" y="3314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698" name="Freeform 50"/>
          <p:cNvSpPr>
            <a:spLocks/>
          </p:cNvSpPr>
          <p:nvPr/>
        </p:nvSpPr>
        <p:spPr bwMode="auto">
          <a:xfrm>
            <a:off x="6424613" y="3187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699" name="Freeform 51"/>
          <p:cNvSpPr>
            <a:spLocks/>
          </p:cNvSpPr>
          <p:nvPr/>
        </p:nvSpPr>
        <p:spPr bwMode="auto">
          <a:xfrm>
            <a:off x="6424613" y="3149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00" name="Freeform 52"/>
          <p:cNvSpPr>
            <a:spLocks/>
          </p:cNvSpPr>
          <p:nvPr/>
        </p:nvSpPr>
        <p:spPr bwMode="auto">
          <a:xfrm>
            <a:off x="6424613" y="3022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01" name="Freeform 53"/>
          <p:cNvSpPr>
            <a:spLocks/>
          </p:cNvSpPr>
          <p:nvPr/>
        </p:nvSpPr>
        <p:spPr bwMode="auto">
          <a:xfrm>
            <a:off x="6424613" y="2984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02" name="Freeform 54"/>
          <p:cNvSpPr>
            <a:spLocks/>
          </p:cNvSpPr>
          <p:nvPr/>
        </p:nvSpPr>
        <p:spPr bwMode="auto">
          <a:xfrm>
            <a:off x="6424613" y="2857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03" name="Freeform 55"/>
          <p:cNvSpPr>
            <a:spLocks/>
          </p:cNvSpPr>
          <p:nvPr/>
        </p:nvSpPr>
        <p:spPr bwMode="auto">
          <a:xfrm>
            <a:off x="6424613" y="2819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04" name="Freeform 56"/>
          <p:cNvSpPr>
            <a:spLocks/>
          </p:cNvSpPr>
          <p:nvPr/>
        </p:nvSpPr>
        <p:spPr bwMode="auto">
          <a:xfrm>
            <a:off x="6424613" y="2692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05" name="Freeform 57"/>
          <p:cNvSpPr>
            <a:spLocks/>
          </p:cNvSpPr>
          <p:nvPr/>
        </p:nvSpPr>
        <p:spPr bwMode="auto">
          <a:xfrm>
            <a:off x="6424613" y="26416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06" name="Freeform 58"/>
          <p:cNvSpPr>
            <a:spLocks/>
          </p:cNvSpPr>
          <p:nvPr/>
        </p:nvSpPr>
        <p:spPr bwMode="auto">
          <a:xfrm>
            <a:off x="6424613" y="2514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07" name="Freeform 59"/>
          <p:cNvSpPr>
            <a:spLocks/>
          </p:cNvSpPr>
          <p:nvPr/>
        </p:nvSpPr>
        <p:spPr bwMode="auto">
          <a:xfrm>
            <a:off x="6424613" y="2476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08" name="Freeform 60"/>
          <p:cNvSpPr>
            <a:spLocks/>
          </p:cNvSpPr>
          <p:nvPr/>
        </p:nvSpPr>
        <p:spPr bwMode="auto">
          <a:xfrm>
            <a:off x="6424613" y="2349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09" name="Freeform 61"/>
          <p:cNvSpPr>
            <a:spLocks/>
          </p:cNvSpPr>
          <p:nvPr/>
        </p:nvSpPr>
        <p:spPr bwMode="auto">
          <a:xfrm>
            <a:off x="6424613" y="2311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10" name="Freeform 62"/>
          <p:cNvSpPr>
            <a:spLocks/>
          </p:cNvSpPr>
          <p:nvPr/>
        </p:nvSpPr>
        <p:spPr bwMode="auto">
          <a:xfrm>
            <a:off x="6424613" y="2184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11" name="Freeform 63"/>
          <p:cNvSpPr>
            <a:spLocks/>
          </p:cNvSpPr>
          <p:nvPr/>
        </p:nvSpPr>
        <p:spPr bwMode="auto">
          <a:xfrm>
            <a:off x="6424613" y="21463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12" name="Freeform 64"/>
          <p:cNvSpPr>
            <a:spLocks/>
          </p:cNvSpPr>
          <p:nvPr/>
        </p:nvSpPr>
        <p:spPr bwMode="auto">
          <a:xfrm>
            <a:off x="6424613" y="2019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13" name="Freeform 65"/>
          <p:cNvSpPr>
            <a:spLocks/>
          </p:cNvSpPr>
          <p:nvPr/>
        </p:nvSpPr>
        <p:spPr bwMode="auto">
          <a:xfrm>
            <a:off x="6424613" y="1981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14" name="Freeform 66"/>
          <p:cNvSpPr>
            <a:spLocks/>
          </p:cNvSpPr>
          <p:nvPr/>
        </p:nvSpPr>
        <p:spPr bwMode="auto">
          <a:xfrm>
            <a:off x="6424613" y="1854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15" name="Freeform 67"/>
          <p:cNvSpPr>
            <a:spLocks/>
          </p:cNvSpPr>
          <p:nvPr/>
        </p:nvSpPr>
        <p:spPr bwMode="auto">
          <a:xfrm>
            <a:off x="6424613" y="1816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16" name="Freeform 68"/>
          <p:cNvSpPr>
            <a:spLocks/>
          </p:cNvSpPr>
          <p:nvPr/>
        </p:nvSpPr>
        <p:spPr bwMode="auto">
          <a:xfrm>
            <a:off x="6424613" y="1689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17" name="Freeform 69"/>
          <p:cNvSpPr>
            <a:spLocks/>
          </p:cNvSpPr>
          <p:nvPr/>
        </p:nvSpPr>
        <p:spPr bwMode="auto">
          <a:xfrm>
            <a:off x="6424613" y="16383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18" name="Freeform 70"/>
          <p:cNvSpPr>
            <a:spLocks/>
          </p:cNvSpPr>
          <p:nvPr/>
        </p:nvSpPr>
        <p:spPr bwMode="auto">
          <a:xfrm>
            <a:off x="6424613" y="1511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19" name="Freeform 71"/>
          <p:cNvSpPr>
            <a:spLocks/>
          </p:cNvSpPr>
          <p:nvPr/>
        </p:nvSpPr>
        <p:spPr bwMode="auto">
          <a:xfrm>
            <a:off x="6424613" y="1473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20" name="Freeform 72"/>
          <p:cNvSpPr>
            <a:spLocks/>
          </p:cNvSpPr>
          <p:nvPr/>
        </p:nvSpPr>
        <p:spPr bwMode="auto">
          <a:xfrm>
            <a:off x="6424613" y="1346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21" name="Freeform 73"/>
          <p:cNvSpPr>
            <a:spLocks/>
          </p:cNvSpPr>
          <p:nvPr/>
        </p:nvSpPr>
        <p:spPr bwMode="auto">
          <a:xfrm>
            <a:off x="6424613" y="1308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22" name="Freeform 74"/>
          <p:cNvSpPr>
            <a:spLocks/>
          </p:cNvSpPr>
          <p:nvPr/>
        </p:nvSpPr>
        <p:spPr bwMode="auto">
          <a:xfrm>
            <a:off x="6424613" y="1181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23" name="Freeform 75"/>
          <p:cNvSpPr>
            <a:spLocks/>
          </p:cNvSpPr>
          <p:nvPr/>
        </p:nvSpPr>
        <p:spPr bwMode="auto">
          <a:xfrm>
            <a:off x="6424613" y="12001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24" name="Freeform 76"/>
          <p:cNvSpPr>
            <a:spLocks/>
          </p:cNvSpPr>
          <p:nvPr/>
        </p:nvSpPr>
        <p:spPr bwMode="auto">
          <a:xfrm>
            <a:off x="6424613" y="10731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25" name="Freeform 77"/>
          <p:cNvSpPr>
            <a:spLocks/>
          </p:cNvSpPr>
          <p:nvPr/>
        </p:nvSpPr>
        <p:spPr bwMode="auto">
          <a:xfrm>
            <a:off x="6424613" y="10350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26" name="Freeform 78"/>
          <p:cNvSpPr>
            <a:spLocks/>
          </p:cNvSpPr>
          <p:nvPr/>
        </p:nvSpPr>
        <p:spPr bwMode="auto">
          <a:xfrm>
            <a:off x="6424613" y="9080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27" name="Freeform 79"/>
          <p:cNvSpPr>
            <a:spLocks/>
          </p:cNvSpPr>
          <p:nvPr/>
        </p:nvSpPr>
        <p:spPr bwMode="auto">
          <a:xfrm>
            <a:off x="6424613" y="85725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28" name="Freeform 80"/>
          <p:cNvSpPr>
            <a:spLocks/>
          </p:cNvSpPr>
          <p:nvPr/>
        </p:nvSpPr>
        <p:spPr bwMode="auto">
          <a:xfrm>
            <a:off x="6424613" y="7302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32" name="Freeform 84"/>
          <p:cNvSpPr>
            <a:spLocks/>
          </p:cNvSpPr>
          <p:nvPr/>
        </p:nvSpPr>
        <p:spPr bwMode="auto">
          <a:xfrm>
            <a:off x="7326313" y="3429000"/>
            <a:ext cx="204787" cy="65088"/>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34" name="Freeform 86"/>
          <p:cNvSpPr>
            <a:spLocks/>
          </p:cNvSpPr>
          <p:nvPr/>
        </p:nvSpPr>
        <p:spPr bwMode="auto">
          <a:xfrm>
            <a:off x="3960813" y="6210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35" name="Freeform 87"/>
          <p:cNvSpPr>
            <a:spLocks/>
          </p:cNvSpPr>
          <p:nvPr/>
        </p:nvSpPr>
        <p:spPr bwMode="auto">
          <a:xfrm>
            <a:off x="3960813" y="61722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36" name="Freeform 88"/>
          <p:cNvSpPr>
            <a:spLocks/>
          </p:cNvSpPr>
          <p:nvPr/>
        </p:nvSpPr>
        <p:spPr bwMode="auto">
          <a:xfrm>
            <a:off x="3960813" y="60452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37" name="Freeform 89"/>
          <p:cNvSpPr>
            <a:spLocks/>
          </p:cNvSpPr>
          <p:nvPr/>
        </p:nvSpPr>
        <p:spPr bwMode="auto">
          <a:xfrm>
            <a:off x="3960813" y="59944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38" name="Freeform 90"/>
          <p:cNvSpPr>
            <a:spLocks/>
          </p:cNvSpPr>
          <p:nvPr/>
        </p:nvSpPr>
        <p:spPr bwMode="auto">
          <a:xfrm>
            <a:off x="3960813" y="5867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39" name="Freeform 91"/>
          <p:cNvSpPr>
            <a:spLocks/>
          </p:cNvSpPr>
          <p:nvPr/>
        </p:nvSpPr>
        <p:spPr bwMode="auto">
          <a:xfrm>
            <a:off x="3960813" y="58293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40" name="Freeform 92"/>
          <p:cNvSpPr>
            <a:spLocks/>
          </p:cNvSpPr>
          <p:nvPr/>
        </p:nvSpPr>
        <p:spPr bwMode="auto">
          <a:xfrm>
            <a:off x="3960813" y="5702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41" name="Freeform 93"/>
          <p:cNvSpPr>
            <a:spLocks/>
          </p:cNvSpPr>
          <p:nvPr/>
        </p:nvSpPr>
        <p:spPr bwMode="auto">
          <a:xfrm>
            <a:off x="3960813" y="56515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42" name="Freeform 94"/>
          <p:cNvSpPr>
            <a:spLocks/>
          </p:cNvSpPr>
          <p:nvPr/>
        </p:nvSpPr>
        <p:spPr bwMode="auto">
          <a:xfrm>
            <a:off x="3960813" y="5486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43" name="Freeform 95"/>
          <p:cNvSpPr>
            <a:spLocks/>
          </p:cNvSpPr>
          <p:nvPr/>
        </p:nvSpPr>
        <p:spPr bwMode="auto">
          <a:xfrm>
            <a:off x="3960813" y="5359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44" name="Freeform 96"/>
          <p:cNvSpPr>
            <a:spLocks/>
          </p:cNvSpPr>
          <p:nvPr/>
        </p:nvSpPr>
        <p:spPr bwMode="auto">
          <a:xfrm>
            <a:off x="3960813" y="53213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45" name="Freeform 97"/>
          <p:cNvSpPr>
            <a:spLocks/>
          </p:cNvSpPr>
          <p:nvPr/>
        </p:nvSpPr>
        <p:spPr bwMode="auto">
          <a:xfrm>
            <a:off x="3960813" y="5194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46" name="Freeform 98"/>
          <p:cNvSpPr>
            <a:spLocks/>
          </p:cNvSpPr>
          <p:nvPr/>
        </p:nvSpPr>
        <p:spPr bwMode="auto">
          <a:xfrm>
            <a:off x="3960813" y="51435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47" name="Freeform 99"/>
          <p:cNvSpPr>
            <a:spLocks/>
          </p:cNvSpPr>
          <p:nvPr/>
        </p:nvSpPr>
        <p:spPr bwMode="auto">
          <a:xfrm>
            <a:off x="3960813" y="5016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48" name="Freeform 100"/>
          <p:cNvSpPr>
            <a:spLocks/>
          </p:cNvSpPr>
          <p:nvPr/>
        </p:nvSpPr>
        <p:spPr bwMode="auto">
          <a:xfrm>
            <a:off x="3960813" y="4978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49" name="Freeform 101"/>
          <p:cNvSpPr>
            <a:spLocks/>
          </p:cNvSpPr>
          <p:nvPr/>
        </p:nvSpPr>
        <p:spPr bwMode="auto">
          <a:xfrm>
            <a:off x="3960813" y="4851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50" name="Freeform 102"/>
          <p:cNvSpPr>
            <a:spLocks/>
          </p:cNvSpPr>
          <p:nvPr/>
        </p:nvSpPr>
        <p:spPr bwMode="auto">
          <a:xfrm>
            <a:off x="3960813" y="48006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51" name="Freeform 103"/>
          <p:cNvSpPr>
            <a:spLocks/>
          </p:cNvSpPr>
          <p:nvPr/>
        </p:nvSpPr>
        <p:spPr bwMode="auto">
          <a:xfrm>
            <a:off x="3960813" y="4673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52" name="Freeform 104"/>
          <p:cNvSpPr>
            <a:spLocks/>
          </p:cNvSpPr>
          <p:nvPr/>
        </p:nvSpPr>
        <p:spPr bwMode="auto">
          <a:xfrm>
            <a:off x="3960813" y="46355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53" name="Freeform 105"/>
          <p:cNvSpPr>
            <a:spLocks/>
          </p:cNvSpPr>
          <p:nvPr/>
        </p:nvSpPr>
        <p:spPr bwMode="auto">
          <a:xfrm>
            <a:off x="3960813" y="4508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54" name="Freeform 106"/>
          <p:cNvSpPr>
            <a:spLocks/>
          </p:cNvSpPr>
          <p:nvPr/>
        </p:nvSpPr>
        <p:spPr bwMode="auto">
          <a:xfrm>
            <a:off x="3960813" y="4470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55" name="Freeform 107"/>
          <p:cNvSpPr>
            <a:spLocks/>
          </p:cNvSpPr>
          <p:nvPr/>
        </p:nvSpPr>
        <p:spPr bwMode="auto">
          <a:xfrm>
            <a:off x="3960813" y="4343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56" name="Freeform 108"/>
          <p:cNvSpPr>
            <a:spLocks/>
          </p:cNvSpPr>
          <p:nvPr/>
        </p:nvSpPr>
        <p:spPr bwMode="auto">
          <a:xfrm>
            <a:off x="3960813" y="42926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57" name="Freeform 109"/>
          <p:cNvSpPr>
            <a:spLocks/>
          </p:cNvSpPr>
          <p:nvPr/>
        </p:nvSpPr>
        <p:spPr bwMode="auto">
          <a:xfrm>
            <a:off x="3960813" y="4165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58" name="Freeform 110"/>
          <p:cNvSpPr>
            <a:spLocks/>
          </p:cNvSpPr>
          <p:nvPr/>
        </p:nvSpPr>
        <p:spPr bwMode="auto">
          <a:xfrm>
            <a:off x="3960813" y="41275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59" name="Freeform 111"/>
          <p:cNvSpPr>
            <a:spLocks/>
          </p:cNvSpPr>
          <p:nvPr/>
        </p:nvSpPr>
        <p:spPr bwMode="auto">
          <a:xfrm>
            <a:off x="3960813" y="4000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60" name="Freeform 112"/>
          <p:cNvSpPr>
            <a:spLocks/>
          </p:cNvSpPr>
          <p:nvPr/>
        </p:nvSpPr>
        <p:spPr bwMode="auto">
          <a:xfrm>
            <a:off x="3960813" y="39497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61" name="Freeform 113"/>
          <p:cNvSpPr>
            <a:spLocks/>
          </p:cNvSpPr>
          <p:nvPr/>
        </p:nvSpPr>
        <p:spPr bwMode="auto">
          <a:xfrm>
            <a:off x="3960813" y="3822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62" name="Freeform 114"/>
          <p:cNvSpPr>
            <a:spLocks/>
          </p:cNvSpPr>
          <p:nvPr/>
        </p:nvSpPr>
        <p:spPr bwMode="auto">
          <a:xfrm>
            <a:off x="3960813" y="37846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63" name="Freeform 115"/>
          <p:cNvSpPr>
            <a:spLocks/>
          </p:cNvSpPr>
          <p:nvPr/>
        </p:nvSpPr>
        <p:spPr bwMode="auto">
          <a:xfrm>
            <a:off x="3960813" y="3657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64" name="Freeform 116"/>
          <p:cNvSpPr>
            <a:spLocks/>
          </p:cNvSpPr>
          <p:nvPr/>
        </p:nvSpPr>
        <p:spPr bwMode="auto">
          <a:xfrm>
            <a:off x="3960813" y="36195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65" name="Freeform 117"/>
          <p:cNvSpPr>
            <a:spLocks/>
          </p:cNvSpPr>
          <p:nvPr/>
        </p:nvSpPr>
        <p:spPr bwMode="auto">
          <a:xfrm>
            <a:off x="3960813" y="3492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66" name="Freeform 118"/>
          <p:cNvSpPr>
            <a:spLocks/>
          </p:cNvSpPr>
          <p:nvPr/>
        </p:nvSpPr>
        <p:spPr bwMode="auto">
          <a:xfrm>
            <a:off x="3960813" y="34417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67" name="Freeform 119"/>
          <p:cNvSpPr>
            <a:spLocks/>
          </p:cNvSpPr>
          <p:nvPr/>
        </p:nvSpPr>
        <p:spPr bwMode="auto">
          <a:xfrm>
            <a:off x="3960813" y="3314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68" name="Freeform 120"/>
          <p:cNvSpPr>
            <a:spLocks/>
          </p:cNvSpPr>
          <p:nvPr/>
        </p:nvSpPr>
        <p:spPr bwMode="auto">
          <a:xfrm>
            <a:off x="3960813" y="32766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69" name="Freeform 121"/>
          <p:cNvSpPr>
            <a:spLocks/>
          </p:cNvSpPr>
          <p:nvPr/>
        </p:nvSpPr>
        <p:spPr bwMode="auto">
          <a:xfrm>
            <a:off x="3960813" y="3149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70" name="Freeform 122"/>
          <p:cNvSpPr>
            <a:spLocks/>
          </p:cNvSpPr>
          <p:nvPr/>
        </p:nvSpPr>
        <p:spPr bwMode="auto">
          <a:xfrm>
            <a:off x="3960813" y="30988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71" name="Freeform 123"/>
          <p:cNvSpPr>
            <a:spLocks/>
          </p:cNvSpPr>
          <p:nvPr/>
        </p:nvSpPr>
        <p:spPr bwMode="auto">
          <a:xfrm>
            <a:off x="3960813" y="29718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72" name="Freeform 124"/>
          <p:cNvSpPr>
            <a:spLocks/>
          </p:cNvSpPr>
          <p:nvPr/>
        </p:nvSpPr>
        <p:spPr bwMode="auto">
          <a:xfrm>
            <a:off x="3960813" y="29337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73" name="Freeform 125"/>
          <p:cNvSpPr>
            <a:spLocks/>
          </p:cNvSpPr>
          <p:nvPr/>
        </p:nvSpPr>
        <p:spPr bwMode="auto">
          <a:xfrm>
            <a:off x="3960813" y="2806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74" name="Freeform 126"/>
          <p:cNvSpPr>
            <a:spLocks/>
          </p:cNvSpPr>
          <p:nvPr/>
        </p:nvSpPr>
        <p:spPr bwMode="auto">
          <a:xfrm>
            <a:off x="3960813" y="27559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75" name="Freeform 127"/>
          <p:cNvSpPr>
            <a:spLocks/>
          </p:cNvSpPr>
          <p:nvPr/>
        </p:nvSpPr>
        <p:spPr bwMode="auto">
          <a:xfrm>
            <a:off x="3960813" y="26289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76" name="Freeform 128"/>
          <p:cNvSpPr>
            <a:spLocks/>
          </p:cNvSpPr>
          <p:nvPr/>
        </p:nvSpPr>
        <p:spPr bwMode="auto">
          <a:xfrm>
            <a:off x="3960813" y="25908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77" name="Freeform 129"/>
          <p:cNvSpPr>
            <a:spLocks/>
          </p:cNvSpPr>
          <p:nvPr/>
        </p:nvSpPr>
        <p:spPr bwMode="auto">
          <a:xfrm>
            <a:off x="3960813" y="24638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78" name="Freeform 130"/>
          <p:cNvSpPr>
            <a:spLocks/>
          </p:cNvSpPr>
          <p:nvPr/>
        </p:nvSpPr>
        <p:spPr bwMode="auto">
          <a:xfrm>
            <a:off x="3960813" y="24257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79" name="Freeform 131"/>
          <p:cNvSpPr>
            <a:spLocks/>
          </p:cNvSpPr>
          <p:nvPr/>
        </p:nvSpPr>
        <p:spPr bwMode="auto">
          <a:xfrm>
            <a:off x="3960813" y="2298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80" name="Freeform 132"/>
          <p:cNvSpPr>
            <a:spLocks/>
          </p:cNvSpPr>
          <p:nvPr/>
        </p:nvSpPr>
        <p:spPr bwMode="auto">
          <a:xfrm>
            <a:off x="3960813" y="22479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81" name="Freeform 133"/>
          <p:cNvSpPr>
            <a:spLocks/>
          </p:cNvSpPr>
          <p:nvPr/>
        </p:nvSpPr>
        <p:spPr bwMode="auto">
          <a:xfrm>
            <a:off x="3960813" y="21209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pic>
        <p:nvPicPr>
          <p:cNvPr id="667783" name="Picture 13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67784" name="Line 136"/>
          <p:cNvSpPr>
            <a:spLocks noChangeShapeType="1"/>
          </p:cNvSpPr>
          <p:nvPr/>
        </p:nvSpPr>
        <p:spPr bwMode="auto">
          <a:xfrm>
            <a:off x="6615113" y="1447800"/>
            <a:ext cx="7366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F0FF63"/>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785" name="Freeform 137"/>
          <p:cNvSpPr>
            <a:spLocks/>
          </p:cNvSpPr>
          <p:nvPr/>
        </p:nvSpPr>
        <p:spPr bwMode="auto">
          <a:xfrm>
            <a:off x="7351713" y="13970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786" name="Rectangle 138"/>
          <p:cNvSpPr>
            <a:spLocks noChangeArrowheads="1"/>
          </p:cNvSpPr>
          <p:nvPr/>
        </p:nvSpPr>
        <p:spPr bwMode="auto">
          <a:xfrm>
            <a:off x="3038475" y="434975"/>
            <a:ext cx="219075" cy="271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1200" b="1">
                <a:solidFill>
                  <a:srgbClr val="000000"/>
                </a:solidFill>
                <a:effectLst/>
                <a:latin typeface="Times" charset="0"/>
              </a:rPr>
              <a:t> </a:t>
            </a:r>
          </a:p>
        </p:txBody>
      </p:sp>
      <p:sp>
        <p:nvSpPr>
          <p:cNvPr id="667787" name="Rectangle 139"/>
          <p:cNvSpPr>
            <a:spLocks noChangeArrowheads="1"/>
          </p:cNvSpPr>
          <p:nvPr/>
        </p:nvSpPr>
        <p:spPr bwMode="auto">
          <a:xfrm>
            <a:off x="3189288" y="433388"/>
            <a:ext cx="2603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788" name="Rectangle 140"/>
          <p:cNvSpPr>
            <a:spLocks noChangeArrowheads="1"/>
          </p:cNvSpPr>
          <p:nvPr/>
        </p:nvSpPr>
        <p:spPr bwMode="auto">
          <a:xfrm>
            <a:off x="4281488" y="20638"/>
            <a:ext cx="32575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789" name="Rectangle 141"/>
          <p:cNvSpPr>
            <a:spLocks noChangeArrowheads="1"/>
          </p:cNvSpPr>
          <p:nvPr/>
        </p:nvSpPr>
        <p:spPr bwMode="auto">
          <a:xfrm>
            <a:off x="4484688" y="295275"/>
            <a:ext cx="284162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790" name="Rectangle 142"/>
          <p:cNvSpPr>
            <a:spLocks noChangeArrowheads="1"/>
          </p:cNvSpPr>
          <p:nvPr/>
        </p:nvSpPr>
        <p:spPr bwMode="auto">
          <a:xfrm>
            <a:off x="5310188" y="519113"/>
            <a:ext cx="766762"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791" name="Rectangle 143"/>
          <p:cNvSpPr>
            <a:spLocks noChangeArrowheads="1"/>
          </p:cNvSpPr>
          <p:nvPr/>
        </p:nvSpPr>
        <p:spPr bwMode="auto">
          <a:xfrm>
            <a:off x="5894388" y="519113"/>
            <a:ext cx="13906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792" name="Rectangle 144"/>
          <p:cNvSpPr>
            <a:spLocks noChangeArrowheads="1"/>
          </p:cNvSpPr>
          <p:nvPr/>
        </p:nvSpPr>
        <p:spPr bwMode="auto">
          <a:xfrm>
            <a:off x="6238875" y="4462463"/>
            <a:ext cx="350838"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400" b="1">
                <a:solidFill>
                  <a:srgbClr val="000000"/>
                </a:solidFill>
                <a:effectLst/>
                <a:latin typeface="Times" charset="0"/>
              </a:rPr>
              <a:t>S</a:t>
            </a:r>
          </a:p>
        </p:txBody>
      </p:sp>
      <p:sp>
        <p:nvSpPr>
          <p:cNvPr id="667793" name="Rectangle 145"/>
          <p:cNvSpPr>
            <a:spLocks noChangeArrowheads="1"/>
          </p:cNvSpPr>
          <p:nvPr/>
        </p:nvSpPr>
        <p:spPr bwMode="auto">
          <a:xfrm>
            <a:off x="4900613" y="1968500"/>
            <a:ext cx="792162" cy="2413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r>
              <a:rPr lang="en-US" b="1">
                <a:solidFill>
                  <a:srgbClr val="FFFF00"/>
                </a:solidFill>
                <a:effectLst/>
                <a:latin typeface="Times" charset="0"/>
              </a:rPr>
              <a:t>(2000 B.C.)</a:t>
            </a:r>
          </a:p>
        </p:txBody>
      </p:sp>
      <p:sp>
        <p:nvSpPr>
          <p:cNvPr id="667794" name="Rectangle 146"/>
          <p:cNvSpPr>
            <a:spLocks noChangeArrowheads="1"/>
          </p:cNvSpPr>
          <p:nvPr/>
        </p:nvSpPr>
        <p:spPr bwMode="auto">
          <a:xfrm>
            <a:off x="992188" y="2355850"/>
            <a:ext cx="2511425" cy="9112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5400">
                <a:solidFill>
                  <a:srgbClr val="FAFD00"/>
                </a:solidFill>
                <a:effectLst/>
                <a:latin typeface="Times" charset="0"/>
              </a:rPr>
              <a:t>C 7 M J </a:t>
            </a:r>
          </a:p>
        </p:txBody>
      </p:sp>
      <p:sp>
        <p:nvSpPr>
          <p:cNvPr id="667795" name="Rectangle 147"/>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667796" name="Rectangle 148"/>
          <p:cNvSpPr>
            <a:spLocks noChangeArrowheads="1"/>
          </p:cNvSpPr>
          <p:nvPr/>
        </p:nvSpPr>
        <p:spPr bwMode="auto">
          <a:xfrm>
            <a:off x="725488" y="3506788"/>
            <a:ext cx="3463925" cy="9112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5400">
                <a:solidFill>
                  <a:srgbClr val="00FF00"/>
                </a:solidFill>
                <a:effectLst/>
                <a:latin typeface="Times" charset="0"/>
              </a:rPr>
              <a:t>7 = 4 + 3 </a:t>
            </a:r>
          </a:p>
        </p:txBody>
      </p:sp>
      <p:sp>
        <p:nvSpPr>
          <p:cNvPr id="667797" name="Line 149"/>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667798" name="Rectangle 150"/>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667799" name="Line 151"/>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667800" name="Rectangle 152"/>
          <p:cNvSpPr>
            <a:spLocks noChangeArrowheads="1"/>
          </p:cNvSpPr>
          <p:nvPr/>
        </p:nvSpPr>
        <p:spPr bwMode="auto">
          <a:xfrm>
            <a:off x="5930900" y="732661"/>
            <a:ext cx="511175" cy="3566290"/>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01" name="Text Box 153"/>
          <p:cNvSpPr txBox="1">
            <a:spLocks noChangeArrowheads="1"/>
          </p:cNvSpPr>
          <p:nvPr/>
        </p:nvSpPr>
        <p:spPr bwMode="auto">
          <a:xfrm rot="16200000">
            <a:off x="4675776" y="2264364"/>
            <a:ext cx="3045236"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bg2"/>
                </a:solidFill>
                <a:miter lim="800000"/>
                <a:headEnd/>
                <a:tailEnd/>
              </a14:hiddenLine>
            </a:ext>
          </a:extLst>
        </p:spPr>
        <p:txBody>
          <a:bodyPr wrap="square">
            <a:spAutoFit/>
          </a:bodyPr>
          <a:lstStyle/>
          <a:p>
            <a:pPr>
              <a:spcBef>
                <a:spcPct val="50000"/>
              </a:spcBef>
            </a:pPr>
            <a:r>
              <a:rPr lang="en-US" sz="2800" b="1">
                <a:solidFill>
                  <a:srgbClr val="EEFF4B"/>
                </a:solidFill>
                <a:effectLst/>
                <a:latin typeface="Times" charset="0"/>
              </a:rPr>
              <a:t>3 SOCIETY</a:t>
            </a:r>
          </a:p>
        </p:txBody>
      </p:sp>
      <p:sp>
        <p:nvSpPr>
          <p:cNvPr id="667802" name="Rectangle 154"/>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03" name="Rectangle 155"/>
          <p:cNvSpPr>
            <a:spLocks noChangeArrowheads="1"/>
          </p:cNvSpPr>
          <p:nvPr/>
        </p:nvSpPr>
        <p:spPr bwMode="auto">
          <a:xfrm rot="-5400000">
            <a:off x="5935663" y="4348163"/>
            <a:ext cx="511175" cy="5365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04" name="Text Box 156"/>
          <p:cNvSpPr txBox="1">
            <a:spLocks noChangeArrowheads="1"/>
          </p:cNvSpPr>
          <p:nvPr/>
        </p:nvSpPr>
        <p:spPr bwMode="auto">
          <a:xfrm rot="-5385664">
            <a:off x="6066631" y="4437857"/>
            <a:ext cx="295275"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Lst>
        </p:spPr>
        <p:txBody>
          <a:bodyPr>
            <a:spAutoFit/>
          </a:bodyPr>
          <a:lstStyle/>
          <a:p>
            <a:pPr algn="l">
              <a:spcBef>
                <a:spcPct val="50000"/>
              </a:spcBef>
            </a:pPr>
            <a:r>
              <a:rPr lang="en-US" sz="2800" b="1">
                <a:solidFill>
                  <a:srgbClr val="EEFF4B"/>
                </a:solidFill>
                <a:effectLst/>
                <a:latin typeface="Times" charset="0"/>
              </a:rPr>
              <a:t>M</a:t>
            </a:r>
          </a:p>
        </p:txBody>
      </p:sp>
      <p:sp>
        <p:nvSpPr>
          <p:cNvPr id="667805" name="Text Box 157"/>
          <p:cNvSpPr txBox="1">
            <a:spLocks noChangeArrowheads="1"/>
          </p:cNvSpPr>
          <p:nvPr/>
        </p:nvSpPr>
        <p:spPr bwMode="auto">
          <a:xfrm rot="-5400000">
            <a:off x="6016626" y="5424487"/>
            <a:ext cx="341312" cy="519113"/>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Lst>
        </p:spPr>
        <p:txBody>
          <a:bodyPr>
            <a:spAutoFit/>
          </a:bodyPr>
          <a:lstStyle/>
          <a:p>
            <a:pPr algn="l">
              <a:spcBef>
                <a:spcPct val="50000"/>
              </a:spcBef>
            </a:pPr>
            <a:r>
              <a:rPr lang="en-US" sz="2800" b="1">
                <a:solidFill>
                  <a:srgbClr val="EEFF4B"/>
                </a:solidFill>
                <a:effectLst/>
                <a:latin typeface="Times" charset="0"/>
              </a:rPr>
              <a:t>J</a:t>
            </a:r>
          </a:p>
        </p:txBody>
      </p:sp>
      <p:sp>
        <p:nvSpPr>
          <p:cNvPr id="667806" name="Rectangle 158"/>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07" name="Text Box 159"/>
          <p:cNvSpPr txBox="1">
            <a:spLocks noChangeArrowheads="1"/>
          </p:cNvSpPr>
          <p:nvPr/>
        </p:nvSpPr>
        <p:spPr bwMode="auto">
          <a:xfrm rot="-5388536">
            <a:off x="2817812" y="3870326"/>
            <a:ext cx="1966913"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bg2"/>
                </a:solidFill>
                <a:miter lim="800000"/>
                <a:headEnd/>
                <a:tailEnd/>
              </a14:hiddenLine>
            </a:ext>
          </a:extLst>
        </p:spPr>
        <p:txBody>
          <a:bodyPr>
            <a:spAutoFit/>
          </a:bodyPr>
          <a:lstStyle/>
          <a:p>
            <a:pPr algn="l">
              <a:spcBef>
                <a:spcPct val="50000"/>
              </a:spcBef>
            </a:pPr>
            <a:r>
              <a:rPr lang="en-US" sz="2800" b="1">
                <a:solidFill>
                  <a:srgbClr val="EEFF4B"/>
                </a:solidFill>
                <a:effectLst/>
                <a:latin typeface="Times" charset="0"/>
              </a:rPr>
              <a:t>4 OMEI</a:t>
            </a:r>
          </a:p>
        </p:txBody>
      </p:sp>
      <p:sp>
        <p:nvSpPr>
          <p:cNvPr id="667808" name="Rectangle 160"/>
          <p:cNvSpPr>
            <a:spLocks noChangeArrowheads="1"/>
          </p:cNvSpPr>
          <p:nvPr/>
        </p:nvSpPr>
        <p:spPr bwMode="auto">
          <a:xfrm>
            <a:off x="3798888" y="5588000"/>
            <a:ext cx="274637" cy="765175"/>
          </a:xfrm>
          <a:prstGeom prst="rect">
            <a:avLst/>
          </a:prstGeom>
          <a:solidFill>
            <a:srgbClr val="4C545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09" name="Rectangle 161"/>
          <p:cNvSpPr>
            <a:spLocks noChangeArrowheads="1"/>
          </p:cNvSpPr>
          <p:nvPr/>
        </p:nvSpPr>
        <p:spPr bwMode="auto">
          <a:xfrm>
            <a:off x="3854450" y="2022475"/>
            <a:ext cx="150813" cy="696913"/>
          </a:xfrm>
          <a:prstGeom prst="rect">
            <a:avLst/>
          </a:prstGeom>
          <a:solidFill>
            <a:srgbClr val="4C545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10" name="Rectangle 162"/>
          <p:cNvSpPr>
            <a:spLocks noChangeArrowheads="1"/>
          </p:cNvSpPr>
          <p:nvPr/>
        </p:nvSpPr>
        <p:spPr bwMode="auto">
          <a:xfrm>
            <a:off x="3830638" y="2495550"/>
            <a:ext cx="188912" cy="215900"/>
          </a:xfrm>
          <a:prstGeom prst="rect">
            <a:avLst/>
          </a:prstGeom>
          <a:solidFill>
            <a:srgbClr val="5C66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707C77">
                      <a:alpha val="50000"/>
                    </a:srgbClr>
                  </a:outerShdw>
                </a:effectLst>
              </a14:hiddenEffects>
            </a:ext>
          </a:extLst>
        </p:spPr>
        <p:txBody>
          <a:bodyPr wrap="none" anchor="ctr"/>
          <a:lstStyle/>
          <a:p>
            <a:endParaRPr lang="en-US"/>
          </a:p>
        </p:txBody>
      </p:sp>
      <p:sp>
        <p:nvSpPr>
          <p:cNvPr id="667811" name="Rectangle 163"/>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12" name="Text Box 164"/>
          <p:cNvSpPr txBox="1">
            <a:spLocks noChangeArrowheads="1"/>
          </p:cNvSpPr>
          <p:nvPr/>
        </p:nvSpPr>
        <p:spPr bwMode="auto">
          <a:xfrm rot="-5400000">
            <a:off x="3540126" y="1027112"/>
            <a:ext cx="341312" cy="5191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Lst>
        </p:spPr>
        <p:txBody>
          <a:bodyPr>
            <a:spAutoFit/>
          </a:bodyPr>
          <a:lstStyle/>
          <a:p>
            <a:pPr algn="l">
              <a:spcBef>
                <a:spcPct val="50000"/>
              </a:spcBef>
            </a:pPr>
            <a:r>
              <a:rPr lang="en-US" sz="2800" b="1">
                <a:solidFill>
                  <a:srgbClr val="EEFF4B"/>
                </a:solidFill>
                <a:effectLst/>
                <a:latin typeface="Times" charset="0"/>
              </a:rPr>
              <a:t>C</a:t>
            </a:r>
          </a:p>
        </p:txBody>
      </p:sp>
      <p:sp>
        <p:nvSpPr>
          <p:cNvPr id="667813" name="Freeform 165"/>
          <p:cNvSpPr>
            <a:spLocks/>
          </p:cNvSpPr>
          <p:nvPr/>
        </p:nvSpPr>
        <p:spPr bwMode="auto">
          <a:xfrm>
            <a:off x="7326313" y="34163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814" name="Freeform 166"/>
          <p:cNvSpPr>
            <a:spLocks/>
          </p:cNvSpPr>
          <p:nvPr/>
        </p:nvSpPr>
        <p:spPr bwMode="auto">
          <a:xfrm>
            <a:off x="7656513" y="17018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816" name="AutoShape 168"/>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17" name="Freeform 169"/>
          <p:cNvSpPr>
            <a:spLocks/>
          </p:cNvSpPr>
          <p:nvPr/>
        </p:nvSpPr>
        <p:spPr bwMode="auto">
          <a:xfrm>
            <a:off x="7339013" y="520065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818" name="Rectangle 170"/>
          <p:cNvSpPr>
            <a:spLocks noChangeArrowheads="1"/>
          </p:cNvSpPr>
          <p:nvPr/>
        </p:nvSpPr>
        <p:spPr bwMode="auto">
          <a:xfrm>
            <a:off x="4548188" y="519113"/>
            <a:ext cx="94297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19" name="AutoShape 171"/>
          <p:cNvSpPr>
            <a:spLocks noChangeArrowheads="1"/>
          </p:cNvSpPr>
          <p:nvPr/>
        </p:nvSpPr>
        <p:spPr bwMode="auto">
          <a:xfrm>
            <a:off x="4241800" y="4273550"/>
            <a:ext cx="730250" cy="336550"/>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20" name="AutoShape 172"/>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21" name="Rectangle 173"/>
          <p:cNvSpPr>
            <a:spLocks noChangeArrowheads="1"/>
          </p:cNvSpPr>
          <p:nvPr/>
        </p:nvSpPr>
        <p:spPr bwMode="auto">
          <a:xfrm>
            <a:off x="6591300" y="1417638"/>
            <a:ext cx="971550" cy="1671637"/>
          </a:xfrm>
          <a:prstGeom prst="rect">
            <a:avLst/>
          </a:prstGeom>
          <a:solidFill>
            <a:schemeClr val="tx1"/>
          </a:solidFill>
          <a:ln w="38100">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22" name="AutoShape 174"/>
          <p:cNvSpPr>
            <a:spLocks noChangeArrowheads="1"/>
          </p:cNvSpPr>
          <p:nvPr/>
        </p:nvSpPr>
        <p:spPr bwMode="auto">
          <a:xfrm>
            <a:off x="6596063" y="1323975"/>
            <a:ext cx="719137" cy="1063625"/>
          </a:xfrm>
          <a:prstGeom prst="roundRect">
            <a:avLst>
              <a:gd name="adj" fmla="val 16667"/>
            </a:avLst>
          </a:prstGeom>
          <a:solidFill>
            <a:schemeClr val="tx1"/>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23" name="Rectangle 175"/>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24" name="AutoShape 176"/>
          <p:cNvSpPr>
            <a:spLocks noChangeArrowheads="1"/>
          </p:cNvSpPr>
          <p:nvPr/>
        </p:nvSpPr>
        <p:spPr bwMode="auto">
          <a:xfrm>
            <a:off x="6610350" y="3254375"/>
            <a:ext cx="704850" cy="706438"/>
          </a:xfrm>
          <a:prstGeom prst="roundRect">
            <a:avLst>
              <a:gd name="adj" fmla="val 16667"/>
            </a:avLst>
          </a:prstGeom>
          <a:solidFill>
            <a:schemeClr val="tx1"/>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667825" name="Group 177"/>
          <p:cNvGrpSpPr>
            <a:grpSpLocks/>
          </p:cNvGrpSpPr>
          <p:nvPr/>
        </p:nvGrpSpPr>
        <p:grpSpPr bwMode="auto">
          <a:xfrm>
            <a:off x="6591300" y="4418013"/>
            <a:ext cx="952500" cy="527050"/>
            <a:chOff x="4152" y="2783"/>
            <a:chExt cx="600" cy="332"/>
          </a:xfrm>
        </p:grpSpPr>
        <p:sp>
          <p:nvSpPr>
            <p:cNvPr id="667826" name="AutoShape 17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27" name="Rectangle 17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28" name="AutoShape 180"/>
            <p:cNvSpPr>
              <a:spLocks noChangeArrowheads="1"/>
            </p:cNvSpPr>
            <p:nvPr/>
          </p:nvSpPr>
          <p:spPr bwMode="auto">
            <a:xfrm>
              <a:off x="4165" y="2799"/>
              <a:ext cx="436" cy="226"/>
            </a:xfrm>
            <a:prstGeom prst="roundRect">
              <a:avLst>
                <a:gd name="adj" fmla="val 16667"/>
              </a:avLst>
            </a:prstGeom>
            <a:solidFill>
              <a:schemeClr val="tx1"/>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67829" name="Freeform 181"/>
          <p:cNvSpPr>
            <a:spLocks/>
          </p:cNvSpPr>
          <p:nvPr/>
        </p:nvSpPr>
        <p:spPr bwMode="auto">
          <a:xfrm>
            <a:off x="4827588" y="57880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chemeClr val="tx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830" name="AutoShape 182"/>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31" name="Rectangle 183"/>
          <p:cNvSpPr>
            <a:spLocks noChangeArrowheads="1"/>
          </p:cNvSpPr>
          <p:nvPr/>
        </p:nvSpPr>
        <p:spPr bwMode="auto">
          <a:xfrm>
            <a:off x="4913313" y="4203700"/>
            <a:ext cx="792162" cy="2413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r>
              <a:rPr lang="en-US" b="1">
                <a:solidFill>
                  <a:srgbClr val="FFFF00"/>
                </a:solidFill>
                <a:effectLst/>
                <a:latin typeface="Times" charset="0"/>
              </a:rPr>
              <a:t>(1500 B.C.)</a:t>
            </a:r>
          </a:p>
        </p:txBody>
      </p:sp>
      <p:sp>
        <p:nvSpPr>
          <p:cNvPr id="667832" name="Rectangle 184"/>
          <p:cNvSpPr>
            <a:spLocks noChangeArrowheads="1"/>
          </p:cNvSpPr>
          <p:nvPr/>
        </p:nvSpPr>
        <p:spPr bwMode="auto">
          <a:xfrm>
            <a:off x="7269163" y="4330700"/>
            <a:ext cx="728662" cy="2413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r>
              <a:rPr lang="en-US" b="1">
                <a:solidFill>
                  <a:srgbClr val="FFFF00"/>
                </a:solidFill>
                <a:effectLst/>
                <a:latin typeface="Times" charset="0"/>
              </a:rPr>
              <a:t>(500 B.C.)</a:t>
            </a:r>
          </a:p>
        </p:txBody>
      </p:sp>
      <p:sp>
        <p:nvSpPr>
          <p:cNvPr id="667833" name="Rectangle 185"/>
          <p:cNvSpPr>
            <a:spLocks noChangeArrowheads="1"/>
          </p:cNvSpPr>
          <p:nvPr/>
        </p:nvSpPr>
        <p:spPr bwMode="auto">
          <a:xfrm>
            <a:off x="7262813" y="1219200"/>
            <a:ext cx="792162" cy="2413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r>
              <a:rPr lang="en-US" b="1">
                <a:solidFill>
                  <a:srgbClr val="FFFF00"/>
                </a:solidFill>
                <a:effectLst/>
                <a:latin typeface="Times" charset="0"/>
              </a:rPr>
              <a:t>(1000 B.C.)</a:t>
            </a:r>
          </a:p>
        </p:txBody>
      </p:sp>
      <p:sp>
        <p:nvSpPr>
          <p:cNvPr id="667834" name="Freeform 186"/>
          <p:cNvSpPr>
            <a:spLocks/>
          </p:cNvSpPr>
          <p:nvPr/>
        </p:nvSpPr>
        <p:spPr bwMode="auto">
          <a:xfrm>
            <a:off x="4824413" y="35687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chemeClr val="tx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835" name="Rectangle 187"/>
          <p:cNvSpPr>
            <a:spLocks noChangeArrowheads="1"/>
          </p:cNvSpPr>
          <p:nvPr/>
        </p:nvSpPr>
        <p:spPr bwMode="auto">
          <a:xfrm>
            <a:off x="4405313" y="3898900"/>
            <a:ext cx="304800" cy="114300"/>
          </a:xfrm>
          <a:prstGeom prst="rect">
            <a:avLst/>
          </a:prstGeom>
          <a:solidFill>
            <a:schemeClr val="tx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36" name="Freeform 188"/>
          <p:cNvSpPr>
            <a:spLocks/>
          </p:cNvSpPr>
          <p:nvPr/>
        </p:nvSpPr>
        <p:spPr bwMode="auto">
          <a:xfrm>
            <a:off x="4819650" y="35290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chemeClr val="tx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837" name="AutoShape 189"/>
          <p:cNvSpPr>
            <a:spLocks noChangeArrowheads="1"/>
          </p:cNvSpPr>
          <p:nvPr/>
        </p:nvSpPr>
        <p:spPr bwMode="auto">
          <a:xfrm>
            <a:off x="4241800" y="3443288"/>
            <a:ext cx="730250" cy="290512"/>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38" name="Rectangle 190"/>
          <p:cNvSpPr>
            <a:spLocks noChangeArrowheads="1"/>
          </p:cNvSpPr>
          <p:nvPr/>
        </p:nvSpPr>
        <p:spPr bwMode="auto">
          <a:xfrm>
            <a:off x="4243388" y="3590925"/>
            <a:ext cx="952500" cy="498475"/>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39" name="Rectangle 191"/>
          <p:cNvSpPr>
            <a:spLocks noChangeArrowheads="1"/>
          </p:cNvSpPr>
          <p:nvPr/>
        </p:nvSpPr>
        <p:spPr bwMode="auto">
          <a:xfrm>
            <a:off x="4354513" y="3849688"/>
            <a:ext cx="514350" cy="190500"/>
          </a:xfrm>
          <a:prstGeom prst="rect">
            <a:avLst/>
          </a:prstGeom>
          <a:solidFill>
            <a:schemeClr val="tx1"/>
          </a:solidFill>
          <a:ln>
            <a:noFill/>
          </a:ln>
          <a:effectLst/>
          <a:extLs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40" name="AutoShape 192"/>
          <p:cNvSpPr>
            <a:spLocks noChangeArrowheads="1"/>
          </p:cNvSpPr>
          <p:nvPr/>
        </p:nvSpPr>
        <p:spPr bwMode="auto">
          <a:xfrm>
            <a:off x="4260850" y="3475038"/>
            <a:ext cx="692150" cy="290512"/>
          </a:xfrm>
          <a:prstGeom prst="roundRect">
            <a:avLst>
              <a:gd name="adj" fmla="val 16667"/>
            </a:avLst>
          </a:prstGeom>
          <a:solidFill>
            <a:schemeClr val="tx1"/>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41" name="Rectangle 193"/>
          <p:cNvSpPr>
            <a:spLocks noChangeArrowheads="1"/>
          </p:cNvSpPr>
          <p:nvPr/>
        </p:nvSpPr>
        <p:spPr bwMode="auto">
          <a:xfrm>
            <a:off x="4276725" y="3416300"/>
            <a:ext cx="666750" cy="231775"/>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JOSEPH</a:t>
            </a:r>
          </a:p>
        </p:txBody>
      </p:sp>
      <p:sp>
        <p:nvSpPr>
          <p:cNvPr id="667842" name="Line 194"/>
          <p:cNvSpPr>
            <a:spLocks noChangeShapeType="1"/>
          </p:cNvSpPr>
          <p:nvPr/>
        </p:nvSpPr>
        <p:spPr bwMode="auto">
          <a:xfrm>
            <a:off x="6627813" y="1784350"/>
            <a:ext cx="876300" cy="0"/>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43" name="Line 195"/>
          <p:cNvSpPr>
            <a:spLocks noChangeShapeType="1"/>
          </p:cNvSpPr>
          <p:nvPr/>
        </p:nvSpPr>
        <p:spPr bwMode="auto">
          <a:xfrm>
            <a:off x="6615113" y="2482850"/>
            <a:ext cx="876300" cy="0"/>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44" name="Line 196"/>
          <p:cNvSpPr>
            <a:spLocks noChangeShapeType="1"/>
          </p:cNvSpPr>
          <p:nvPr/>
        </p:nvSpPr>
        <p:spPr bwMode="auto">
          <a:xfrm>
            <a:off x="6615113" y="2660650"/>
            <a:ext cx="876300" cy="0"/>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45" name="Line 197"/>
          <p:cNvSpPr>
            <a:spLocks noChangeShapeType="1"/>
          </p:cNvSpPr>
          <p:nvPr/>
        </p:nvSpPr>
        <p:spPr bwMode="auto">
          <a:xfrm>
            <a:off x="6627813" y="2838450"/>
            <a:ext cx="876300" cy="0"/>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46" name="Line 198"/>
          <p:cNvSpPr>
            <a:spLocks noChangeShapeType="1"/>
          </p:cNvSpPr>
          <p:nvPr/>
        </p:nvSpPr>
        <p:spPr bwMode="auto">
          <a:xfrm>
            <a:off x="6621463" y="3016250"/>
            <a:ext cx="876300" cy="0"/>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47" name="Line 199"/>
          <p:cNvSpPr>
            <a:spLocks noChangeShapeType="1"/>
          </p:cNvSpPr>
          <p:nvPr/>
        </p:nvSpPr>
        <p:spPr bwMode="auto">
          <a:xfrm>
            <a:off x="7083425" y="1866900"/>
            <a:ext cx="0" cy="1181100"/>
          </a:xfrm>
          <a:prstGeom prst="line">
            <a:avLst/>
          </a:prstGeom>
          <a:noFill/>
          <a:ln w="508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48" name="Line 200"/>
          <p:cNvSpPr>
            <a:spLocks noChangeShapeType="1"/>
          </p:cNvSpPr>
          <p:nvPr/>
        </p:nvSpPr>
        <p:spPr bwMode="auto">
          <a:xfrm>
            <a:off x="6621463" y="2139950"/>
            <a:ext cx="876300" cy="0"/>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49" name="Line 201"/>
          <p:cNvSpPr>
            <a:spLocks noChangeShapeType="1"/>
          </p:cNvSpPr>
          <p:nvPr/>
        </p:nvSpPr>
        <p:spPr bwMode="auto">
          <a:xfrm flipV="1">
            <a:off x="6627813" y="2305050"/>
            <a:ext cx="876300" cy="0"/>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50" name="Line 202"/>
          <p:cNvSpPr>
            <a:spLocks noChangeShapeType="1"/>
          </p:cNvSpPr>
          <p:nvPr/>
        </p:nvSpPr>
        <p:spPr bwMode="auto">
          <a:xfrm flipV="1">
            <a:off x="6627813" y="1962150"/>
            <a:ext cx="873125" cy="0"/>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51" name="Line 203"/>
          <p:cNvSpPr>
            <a:spLocks noChangeShapeType="1"/>
          </p:cNvSpPr>
          <p:nvPr/>
        </p:nvSpPr>
        <p:spPr bwMode="auto">
          <a:xfrm>
            <a:off x="7088188" y="1684338"/>
            <a:ext cx="3175" cy="561975"/>
          </a:xfrm>
          <a:prstGeom prst="line">
            <a:avLst/>
          </a:prstGeom>
          <a:noFill/>
          <a:ln w="508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52" name="Line 204"/>
          <p:cNvSpPr>
            <a:spLocks noChangeShapeType="1"/>
          </p:cNvSpPr>
          <p:nvPr/>
        </p:nvSpPr>
        <p:spPr bwMode="auto">
          <a:xfrm>
            <a:off x="6646863" y="3663950"/>
            <a:ext cx="863600" cy="0"/>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53" name="Line 205"/>
          <p:cNvSpPr>
            <a:spLocks noChangeShapeType="1"/>
          </p:cNvSpPr>
          <p:nvPr/>
        </p:nvSpPr>
        <p:spPr bwMode="auto">
          <a:xfrm>
            <a:off x="6646863" y="3857625"/>
            <a:ext cx="863600" cy="6350"/>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54" name="Rectangle 206"/>
          <p:cNvSpPr>
            <a:spLocks noChangeArrowheads="1"/>
          </p:cNvSpPr>
          <p:nvPr/>
        </p:nvSpPr>
        <p:spPr bwMode="auto">
          <a:xfrm>
            <a:off x="6523038" y="3213100"/>
            <a:ext cx="1260475" cy="225425"/>
          </a:xfrm>
          <a:prstGeom prst="rect">
            <a:avLst/>
          </a:prstGeom>
          <a:noFill/>
          <a:ln>
            <a:noFill/>
          </a:ln>
          <a:effectLst/>
          <a:extLst>
            <a:ext uri="{909E8E84-426E-40dd-AFC4-6F175D3DCCD1}">
              <a14:hiddenFill xmlns:a14="http://schemas.microsoft.com/office/drawing/2010/main" xmlns="">
                <a:solidFill>
                  <a:srgbClr val="E7EC26"/>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CHIILI KOSO CHILU</a:t>
            </a:r>
          </a:p>
        </p:txBody>
      </p:sp>
      <p:sp>
        <p:nvSpPr>
          <p:cNvPr id="667855" name="Line 207"/>
          <p:cNvSpPr>
            <a:spLocks noChangeShapeType="1"/>
          </p:cNvSpPr>
          <p:nvPr/>
        </p:nvSpPr>
        <p:spPr bwMode="auto">
          <a:xfrm>
            <a:off x="6646863" y="4235450"/>
            <a:ext cx="863600" cy="0"/>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56" name="Line 208"/>
          <p:cNvSpPr>
            <a:spLocks noChangeShapeType="1"/>
          </p:cNvSpPr>
          <p:nvPr/>
        </p:nvSpPr>
        <p:spPr bwMode="auto">
          <a:xfrm>
            <a:off x="6634163" y="4705350"/>
            <a:ext cx="863600" cy="0"/>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57" name="Line 209"/>
          <p:cNvSpPr>
            <a:spLocks noChangeShapeType="1"/>
          </p:cNvSpPr>
          <p:nvPr/>
        </p:nvSpPr>
        <p:spPr bwMode="auto">
          <a:xfrm>
            <a:off x="6634163" y="4857750"/>
            <a:ext cx="863600" cy="0"/>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58" name="Rectangle 210"/>
          <p:cNvSpPr>
            <a:spLocks noChangeArrowheads="1"/>
          </p:cNvSpPr>
          <p:nvPr/>
        </p:nvSpPr>
        <p:spPr bwMode="auto">
          <a:xfrm>
            <a:off x="6492875" y="4379913"/>
            <a:ext cx="105727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MAKARA KOBU</a:t>
            </a:r>
          </a:p>
        </p:txBody>
      </p:sp>
      <p:sp>
        <p:nvSpPr>
          <p:cNvPr id="667859" name="Line 211"/>
          <p:cNvSpPr>
            <a:spLocks noChangeShapeType="1"/>
          </p:cNvSpPr>
          <p:nvPr/>
        </p:nvSpPr>
        <p:spPr bwMode="auto">
          <a:xfrm flipV="1">
            <a:off x="6646863" y="4044950"/>
            <a:ext cx="857250" cy="3175"/>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60" name="Line 212"/>
          <p:cNvSpPr>
            <a:spLocks noChangeShapeType="1"/>
          </p:cNvSpPr>
          <p:nvPr/>
        </p:nvSpPr>
        <p:spPr bwMode="auto">
          <a:xfrm flipV="1">
            <a:off x="6630988" y="1593850"/>
            <a:ext cx="876300" cy="0"/>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61" name="Line 213"/>
          <p:cNvSpPr>
            <a:spLocks noChangeShapeType="1"/>
          </p:cNvSpPr>
          <p:nvPr/>
        </p:nvSpPr>
        <p:spPr bwMode="auto">
          <a:xfrm>
            <a:off x="4308475" y="3800475"/>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62" name="Line 214"/>
          <p:cNvSpPr>
            <a:spLocks noChangeShapeType="1"/>
          </p:cNvSpPr>
          <p:nvPr/>
        </p:nvSpPr>
        <p:spPr bwMode="auto">
          <a:xfrm>
            <a:off x="4298950" y="4011613"/>
            <a:ext cx="838200" cy="4762"/>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63" name="Rectangle 215"/>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64" name="AutoShape 216"/>
          <p:cNvSpPr>
            <a:spLocks noChangeArrowheads="1"/>
          </p:cNvSpPr>
          <p:nvPr/>
        </p:nvSpPr>
        <p:spPr bwMode="auto">
          <a:xfrm>
            <a:off x="6621463" y="5154613"/>
            <a:ext cx="647700" cy="363537"/>
          </a:xfrm>
          <a:prstGeom prst="roundRect">
            <a:avLst>
              <a:gd name="adj" fmla="val 16667"/>
            </a:avLst>
          </a:prstGeom>
          <a:solidFill>
            <a:schemeClr val="tx1"/>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65" name="Rectangle 217"/>
          <p:cNvSpPr>
            <a:spLocks noChangeArrowheads="1"/>
          </p:cNvSpPr>
          <p:nvPr/>
        </p:nvSpPr>
        <p:spPr bwMode="auto">
          <a:xfrm>
            <a:off x="6610350" y="5102225"/>
            <a:ext cx="519113" cy="271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1200" b="1">
                <a:solidFill>
                  <a:srgbClr val="000000"/>
                </a:solidFill>
                <a:effectLst/>
                <a:latin typeface="Chicago" charset="0"/>
              </a:rPr>
              <a:t>JISU</a:t>
            </a:r>
          </a:p>
        </p:txBody>
      </p:sp>
      <p:sp>
        <p:nvSpPr>
          <p:cNvPr id="667866" name="Line 218"/>
          <p:cNvSpPr>
            <a:spLocks noChangeShapeType="1"/>
          </p:cNvSpPr>
          <p:nvPr/>
        </p:nvSpPr>
        <p:spPr bwMode="auto">
          <a:xfrm>
            <a:off x="6651625" y="54419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67" name="Line 219"/>
          <p:cNvSpPr>
            <a:spLocks noChangeShapeType="1"/>
          </p:cNvSpPr>
          <p:nvPr/>
        </p:nvSpPr>
        <p:spPr bwMode="auto">
          <a:xfrm flipV="1">
            <a:off x="6653213" y="55816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68" name="Line 220"/>
          <p:cNvSpPr>
            <a:spLocks noChangeShapeType="1"/>
          </p:cNvSpPr>
          <p:nvPr/>
        </p:nvSpPr>
        <p:spPr bwMode="auto">
          <a:xfrm flipV="1">
            <a:off x="6654800" y="57213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69" name="Line 221"/>
          <p:cNvSpPr>
            <a:spLocks noChangeShapeType="1"/>
          </p:cNvSpPr>
          <p:nvPr/>
        </p:nvSpPr>
        <p:spPr bwMode="auto">
          <a:xfrm>
            <a:off x="6656388" y="586740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70" name="Line 222"/>
          <p:cNvSpPr>
            <a:spLocks noChangeShapeType="1"/>
          </p:cNvSpPr>
          <p:nvPr/>
        </p:nvSpPr>
        <p:spPr bwMode="auto">
          <a:xfrm>
            <a:off x="6659563" y="6156325"/>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71" name="Line 223"/>
          <p:cNvSpPr>
            <a:spLocks noChangeShapeType="1"/>
          </p:cNvSpPr>
          <p:nvPr/>
        </p:nvSpPr>
        <p:spPr bwMode="auto">
          <a:xfrm flipV="1">
            <a:off x="6659563" y="629920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72" name="AutoShape 224"/>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73" name="Rectangle 225"/>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74" name="AutoShape 226"/>
          <p:cNvSpPr>
            <a:spLocks noChangeArrowheads="1"/>
          </p:cNvSpPr>
          <p:nvPr/>
        </p:nvSpPr>
        <p:spPr bwMode="auto">
          <a:xfrm>
            <a:off x="6613525" y="647700"/>
            <a:ext cx="692150" cy="250825"/>
          </a:xfrm>
          <a:prstGeom prst="roundRect">
            <a:avLst>
              <a:gd name="adj" fmla="val 16667"/>
            </a:avLst>
          </a:prstGeom>
          <a:solidFill>
            <a:schemeClr val="tx1"/>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75" name="Rectangle 227"/>
          <p:cNvSpPr>
            <a:spLocks noChangeArrowheads="1"/>
          </p:cNvSpPr>
          <p:nvPr/>
        </p:nvSpPr>
        <p:spPr bwMode="auto">
          <a:xfrm>
            <a:off x="6570663" y="561975"/>
            <a:ext cx="100647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AMAZHI CHILU</a:t>
            </a:r>
          </a:p>
        </p:txBody>
      </p:sp>
      <p:sp>
        <p:nvSpPr>
          <p:cNvPr id="667876" name="Line 228"/>
          <p:cNvSpPr>
            <a:spLocks noChangeShapeType="1"/>
          </p:cNvSpPr>
          <p:nvPr/>
        </p:nvSpPr>
        <p:spPr bwMode="auto">
          <a:xfrm>
            <a:off x="6630988" y="1117600"/>
            <a:ext cx="863600" cy="0"/>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77" name="Line 229"/>
          <p:cNvSpPr>
            <a:spLocks noChangeShapeType="1"/>
          </p:cNvSpPr>
          <p:nvPr/>
        </p:nvSpPr>
        <p:spPr bwMode="auto">
          <a:xfrm flipV="1">
            <a:off x="6630988" y="928688"/>
            <a:ext cx="863600" cy="1587"/>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78" name="Rectangle 230"/>
          <p:cNvSpPr>
            <a:spLocks noChangeArrowheads="1"/>
          </p:cNvSpPr>
          <p:nvPr/>
        </p:nvSpPr>
        <p:spPr bwMode="auto">
          <a:xfrm>
            <a:off x="6580188" y="1266825"/>
            <a:ext cx="873125" cy="225425"/>
          </a:xfrm>
          <a:prstGeom prst="rect">
            <a:avLst/>
          </a:prstGeom>
          <a:noFill/>
          <a:ln>
            <a:noFill/>
          </a:ln>
          <a:effectLst/>
          <a:extLst>
            <a:ext uri="{909E8E84-426E-40dd-AFC4-6F175D3DCCD1}">
              <a14:hiddenFill xmlns:a14="http://schemas.microsoft.com/office/drawing/2010/main" xmlns="">
                <a:solidFill>
                  <a:srgbClr val="E7EC26"/>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MOVUCHILU</a:t>
            </a:r>
          </a:p>
        </p:txBody>
      </p:sp>
      <p:sp>
        <p:nvSpPr>
          <p:cNvPr id="667879" name="Rectangle 231"/>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80" name="AutoShape 232"/>
          <p:cNvSpPr>
            <a:spLocks noChangeArrowheads="1"/>
          </p:cNvSpPr>
          <p:nvPr/>
        </p:nvSpPr>
        <p:spPr bwMode="auto">
          <a:xfrm>
            <a:off x="4265613" y="5700713"/>
            <a:ext cx="701675" cy="333375"/>
          </a:xfrm>
          <a:prstGeom prst="roundRect">
            <a:avLst>
              <a:gd name="adj" fmla="val 16667"/>
            </a:avLst>
          </a:prstGeom>
          <a:solidFill>
            <a:schemeClr val="tx1"/>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81" name="Rectangle 233"/>
          <p:cNvSpPr>
            <a:spLocks noChangeArrowheads="1"/>
          </p:cNvSpPr>
          <p:nvPr/>
        </p:nvSpPr>
        <p:spPr bwMode="auto">
          <a:xfrm>
            <a:off x="4281488" y="5635625"/>
            <a:ext cx="701675"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l"/>
            <a:r>
              <a:rPr lang="en-US" sz="900" b="1">
                <a:solidFill>
                  <a:srgbClr val="000000"/>
                </a:solidFill>
                <a:effectLst/>
                <a:latin typeface="Chicago" charset="0"/>
              </a:rPr>
              <a:t>JOSHUA</a:t>
            </a:r>
          </a:p>
        </p:txBody>
      </p:sp>
      <p:sp>
        <p:nvSpPr>
          <p:cNvPr id="667882" name="Line 234"/>
          <p:cNvSpPr>
            <a:spLocks noChangeShapeType="1"/>
          </p:cNvSpPr>
          <p:nvPr/>
        </p:nvSpPr>
        <p:spPr bwMode="auto">
          <a:xfrm>
            <a:off x="4302125" y="6045200"/>
            <a:ext cx="835025" cy="1588"/>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83" name="Line 235"/>
          <p:cNvSpPr>
            <a:spLocks noChangeShapeType="1"/>
          </p:cNvSpPr>
          <p:nvPr/>
        </p:nvSpPr>
        <p:spPr bwMode="auto">
          <a:xfrm flipV="1">
            <a:off x="4305300" y="62293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84" name="Rectangle 236"/>
          <p:cNvSpPr>
            <a:spLocks noChangeArrowheads="1"/>
          </p:cNvSpPr>
          <p:nvPr/>
        </p:nvSpPr>
        <p:spPr bwMode="auto">
          <a:xfrm>
            <a:off x="4227513" y="4421188"/>
            <a:ext cx="952500" cy="1143000"/>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85" name="AutoShape 237"/>
          <p:cNvSpPr>
            <a:spLocks noChangeArrowheads="1"/>
          </p:cNvSpPr>
          <p:nvPr/>
        </p:nvSpPr>
        <p:spPr bwMode="auto">
          <a:xfrm>
            <a:off x="4248150" y="4295775"/>
            <a:ext cx="704850" cy="336550"/>
          </a:xfrm>
          <a:prstGeom prst="roundRect">
            <a:avLst>
              <a:gd name="adj" fmla="val 16667"/>
            </a:avLst>
          </a:prstGeom>
          <a:solidFill>
            <a:schemeClr val="tx1"/>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86" name="Rectangle 238"/>
          <p:cNvSpPr>
            <a:spLocks noChangeArrowheads="1"/>
          </p:cNvSpPr>
          <p:nvPr/>
        </p:nvSpPr>
        <p:spPr bwMode="auto">
          <a:xfrm>
            <a:off x="4318000" y="4257675"/>
            <a:ext cx="619125"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MOSES</a:t>
            </a:r>
          </a:p>
        </p:txBody>
      </p:sp>
      <p:sp>
        <p:nvSpPr>
          <p:cNvPr id="667887" name="Line 239"/>
          <p:cNvSpPr>
            <a:spLocks noChangeShapeType="1"/>
          </p:cNvSpPr>
          <p:nvPr/>
        </p:nvSpPr>
        <p:spPr bwMode="auto">
          <a:xfrm flipV="1">
            <a:off x="4270375" y="4579938"/>
            <a:ext cx="838200" cy="3175"/>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88" name="Line 240"/>
          <p:cNvSpPr>
            <a:spLocks noChangeShapeType="1"/>
          </p:cNvSpPr>
          <p:nvPr/>
        </p:nvSpPr>
        <p:spPr bwMode="auto">
          <a:xfrm>
            <a:off x="4279900" y="47688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89" name="Line 241"/>
          <p:cNvSpPr>
            <a:spLocks noChangeShapeType="1"/>
          </p:cNvSpPr>
          <p:nvPr/>
        </p:nvSpPr>
        <p:spPr bwMode="auto">
          <a:xfrm>
            <a:off x="4281488" y="49466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90" name="Line 242"/>
          <p:cNvSpPr>
            <a:spLocks noChangeShapeType="1"/>
          </p:cNvSpPr>
          <p:nvPr/>
        </p:nvSpPr>
        <p:spPr bwMode="auto">
          <a:xfrm>
            <a:off x="4279900" y="5124450"/>
            <a:ext cx="835025" cy="1588"/>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91" name="Line 243"/>
          <p:cNvSpPr>
            <a:spLocks noChangeShapeType="1"/>
          </p:cNvSpPr>
          <p:nvPr/>
        </p:nvSpPr>
        <p:spPr bwMode="auto">
          <a:xfrm flipV="1">
            <a:off x="4270375" y="5291138"/>
            <a:ext cx="838200" cy="3175"/>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92" name="Line 244"/>
          <p:cNvSpPr>
            <a:spLocks noChangeShapeType="1"/>
          </p:cNvSpPr>
          <p:nvPr/>
        </p:nvSpPr>
        <p:spPr bwMode="auto">
          <a:xfrm>
            <a:off x="4271963" y="5454650"/>
            <a:ext cx="835025" cy="1588"/>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93" name="Line 245"/>
          <p:cNvSpPr>
            <a:spLocks noChangeShapeType="1"/>
          </p:cNvSpPr>
          <p:nvPr/>
        </p:nvSpPr>
        <p:spPr bwMode="auto">
          <a:xfrm>
            <a:off x="6665913" y="601980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95" name="Rectangle 247"/>
          <p:cNvSpPr>
            <a:spLocks noChangeArrowheads="1"/>
          </p:cNvSpPr>
          <p:nvPr/>
        </p:nvSpPr>
        <p:spPr bwMode="auto">
          <a:xfrm>
            <a:off x="4900613" y="1968500"/>
            <a:ext cx="792162" cy="2413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r>
              <a:rPr lang="en-US" b="1">
                <a:solidFill>
                  <a:srgbClr val="FFFF00"/>
                </a:solidFill>
                <a:effectLst/>
                <a:latin typeface="Times" charset="0"/>
              </a:rPr>
              <a:t>(2000 B.C.)</a:t>
            </a:r>
          </a:p>
        </p:txBody>
      </p:sp>
      <p:sp>
        <p:nvSpPr>
          <p:cNvPr id="667896" name="Rectangle 248"/>
          <p:cNvSpPr>
            <a:spLocks noChangeArrowheads="1"/>
          </p:cNvSpPr>
          <p:nvPr/>
        </p:nvSpPr>
        <p:spPr bwMode="auto">
          <a:xfrm>
            <a:off x="4548188" y="519113"/>
            <a:ext cx="94297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897" name="Rectangle 249"/>
          <p:cNvSpPr>
            <a:spLocks noChangeArrowheads="1"/>
          </p:cNvSpPr>
          <p:nvPr/>
        </p:nvSpPr>
        <p:spPr bwMode="auto">
          <a:xfrm>
            <a:off x="3792538" y="503238"/>
            <a:ext cx="1625600" cy="1443037"/>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a:extLst>
            <a:ext uri="{909E8E84-426E-40dd-AFC4-6F175D3DCCD1}">
              <a14:hiddenFill xmlns:a14="http://schemas.microsoft.com/office/drawing/2010/main" xmlns="">
                <a:solidFill>
                  <a:srgbClr val="FCEB6E"/>
                </a:solidFill>
              </a14:hiddenFill>
            </a:ext>
          </a:extLst>
        </p:spPr>
        <p:txBody>
          <a:bodyPr wrap="none" anchor="ctr"/>
          <a:lstStyle/>
          <a:p>
            <a:endParaRPr lang="en-US"/>
          </a:p>
        </p:txBody>
      </p:sp>
      <p:sp>
        <p:nvSpPr>
          <p:cNvPr id="667898" name="Rectangle 250"/>
          <p:cNvSpPr>
            <a:spLocks noChangeArrowheads="1"/>
          </p:cNvSpPr>
          <p:nvPr/>
        </p:nvSpPr>
        <p:spPr bwMode="auto">
          <a:xfrm>
            <a:off x="3817938" y="2016125"/>
            <a:ext cx="1625600" cy="1389063"/>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a:extLst>
            <a:ext uri="{909E8E84-426E-40dd-AFC4-6F175D3DCCD1}">
              <a14:hiddenFill xmlns:a14="http://schemas.microsoft.com/office/drawing/2010/main" xmlns="">
                <a:solidFill>
                  <a:srgbClr val="FCEB6E"/>
                </a:solidFill>
              </a14:hiddenFill>
            </a:ext>
          </a:extLst>
        </p:spPr>
        <p:txBody>
          <a:bodyPr wrap="none" anchor="ctr"/>
          <a:lstStyle/>
          <a:p>
            <a:endParaRPr lang="en-US"/>
          </a:p>
        </p:txBody>
      </p:sp>
      <p:sp>
        <p:nvSpPr>
          <p:cNvPr id="667899" name="Freeform 251"/>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7900" name="AutoShape 252"/>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901" name="Rectangle 253"/>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902" name="AutoShape 254"/>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903" name="Line 255"/>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904" name="Line 256"/>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905" name="Rectangle 257"/>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906" name="Rectangle 258"/>
          <p:cNvSpPr>
            <a:spLocks noChangeArrowheads="1"/>
          </p:cNvSpPr>
          <p:nvPr/>
        </p:nvSpPr>
        <p:spPr bwMode="auto">
          <a:xfrm>
            <a:off x="8186738" y="3832225"/>
            <a:ext cx="652462"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O- O - S</a:t>
            </a:r>
          </a:p>
        </p:txBody>
      </p:sp>
      <p:sp>
        <p:nvSpPr>
          <p:cNvPr id="667907" name="Rectangle 259"/>
          <p:cNvSpPr>
            <a:spLocks noChangeArrowheads="1"/>
          </p:cNvSpPr>
          <p:nvPr/>
        </p:nvSpPr>
        <p:spPr bwMode="auto">
          <a:xfrm>
            <a:off x="8286750" y="4221163"/>
            <a:ext cx="447675"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J - E</a:t>
            </a:r>
          </a:p>
        </p:txBody>
      </p:sp>
      <p:sp>
        <p:nvSpPr>
          <p:cNvPr id="667908" name="Rectangle 260"/>
          <p:cNvSpPr>
            <a:spLocks noChangeArrowheads="1"/>
          </p:cNvSpPr>
          <p:nvPr/>
        </p:nvSpPr>
        <p:spPr bwMode="auto">
          <a:xfrm>
            <a:off x="8340725" y="4411663"/>
            <a:ext cx="320675"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12</a:t>
            </a:r>
          </a:p>
        </p:txBody>
      </p:sp>
      <p:sp>
        <p:nvSpPr>
          <p:cNvPr id="667909" name="Rectangle 261"/>
          <p:cNvSpPr>
            <a:spLocks noChangeArrowheads="1"/>
          </p:cNvSpPr>
          <p:nvPr/>
        </p:nvSpPr>
        <p:spPr bwMode="auto">
          <a:xfrm>
            <a:off x="8175625" y="3654425"/>
            <a:ext cx="68262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KOKOLO</a:t>
            </a:r>
          </a:p>
        </p:txBody>
      </p:sp>
      <p:sp>
        <p:nvSpPr>
          <p:cNvPr id="667910" name="Rectangle 262"/>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667911" name="Rectangle 263"/>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I - I</a:t>
            </a:r>
          </a:p>
        </p:txBody>
      </p:sp>
      <p:sp>
        <p:nvSpPr>
          <p:cNvPr id="667912" name="Line 264"/>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913" name="Line 265"/>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914" name="Line 266"/>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916" name="Text Box 268"/>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endParaRPr lang="en-US" sz="1600">
              <a:solidFill>
                <a:schemeClr val="tx1"/>
              </a:solidFill>
              <a:effectLst/>
            </a:endParaRPr>
          </a:p>
        </p:txBody>
      </p:sp>
      <p:sp>
        <p:nvSpPr>
          <p:cNvPr id="667917" name="Text Box 269"/>
          <p:cNvSpPr txBox="1">
            <a:spLocks noChangeArrowheads="1"/>
          </p:cNvSpPr>
          <p:nvPr/>
        </p:nvSpPr>
        <p:spPr bwMode="auto">
          <a:xfrm>
            <a:off x="1789113" y="0"/>
            <a:ext cx="2603500"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1200" b="1">
                <a:solidFill>
                  <a:schemeClr val="tx1"/>
                </a:solidFill>
                <a:effectLst/>
              </a:rPr>
              <a:t>Hr. 1-35</a:t>
            </a:r>
          </a:p>
        </p:txBody>
      </p:sp>
      <p:sp>
        <p:nvSpPr>
          <p:cNvPr id="667918" name="AutoShape 270"/>
          <p:cNvSpPr>
            <a:spLocks noChangeArrowheads="1"/>
          </p:cNvSpPr>
          <p:nvPr/>
        </p:nvSpPr>
        <p:spPr bwMode="auto">
          <a:xfrm rot="1158696">
            <a:off x="5027613" y="2927350"/>
            <a:ext cx="3167062" cy="477838"/>
          </a:xfrm>
          <a:prstGeom prst="leftArrow">
            <a:avLst>
              <a:gd name="adj1" fmla="val 50000"/>
              <a:gd name="adj2" fmla="val 165697"/>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667919" name="Text Box 271"/>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667924" name="Rectangle 276"/>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46</a:t>
            </a:r>
          </a:p>
        </p:txBody>
      </p:sp>
      <p:grpSp>
        <p:nvGrpSpPr>
          <p:cNvPr id="667977" name="Group 329"/>
          <p:cNvGrpSpPr>
            <a:grpSpLocks/>
          </p:cNvGrpSpPr>
          <p:nvPr/>
        </p:nvGrpSpPr>
        <p:grpSpPr bwMode="auto">
          <a:xfrm>
            <a:off x="5221289" y="1408113"/>
            <a:ext cx="2760663" cy="4195763"/>
            <a:chOff x="3289" y="887"/>
            <a:chExt cx="1739" cy="2643"/>
          </a:xfrm>
        </p:grpSpPr>
        <p:grpSp>
          <p:nvGrpSpPr>
            <p:cNvPr id="667925" name="Group 277"/>
            <p:cNvGrpSpPr>
              <a:grpSpLocks/>
            </p:cNvGrpSpPr>
            <p:nvPr/>
          </p:nvGrpSpPr>
          <p:grpSpPr bwMode="auto">
            <a:xfrm>
              <a:off x="3289" y="1421"/>
              <a:ext cx="247" cy="260"/>
              <a:chOff x="1609" y="1232"/>
              <a:chExt cx="247" cy="260"/>
            </a:xfrm>
          </p:grpSpPr>
          <p:grpSp>
            <p:nvGrpSpPr>
              <p:cNvPr id="667926" name="Group 278"/>
              <p:cNvGrpSpPr>
                <a:grpSpLocks/>
              </p:cNvGrpSpPr>
              <p:nvPr/>
            </p:nvGrpSpPr>
            <p:grpSpPr bwMode="auto">
              <a:xfrm>
                <a:off x="1620" y="1232"/>
                <a:ext cx="236" cy="260"/>
                <a:chOff x="1557" y="1007"/>
                <a:chExt cx="2105" cy="1949"/>
              </a:xfrm>
            </p:grpSpPr>
            <p:grpSp>
              <p:nvGrpSpPr>
                <p:cNvPr id="667928" name="Group 280"/>
                <p:cNvGrpSpPr>
                  <a:grpSpLocks/>
                </p:cNvGrpSpPr>
                <p:nvPr/>
              </p:nvGrpSpPr>
              <p:grpSpPr bwMode="auto">
                <a:xfrm>
                  <a:off x="1557" y="1209"/>
                  <a:ext cx="2105" cy="1421"/>
                  <a:chOff x="578" y="2316"/>
                  <a:chExt cx="2105" cy="1421"/>
                </a:xfrm>
              </p:grpSpPr>
              <p:sp>
                <p:nvSpPr>
                  <p:cNvPr id="667929" name="Freeform 281" descr="Cork"/>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930" name="Freeform 282" descr="Cork"/>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67932" name="Freeform 284"/>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933" name="Freeform 285"/>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934" name="Freeform 286"/>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935" name="Freeform 287"/>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936" name="Freeform 288"/>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67937" name="Rectangle 289"/>
              <p:cNvSpPr>
                <a:spLocks noChangeArrowheads="1"/>
              </p:cNvSpPr>
              <p:nvPr/>
            </p:nvSpPr>
            <p:spPr bwMode="auto">
              <a:xfrm>
                <a:off x="1609" y="1237"/>
                <a:ext cx="224"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46662" dir="2115817" algn="ctr" rotWithShape="0">
                        <a:schemeClr val="bg2">
                          <a:alpha val="74998"/>
                        </a:schemeClr>
                      </a:outerShdw>
                    </a:effectLst>
                  </a14:hiddenEffects>
                </a:ext>
              </a:extLst>
            </p:spPr>
            <p:txBody>
              <a:bodyPr wrap="none" lIns="90487" tIns="44450" rIns="90487" bIns="44450">
                <a:spAutoFit/>
              </a:bodyPr>
              <a:lstStyle/>
              <a:p>
                <a:pPr algn="l"/>
                <a:r>
                  <a:rPr lang="en-US" sz="1600" b="1" i="1">
                    <a:solidFill>
                      <a:schemeClr val="bg2"/>
                    </a:solidFill>
                    <a:effectLst/>
                    <a:latin typeface="Kosher-Normal" charset="0"/>
                  </a:rPr>
                  <a:t>AC</a:t>
                </a:r>
                <a:endParaRPr lang="en-US" sz="1600" i="1">
                  <a:solidFill>
                    <a:schemeClr val="bg2"/>
                  </a:solidFill>
                  <a:effectLst/>
                  <a:latin typeface="Helvetica" charset="0"/>
                </a:endParaRPr>
              </a:p>
            </p:txBody>
          </p:sp>
        </p:grpSp>
        <p:grpSp>
          <p:nvGrpSpPr>
            <p:cNvPr id="667938" name="Group 290"/>
            <p:cNvGrpSpPr>
              <a:grpSpLocks/>
            </p:cNvGrpSpPr>
            <p:nvPr/>
          </p:nvGrpSpPr>
          <p:grpSpPr bwMode="auto">
            <a:xfrm>
              <a:off x="3292" y="3270"/>
              <a:ext cx="247" cy="260"/>
              <a:chOff x="1609" y="1232"/>
              <a:chExt cx="247" cy="260"/>
            </a:xfrm>
          </p:grpSpPr>
          <p:grpSp>
            <p:nvGrpSpPr>
              <p:cNvPr id="667939" name="Group 291"/>
              <p:cNvGrpSpPr>
                <a:grpSpLocks/>
              </p:cNvGrpSpPr>
              <p:nvPr/>
            </p:nvGrpSpPr>
            <p:grpSpPr bwMode="auto">
              <a:xfrm>
                <a:off x="1620" y="1232"/>
                <a:ext cx="236" cy="260"/>
                <a:chOff x="1557" y="1007"/>
                <a:chExt cx="2105" cy="1949"/>
              </a:xfrm>
            </p:grpSpPr>
            <p:grpSp>
              <p:nvGrpSpPr>
                <p:cNvPr id="667941" name="Group 293"/>
                <p:cNvGrpSpPr>
                  <a:grpSpLocks/>
                </p:cNvGrpSpPr>
                <p:nvPr/>
              </p:nvGrpSpPr>
              <p:grpSpPr bwMode="auto">
                <a:xfrm>
                  <a:off x="1557" y="1209"/>
                  <a:ext cx="2105" cy="1421"/>
                  <a:chOff x="578" y="2316"/>
                  <a:chExt cx="2105" cy="1421"/>
                </a:xfrm>
              </p:grpSpPr>
              <p:sp>
                <p:nvSpPr>
                  <p:cNvPr id="667942" name="Freeform 294" descr="Cork"/>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943" name="Freeform 295" descr="Cork"/>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67945" name="Freeform 297"/>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946" name="Freeform 298"/>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947" name="Freeform 299"/>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948" name="Freeform 300"/>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949" name="Freeform 301"/>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67950" name="Rectangle 302"/>
              <p:cNvSpPr>
                <a:spLocks noChangeArrowheads="1"/>
              </p:cNvSpPr>
              <p:nvPr/>
            </p:nvSpPr>
            <p:spPr bwMode="auto">
              <a:xfrm>
                <a:off x="1609" y="1237"/>
                <a:ext cx="114"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46662" dir="2115817" algn="ctr" rotWithShape="0">
                        <a:schemeClr val="bg2">
                          <a:alpha val="74998"/>
                        </a:schemeClr>
                      </a:outerShdw>
                    </a:effectLst>
                  </a14:hiddenEffects>
                </a:ext>
              </a:extLst>
            </p:spPr>
            <p:txBody>
              <a:bodyPr wrap="none" lIns="90487" tIns="44450" rIns="90487" bIns="44450">
                <a:spAutoFit/>
              </a:bodyPr>
              <a:lstStyle/>
              <a:p>
                <a:pPr algn="l"/>
                <a:endParaRPr lang="en-US" sz="1600" i="1">
                  <a:solidFill>
                    <a:schemeClr val="bg2"/>
                  </a:solidFill>
                  <a:effectLst/>
                  <a:latin typeface="Helvetica" charset="0"/>
                </a:endParaRPr>
              </a:p>
            </p:txBody>
          </p:sp>
        </p:grpSp>
        <p:grpSp>
          <p:nvGrpSpPr>
            <p:cNvPr id="667951" name="Group 303"/>
            <p:cNvGrpSpPr>
              <a:grpSpLocks/>
            </p:cNvGrpSpPr>
            <p:nvPr/>
          </p:nvGrpSpPr>
          <p:grpSpPr bwMode="auto">
            <a:xfrm>
              <a:off x="4781" y="887"/>
              <a:ext cx="247" cy="260"/>
              <a:chOff x="1609" y="1232"/>
              <a:chExt cx="247" cy="260"/>
            </a:xfrm>
          </p:grpSpPr>
          <p:grpSp>
            <p:nvGrpSpPr>
              <p:cNvPr id="667952" name="Group 304"/>
              <p:cNvGrpSpPr>
                <a:grpSpLocks/>
              </p:cNvGrpSpPr>
              <p:nvPr/>
            </p:nvGrpSpPr>
            <p:grpSpPr bwMode="auto">
              <a:xfrm>
                <a:off x="1620" y="1232"/>
                <a:ext cx="236" cy="260"/>
                <a:chOff x="1557" y="1007"/>
                <a:chExt cx="2105" cy="1949"/>
              </a:xfrm>
            </p:grpSpPr>
            <p:grpSp>
              <p:nvGrpSpPr>
                <p:cNvPr id="667954" name="Group 306"/>
                <p:cNvGrpSpPr>
                  <a:grpSpLocks/>
                </p:cNvGrpSpPr>
                <p:nvPr/>
              </p:nvGrpSpPr>
              <p:grpSpPr bwMode="auto">
                <a:xfrm>
                  <a:off x="1557" y="1209"/>
                  <a:ext cx="2105" cy="1421"/>
                  <a:chOff x="578" y="2316"/>
                  <a:chExt cx="2105" cy="1421"/>
                </a:xfrm>
              </p:grpSpPr>
              <p:sp>
                <p:nvSpPr>
                  <p:cNvPr id="667955" name="Freeform 307" descr="Cork"/>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956" name="Freeform 308" descr="Cork"/>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67958" name="Freeform 310"/>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959" name="Freeform 311"/>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960" name="Freeform 312"/>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961" name="Freeform 313"/>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962" name="Freeform 314"/>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67963" name="Rectangle 315"/>
              <p:cNvSpPr>
                <a:spLocks noChangeArrowheads="1"/>
              </p:cNvSpPr>
              <p:nvPr/>
            </p:nvSpPr>
            <p:spPr bwMode="auto">
              <a:xfrm>
                <a:off x="1609" y="1237"/>
                <a:ext cx="160"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46662" dir="2115817" algn="ctr" rotWithShape="0">
                        <a:schemeClr val="bg2">
                          <a:alpha val="74998"/>
                        </a:schemeClr>
                      </a:outerShdw>
                    </a:effectLst>
                  </a14:hiddenEffects>
                </a:ext>
              </a:extLst>
            </p:spPr>
            <p:txBody>
              <a:bodyPr wrap="none" lIns="90487" tIns="44450" rIns="90487" bIns="44450">
                <a:spAutoFit/>
              </a:bodyPr>
              <a:lstStyle/>
              <a:p>
                <a:pPr algn="l"/>
                <a:r>
                  <a:rPr lang="en-US" sz="1600" b="1" i="1">
                    <a:solidFill>
                      <a:schemeClr val="bg2"/>
                    </a:solidFill>
                    <a:effectLst/>
                    <a:latin typeface="Kosher-Normal" charset="0"/>
                  </a:rPr>
                  <a:t> </a:t>
                </a:r>
                <a:endParaRPr lang="en-US" sz="1600" i="1">
                  <a:solidFill>
                    <a:schemeClr val="bg2"/>
                  </a:solidFill>
                  <a:effectLst/>
                  <a:latin typeface="Helvetica" charset="0"/>
                </a:endParaRPr>
              </a:p>
            </p:txBody>
          </p:sp>
        </p:grpSp>
        <p:grpSp>
          <p:nvGrpSpPr>
            <p:cNvPr id="667964" name="Group 316"/>
            <p:cNvGrpSpPr>
              <a:grpSpLocks/>
            </p:cNvGrpSpPr>
            <p:nvPr/>
          </p:nvGrpSpPr>
          <p:grpSpPr bwMode="auto">
            <a:xfrm>
              <a:off x="4781" y="1391"/>
              <a:ext cx="247" cy="260"/>
              <a:chOff x="1609" y="1232"/>
              <a:chExt cx="247" cy="260"/>
            </a:xfrm>
          </p:grpSpPr>
          <p:grpSp>
            <p:nvGrpSpPr>
              <p:cNvPr id="667965" name="Group 317"/>
              <p:cNvGrpSpPr>
                <a:grpSpLocks/>
              </p:cNvGrpSpPr>
              <p:nvPr/>
            </p:nvGrpSpPr>
            <p:grpSpPr bwMode="auto">
              <a:xfrm>
                <a:off x="1620" y="1232"/>
                <a:ext cx="236" cy="260"/>
                <a:chOff x="1557" y="1007"/>
                <a:chExt cx="2105" cy="1949"/>
              </a:xfrm>
            </p:grpSpPr>
            <p:grpSp>
              <p:nvGrpSpPr>
                <p:cNvPr id="667967" name="Group 319"/>
                <p:cNvGrpSpPr>
                  <a:grpSpLocks/>
                </p:cNvGrpSpPr>
                <p:nvPr/>
              </p:nvGrpSpPr>
              <p:grpSpPr bwMode="auto">
                <a:xfrm>
                  <a:off x="1557" y="1209"/>
                  <a:ext cx="2105" cy="1421"/>
                  <a:chOff x="578" y="2316"/>
                  <a:chExt cx="2105" cy="1421"/>
                </a:xfrm>
              </p:grpSpPr>
              <p:sp>
                <p:nvSpPr>
                  <p:cNvPr id="667968" name="Freeform 320" descr="Cork"/>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969" name="Freeform 321" descr="Cork"/>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67971" name="Freeform 323"/>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972" name="Freeform 324"/>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973" name="Freeform 325"/>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974" name="Freeform 326"/>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7975" name="Freeform 327"/>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67976" name="Rectangle 328"/>
              <p:cNvSpPr>
                <a:spLocks noChangeArrowheads="1"/>
              </p:cNvSpPr>
              <p:nvPr/>
            </p:nvSpPr>
            <p:spPr bwMode="auto">
              <a:xfrm>
                <a:off x="1609" y="1237"/>
                <a:ext cx="160"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46662" dir="2115817" algn="ctr" rotWithShape="0">
                        <a:schemeClr val="bg2">
                          <a:alpha val="74998"/>
                        </a:schemeClr>
                      </a:outerShdw>
                    </a:effectLst>
                  </a14:hiddenEffects>
                </a:ext>
              </a:extLst>
            </p:spPr>
            <p:txBody>
              <a:bodyPr wrap="none" lIns="90487" tIns="44450" rIns="90487" bIns="44450">
                <a:spAutoFit/>
              </a:bodyPr>
              <a:lstStyle/>
              <a:p>
                <a:pPr algn="l"/>
                <a:r>
                  <a:rPr lang="en-US" sz="1600" b="1" i="1">
                    <a:solidFill>
                      <a:schemeClr val="bg2"/>
                    </a:solidFill>
                    <a:effectLst/>
                    <a:latin typeface="Kosher-Normal" charset="0"/>
                  </a:rPr>
                  <a:t> </a:t>
                </a:r>
                <a:endParaRPr lang="en-US" sz="1600" i="1">
                  <a:solidFill>
                    <a:schemeClr val="bg2"/>
                  </a:solidFill>
                  <a:effectLst/>
                  <a:latin typeface="Helvetica" charset="0"/>
                </a:endParaRPr>
              </a:p>
            </p:txBody>
          </p:sp>
        </p:grpSp>
      </p:grpSp>
      <p:sp>
        <p:nvSpPr>
          <p:cNvPr id="667978" name="Text Box 330"/>
          <p:cNvSpPr txBox="1">
            <a:spLocks noChangeArrowheads="1"/>
          </p:cNvSpPr>
          <p:nvPr/>
        </p:nvSpPr>
        <p:spPr bwMode="auto">
          <a:xfrm>
            <a:off x="8591550" y="6427788"/>
            <a:ext cx="3254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a:solidFill>
                  <a:srgbClr val="FFFFFF"/>
                </a:solidFill>
                <a:effectLst/>
                <a:latin typeface="Arial" charset="0"/>
              </a:rPr>
              <a:t>2</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667897"/>
                                        </p:tgtEl>
                                        <p:attrNameLst>
                                          <p:attrName>style.visibility</p:attrName>
                                        </p:attrNameLst>
                                      </p:cBhvr>
                                      <p:to>
                                        <p:strVal val="visible"/>
                                      </p:to>
                                    </p:set>
                                    <p:anim calcmode="lin" valueType="num">
                                      <p:cBhvr>
                                        <p:cTn id="7" dur="500" fill="hold"/>
                                        <p:tgtEl>
                                          <p:spTgt spid="667897"/>
                                        </p:tgtEl>
                                        <p:attrNameLst>
                                          <p:attrName>ppt_w</p:attrName>
                                        </p:attrNameLst>
                                      </p:cBhvr>
                                      <p:tavLst>
                                        <p:tav tm="0">
                                          <p:val>
                                            <p:fltVal val="0"/>
                                          </p:val>
                                        </p:tav>
                                        <p:tav tm="100000">
                                          <p:val>
                                            <p:strVal val="#ppt_w"/>
                                          </p:val>
                                        </p:tav>
                                      </p:tavLst>
                                    </p:anim>
                                    <p:anim calcmode="lin" valueType="num">
                                      <p:cBhvr>
                                        <p:cTn id="8" dur="500" fill="hold"/>
                                        <p:tgtEl>
                                          <p:spTgt spid="667897"/>
                                        </p:tgtEl>
                                        <p:attrNameLst>
                                          <p:attrName>ppt_h</p:attrName>
                                        </p:attrNameLst>
                                      </p:cBhvr>
                                      <p:tavLst>
                                        <p:tav tm="0">
                                          <p:val>
                                            <p:fltVal val="0"/>
                                          </p:val>
                                        </p:tav>
                                        <p:tav tm="100000">
                                          <p:val>
                                            <p:strVal val="#ppt_h"/>
                                          </p:val>
                                        </p:tav>
                                      </p:tavLst>
                                    </p:anim>
                                    <p:anim calcmode="lin" valueType="num">
                                      <p:cBhvr>
                                        <p:cTn id="9" dur="500" fill="hold"/>
                                        <p:tgtEl>
                                          <p:spTgt spid="667897"/>
                                        </p:tgtEl>
                                        <p:attrNameLst>
                                          <p:attrName>ppt_x</p:attrName>
                                        </p:attrNameLst>
                                      </p:cBhvr>
                                      <p:tavLst>
                                        <p:tav tm="0">
                                          <p:val>
                                            <p:fltVal val="0.5"/>
                                          </p:val>
                                        </p:tav>
                                        <p:tav tm="100000">
                                          <p:val>
                                            <p:strVal val="#ppt_x"/>
                                          </p:val>
                                        </p:tav>
                                      </p:tavLst>
                                    </p:anim>
                                    <p:anim calcmode="lin" valueType="num">
                                      <p:cBhvr>
                                        <p:cTn id="10" dur="500" fill="hold"/>
                                        <p:tgtEl>
                                          <p:spTgt spid="66789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67898"/>
                                        </p:tgtEl>
                                        <p:attrNameLst>
                                          <p:attrName>style.visibility</p:attrName>
                                        </p:attrNameLst>
                                      </p:cBhvr>
                                      <p:to>
                                        <p:strVal val="visible"/>
                                      </p:to>
                                    </p:set>
                                    <p:anim calcmode="lin" valueType="num">
                                      <p:cBhvr>
                                        <p:cTn id="15" dur="500" fill="hold"/>
                                        <p:tgtEl>
                                          <p:spTgt spid="667898"/>
                                        </p:tgtEl>
                                        <p:attrNameLst>
                                          <p:attrName>ppt_w</p:attrName>
                                        </p:attrNameLst>
                                      </p:cBhvr>
                                      <p:tavLst>
                                        <p:tav tm="0">
                                          <p:val>
                                            <p:fltVal val="0"/>
                                          </p:val>
                                        </p:tav>
                                        <p:tav tm="100000">
                                          <p:val>
                                            <p:strVal val="#ppt_w"/>
                                          </p:val>
                                        </p:tav>
                                      </p:tavLst>
                                    </p:anim>
                                    <p:anim calcmode="lin" valueType="num">
                                      <p:cBhvr>
                                        <p:cTn id="16" dur="500" fill="hold"/>
                                        <p:tgtEl>
                                          <p:spTgt spid="667898"/>
                                        </p:tgtEl>
                                        <p:attrNameLst>
                                          <p:attrName>ppt_h</p:attrName>
                                        </p:attrNameLst>
                                      </p:cBhvr>
                                      <p:tavLst>
                                        <p:tav tm="0">
                                          <p:val>
                                            <p:fltVal val="0"/>
                                          </p:val>
                                        </p:tav>
                                        <p:tav tm="100000">
                                          <p:val>
                                            <p:strVal val="#ppt_h"/>
                                          </p:val>
                                        </p:tav>
                                      </p:tavLst>
                                    </p:anim>
                                    <p:anim calcmode="lin" valueType="num">
                                      <p:cBhvr>
                                        <p:cTn id="17" dur="500" fill="hold"/>
                                        <p:tgtEl>
                                          <p:spTgt spid="667898"/>
                                        </p:tgtEl>
                                        <p:attrNameLst>
                                          <p:attrName>ppt_x</p:attrName>
                                        </p:attrNameLst>
                                      </p:cBhvr>
                                      <p:tavLst>
                                        <p:tav tm="0">
                                          <p:val>
                                            <p:fltVal val="0.5"/>
                                          </p:val>
                                        </p:tav>
                                        <p:tav tm="100000">
                                          <p:val>
                                            <p:strVal val="#ppt_x"/>
                                          </p:val>
                                        </p:tav>
                                      </p:tavLst>
                                    </p:anim>
                                    <p:anim calcmode="lin" valueType="num">
                                      <p:cBhvr>
                                        <p:cTn id="18" dur="500" fill="hold"/>
                                        <p:tgtEl>
                                          <p:spTgt spid="667898"/>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667918"/>
                                        </p:tgtEl>
                                        <p:attrNameLst>
                                          <p:attrName>style.visibility</p:attrName>
                                        </p:attrNameLst>
                                      </p:cBhvr>
                                      <p:to>
                                        <p:strVal val="visible"/>
                                      </p:to>
                                    </p:set>
                                    <p:animEffect transition="in" filter="wipe(right)">
                                      <p:cBhvr>
                                        <p:cTn id="22" dur="500"/>
                                        <p:tgtEl>
                                          <p:spTgt spid="667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897" grpId="0" animBg="1"/>
      <p:bldP spid="667898" grpId="0" animBg="1"/>
      <p:bldP spid="6679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100" name="Rectangle 60"/>
          <p:cNvSpPr>
            <a:spLocks noChangeArrowheads="1"/>
          </p:cNvSpPr>
          <p:nvPr/>
        </p:nvSpPr>
        <p:spPr bwMode="auto">
          <a:xfrm>
            <a:off x="1652588" y="788988"/>
            <a:ext cx="6756400" cy="538480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882806"/>
            </a:solidFill>
            <a:miter lim="800000"/>
            <a:headEnd/>
            <a:tailEnd/>
          </a:ln>
          <a:effectLst>
            <a:outerShdw blurRad="63500" dist="46662" dir="3284183" algn="ctr" rotWithShape="0">
              <a:schemeClr val="bg2">
                <a:alpha val="74998"/>
              </a:schemeClr>
            </a:outerShdw>
          </a:effectLst>
        </p:spPr>
        <p:txBody>
          <a:bodyPr wrap="none" anchor="ctr"/>
          <a:lstStyle/>
          <a:p>
            <a:endParaRPr lang="en-US"/>
          </a:p>
        </p:txBody>
      </p:sp>
      <p:sp>
        <p:nvSpPr>
          <p:cNvPr id="599042" name="Rectangle 2"/>
          <p:cNvSpPr>
            <a:spLocks noChangeArrowheads="1"/>
          </p:cNvSpPr>
          <p:nvPr/>
        </p:nvSpPr>
        <p:spPr bwMode="auto">
          <a:xfrm>
            <a:off x="3751263" y="3078163"/>
            <a:ext cx="68897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rgbClr val="FFFF66"/>
                </a:solidFill>
                <a:effectLst/>
                <a:latin typeface="Times" charset="0"/>
              </a:rPr>
              <a:t>MN</a:t>
            </a:r>
          </a:p>
        </p:txBody>
      </p:sp>
      <p:sp>
        <p:nvSpPr>
          <p:cNvPr id="599043" name="Freeform 3"/>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9044" name="Rectangle 4"/>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599045" name="Rectangle 5"/>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9046" name="Freeform 6"/>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9047" name="Freeform 7"/>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9048" name="Rectangle 8"/>
          <p:cNvSpPr>
            <a:spLocks noChangeArrowheads="1"/>
          </p:cNvSpPr>
          <p:nvPr/>
        </p:nvSpPr>
        <p:spPr bwMode="auto">
          <a:xfrm>
            <a:off x="4630738" y="2649538"/>
            <a:ext cx="152082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rgbClr val="FFFF66"/>
                </a:solidFill>
                <a:effectLst/>
                <a:latin typeface="Times" charset="0"/>
              </a:rPr>
              <a:t>EK</a:t>
            </a:r>
          </a:p>
        </p:txBody>
      </p:sp>
      <p:sp>
        <p:nvSpPr>
          <p:cNvPr id="599049" name="Freeform 9"/>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9050" name="Rectangle 10"/>
          <p:cNvSpPr>
            <a:spLocks noChangeArrowheads="1"/>
          </p:cNvSpPr>
          <p:nvPr/>
        </p:nvSpPr>
        <p:spPr bwMode="auto">
          <a:xfrm>
            <a:off x="7259638" y="5259388"/>
            <a:ext cx="131127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rgbClr val="FFFF66"/>
                </a:solidFill>
                <a:effectLst/>
                <a:latin typeface="Times" charset="0"/>
              </a:rPr>
              <a:t>PG</a:t>
            </a:r>
          </a:p>
        </p:txBody>
      </p:sp>
      <p:sp>
        <p:nvSpPr>
          <p:cNvPr id="599051" name="Freeform 11"/>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9052" name="Freeform 12"/>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9053" name="Freeform 13"/>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9054" name="Rectangle 14"/>
          <p:cNvSpPr>
            <a:spLocks noChangeArrowheads="1"/>
          </p:cNvSpPr>
          <p:nvPr/>
        </p:nvSpPr>
        <p:spPr bwMode="auto">
          <a:xfrm>
            <a:off x="3449638" y="2382838"/>
            <a:ext cx="127317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rgbClr val="FFFF66"/>
                </a:solidFill>
                <a:effectLst/>
                <a:latin typeface="Times" charset="0"/>
              </a:rPr>
              <a:t>GO</a:t>
            </a:r>
          </a:p>
        </p:txBody>
      </p:sp>
      <p:sp>
        <p:nvSpPr>
          <p:cNvPr id="599055" name="Rectangle 15"/>
          <p:cNvSpPr>
            <a:spLocks noChangeArrowheads="1"/>
          </p:cNvSpPr>
          <p:nvPr/>
        </p:nvSpPr>
        <p:spPr bwMode="auto">
          <a:xfrm>
            <a:off x="2516188" y="5640388"/>
            <a:ext cx="70167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rgbClr val="FFFF66"/>
                </a:solidFill>
                <a:effectLst/>
                <a:latin typeface="Times" charset="0"/>
              </a:rPr>
              <a:t>KO</a:t>
            </a:r>
          </a:p>
        </p:txBody>
      </p:sp>
      <p:sp>
        <p:nvSpPr>
          <p:cNvPr id="599056" name="Rectangle 16"/>
          <p:cNvSpPr>
            <a:spLocks noChangeArrowheads="1"/>
          </p:cNvSpPr>
          <p:nvPr/>
        </p:nvSpPr>
        <p:spPr bwMode="auto">
          <a:xfrm>
            <a:off x="2020888" y="9921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rgbClr val="FFFF66"/>
                </a:solidFill>
                <a:effectLst/>
                <a:latin typeface="Times" charset="0"/>
              </a:rPr>
              <a:t>MO</a:t>
            </a:r>
          </a:p>
        </p:txBody>
      </p:sp>
      <p:sp>
        <p:nvSpPr>
          <p:cNvPr id="599057" name="Rectangle 17"/>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905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9059" name="Rectangle 19"/>
          <p:cNvSpPr>
            <a:spLocks noChangeArrowheads="1"/>
          </p:cNvSpPr>
          <p:nvPr/>
        </p:nvSpPr>
        <p:spPr bwMode="auto">
          <a:xfrm>
            <a:off x="0" y="277813"/>
            <a:ext cx="2825750" cy="10033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r>
              <a:rPr lang="en-US" sz="2000" b="1">
                <a:solidFill>
                  <a:schemeClr val="tx2"/>
                </a:solidFill>
                <a:effectLst/>
                <a:latin typeface="Times" charset="0"/>
              </a:rPr>
              <a:t>ONGA SOTHOKOCKO                                    </a:t>
            </a:r>
          </a:p>
          <a:p>
            <a:pPr algn="l"/>
            <a:r>
              <a:rPr lang="en-US" sz="2000" b="1">
                <a:solidFill>
                  <a:schemeClr val="tx2"/>
                </a:solidFill>
                <a:effectLst/>
                <a:latin typeface="Times" charset="0"/>
              </a:rPr>
              <a:t> </a:t>
            </a:r>
          </a:p>
        </p:txBody>
      </p:sp>
      <p:sp>
        <p:nvSpPr>
          <p:cNvPr id="599060" name="Rectangle 20"/>
          <p:cNvSpPr>
            <a:spLocks noChangeArrowheads="1"/>
          </p:cNvSpPr>
          <p:nvPr/>
        </p:nvSpPr>
        <p:spPr bwMode="auto">
          <a:xfrm>
            <a:off x="2613025" y="3613150"/>
            <a:ext cx="173037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rgbClr val="FFFF66"/>
                </a:solidFill>
                <a:effectLst/>
                <a:latin typeface="Times" charset="0"/>
              </a:rPr>
              <a:t>KO</a:t>
            </a:r>
          </a:p>
        </p:txBody>
      </p:sp>
      <p:sp>
        <p:nvSpPr>
          <p:cNvPr id="599061" name="Line 21"/>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chemeClr val="tx1"/>
                </a:solidFill>
                <a:round/>
                <a:headEnd/>
                <a:tailEnd/>
              </a14:hiddenLine>
            </a:ext>
          </a:extLst>
        </p:spPr>
        <p:txBody>
          <a:bodyPr wrap="none" anchor="ctr"/>
          <a:lstStyle/>
          <a:p>
            <a:endParaRPr lang="en-US"/>
          </a:p>
        </p:txBody>
      </p:sp>
      <p:sp>
        <p:nvSpPr>
          <p:cNvPr id="59906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599067" name="Rectangle 27"/>
          <p:cNvSpPr>
            <a:spLocks noChangeArrowheads="1"/>
          </p:cNvSpPr>
          <p:nvPr/>
        </p:nvSpPr>
        <p:spPr bwMode="auto">
          <a:xfrm>
            <a:off x="4083050" y="1127125"/>
            <a:ext cx="809625" cy="515938"/>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pPr>
            <a:r>
              <a:rPr lang="en-US" sz="2800">
                <a:solidFill>
                  <a:srgbClr val="FFFF66"/>
                </a:solidFill>
                <a:effectLst>
                  <a:outerShdw blurRad="38100" dist="38100" dir="2700000" algn="tl">
                    <a:srgbClr val="000000"/>
                  </a:outerShdw>
                </a:effectLst>
                <a:latin typeface="Times" charset="0"/>
              </a:rPr>
              <a:t>6</a:t>
            </a:r>
          </a:p>
        </p:txBody>
      </p:sp>
      <p:sp>
        <p:nvSpPr>
          <p:cNvPr id="599069" name="Rectangle 29"/>
          <p:cNvSpPr>
            <a:spLocks noChangeArrowheads="1"/>
          </p:cNvSpPr>
          <p:nvPr/>
        </p:nvSpPr>
        <p:spPr bwMode="auto">
          <a:xfrm>
            <a:off x="7134225" y="4362450"/>
            <a:ext cx="42862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rgbClr val="FFFF66"/>
                </a:solidFill>
                <a:effectLst/>
                <a:latin typeface="Times" charset="0"/>
              </a:rPr>
              <a:t>U</a:t>
            </a:r>
          </a:p>
        </p:txBody>
      </p:sp>
      <p:sp>
        <p:nvSpPr>
          <p:cNvPr id="599070" name="Rectangle 30"/>
          <p:cNvSpPr>
            <a:spLocks noChangeArrowheads="1"/>
          </p:cNvSpPr>
          <p:nvPr/>
        </p:nvSpPr>
        <p:spPr bwMode="auto">
          <a:xfrm>
            <a:off x="5830888" y="2884488"/>
            <a:ext cx="83502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rgbClr val="FFFF66"/>
                </a:solidFill>
                <a:effectLst/>
                <a:latin typeface="Times" charset="0"/>
              </a:rPr>
              <a:t>B</a:t>
            </a:r>
          </a:p>
        </p:txBody>
      </p:sp>
      <p:sp>
        <p:nvSpPr>
          <p:cNvPr id="599071" name="Oval 31"/>
          <p:cNvSpPr>
            <a:spLocks noChangeArrowheads="1"/>
          </p:cNvSpPr>
          <p:nvPr/>
        </p:nvSpPr>
        <p:spPr bwMode="auto">
          <a:xfrm>
            <a:off x="5702300" y="3033713"/>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9072" name="Rectangle 32"/>
          <p:cNvSpPr>
            <a:spLocks noChangeArrowheads="1"/>
          </p:cNvSpPr>
          <p:nvPr/>
        </p:nvSpPr>
        <p:spPr bwMode="auto">
          <a:xfrm>
            <a:off x="5487988" y="1811338"/>
            <a:ext cx="83502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rgbClr val="FFFF66"/>
                </a:solidFill>
                <a:effectLst/>
                <a:latin typeface="Times" charset="0"/>
              </a:rPr>
              <a:t>H</a:t>
            </a:r>
          </a:p>
        </p:txBody>
      </p:sp>
      <p:sp>
        <p:nvSpPr>
          <p:cNvPr id="599073" name="Oval 33"/>
          <p:cNvSpPr>
            <a:spLocks noChangeArrowheads="1"/>
          </p:cNvSpPr>
          <p:nvPr/>
        </p:nvSpPr>
        <p:spPr bwMode="auto">
          <a:xfrm>
            <a:off x="5313363" y="1982788"/>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9074" name="Rectangle 34"/>
          <p:cNvSpPr>
            <a:spLocks noChangeArrowheads="1"/>
          </p:cNvSpPr>
          <p:nvPr/>
        </p:nvSpPr>
        <p:spPr bwMode="auto">
          <a:xfrm>
            <a:off x="7070725" y="1517650"/>
            <a:ext cx="129222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rgbClr val="FFFF66"/>
                </a:solidFill>
                <a:effectLst/>
                <a:latin typeface="Times" charset="0"/>
              </a:rPr>
              <a:t>N(A)</a:t>
            </a:r>
          </a:p>
        </p:txBody>
      </p:sp>
      <p:sp>
        <p:nvSpPr>
          <p:cNvPr id="599075" name="Oval 35"/>
          <p:cNvSpPr>
            <a:spLocks noChangeArrowheads="1"/>
          </p:cNvSpPr>
          <p:nvPr/>
        </p:nvSpPr>
        <p:spPr bwMode="auto">
          <a:xfrm>
            <a:off x="6904038" y="1662113"/>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9076" name="Oval 36"/>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9077" name="Rectangle 37"/>
          <p:cNvSpPr>
            <a:spLocks noChangeArrowheads="1"/>
          </p:cNvSpPr>
          <p:nvPr/>
        </p:nvSpPr>
        <p:spPr bwMode="auto">
          <a:xfrm>
            <a:off x="3074988" y="2568575"/>
            <a:ext cx="417512"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rgbClr val="FFFF66"/>
                </a:solidFill>
                <a:effectLst/>
                <a:latin typeface="Times" charset="0"/>
              </a:rPr>
              <a:t>K</a:t>
            </a:r>
          </a:p>
        </p:txBody>
      </p:sp>
      <p:sp>
        <p:nvSpPr>
          <p:cNvPr id="599078" name="Oval 38"/>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9079" name="Rectangle 39"/>
          <p:cNvSpPr>
            <a:spLocks noChangeArrowheads="1"/>
          </p:cNvSpPr>
          <p:nvPr/>
        </p:nvSpPr>
        <p:spPr bwMode="auto">
          <a:xfrm>
            <a:off x="2727325" y="3078163"/>
            <a:ext cx="33337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rgbClr val="FFFF66"/>
                </a:solidFill>
                <a:effectLst/>
                <a:latin typeface="Times" charset="0"/>
              </a:rPr>
              <a:t>J</a:t>
            </a:r>
          </a:p>
        </p:txBody>
      </p:sp>
      <p:sp>
        <p:nvSpPr>
          <p:cNvPr id="599080" name="Oval 40"/>
          <p:cNvSpPr>
            <a:spLocks noChangeArrowheads="1"/>
          </p:cNvSpPr>
          <p:nvPr/>
        </p:nvSpPr>
        <p:spPr bwMode="auto">
          <a:xfrm>
            <a:off x="3516313" y="3201988"/>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9081" name="Oval 41"/>
          <p:cNvSpPr>
            <a:spLocks noChangeArrowheads="1"/>
          </p:cNvSpPr>
          <p:nvPr/>
        </p:nvSpPr>
        <p:spPr bwMode="auto">
          <a:xfrm>
            <a:off x="2906713" y="4573588"/>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9082" name="Oval 42"/>
          <p:cNvSpPr>
            <a:spLocks noChangeArrowheads="1"/>
          </p:cNvSpPr>
          <p:nvPr/>
        </p:nvSpPr>
        <p:spPr bwMode="auto">
          <a:xfrm>
            <a:off x="2974975" y="5303838"/>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9083" name="Rectangle 43"/>
          <p:cNvSpPr>
            <a:spLocks noChangeArrowheads="1"/>
          </p:cNvSpPr>
          <p:nvPr/>
        </p:nvSpPr>
        <p:spPr bwMode="auto">
          <a:xfrm>
            <a:off x="3146425" y="5164138"/>
            <a:ext cx="704850"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rgbClr val="FFFF66"/>
                </a:solidFill>
                <a:effectLst/>
                <a:latin typeface="Times" charset="0"/>
              </a:rPr>
              <a:t>MO</a:t>
            </a:r>
          </a:p>
        </p:txBody>
      </p:sp>
      <p:sp>
        <p:nvSpPr>
          <p:cNvPr id="599084" name="Oval 44"/>
          <p:cNvSpPr>
            <a:spLocks noChangeArrowheads="1"/>
          </p:cNvSpPr>
          <p:nvPr/>
        </p:nvSpPr>
        <p:spPr bwMode="auto">
          <a:xfrm>
            <a:off x="1654175" y="4203700"/>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9085" name="Rectangle 45"/>
          <p:cNvSpPr>
            <a:spLocks noChangeArrowheads="1"/>
          </p:cNvSpPr>
          <p:nvPr/>
        </p:nvSpPr>
        <p:spPr bwMode="auto">
          <a:xfrm>
            <a:off x="1809750" y="4081463"/>
            <a:ext cx="38417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rgbClr val="FFFF66"/>
                </a:solidFill>
                <a:effectLst/>
                <a:latin typeface="Times" charset="0"/>
              </a:rPr>
              <a:t>E</a:t>
            </a:r>
          </a:p>
        </p:txBody>
      </p:sp>
      <p:sp>
        <p:nvSpPr>
          <p:cNvPr id="599090" name="Line 5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9091" name="Oval 51"/>
          <p:cNvSpPr>
            <a:spLocks noChangeArrowheads="1"/>
          </p:cNvSpPr>
          <p:nvPr/>
        </p:nvSpPr>
        <p:spPr bwMode="auto">
          <a:xfrm>
            <a:off x="2873375" y="2744788"/>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9092" name="Oval 52"/>
          <p:cNvSpPr>
            <a:spLocks noChangeArrowheads="1"/>
          </p:cNvSpPr>
          <p:nvPr/>
        </p:nvSpPr>
        <p:spPr bwMode="auto">
          <a:xfrm>
            <a:off x="2974975" y="3235325"/>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9093" name="Text Box 53"/>
          <p:cNvSpPr txBox="1">
            <a:spLocks noChangeArrowheads="1"/>
          </p:cNvSpPr>
          <p:nvPr/>
        </p:nvSpPr>
        <p:spPr bwMode="auto">
          <a:xfrm>
            <a:off x="6553200" y="2286000"/>
            <a:ext cx="16002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sz="1400" i="1">
              <a:solidFill>
                <a:schemeClr val="hlink"/>
              </a:solidFill>
              <a:effectLst>
                <a:outerShdw blurRad="38100" dist="38100" dir="2700000" algn="tl">
                  <a:srgbClr val="000000"/>
                </a:outerShdw>
              </a:effectLst>
              <a:latin typeface="Times" charset="0"/>
            </a:endParaRPr>
          </a:p>
        </p:txBody>
      </p:sp>
      <p:sp>
        <p:nvSpPr>
          <p:cNvPr id="599097" name="Rectangle 57"/>
          <p:cNvSpPr>
            <a:spLocks noChangeArrowheads="1"/>
          </p:cNvSpPr>
          <p:nvPr/>
        </p:nvSpPr>
        <p:spPr bwMode="auto">
          <a:xfrm>
            <a:off x="2760663" y="4772025"/>
            <a:ext cx="620712"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rgbClr val="FFFF66"/>
                </a:solidFill>
                <a:effectLst/>
                <a:latin typeface="Times" charset="0"/>
              </a:rPr>
              <a:t>KB</a:t>
            </a:r>
          </a:p>
        </p:txBody>
      </p:sp>
      <p:sp>
        <p:nvSpPr>
          <p:cNvPr id="599119" name="Text Box 79"/>
          <p:cNvSpPr txBox="1">
            <a:spLocks noChangeArrowheads="1"/>
          </p:cNvSpPr>
          <p:nvPr/>
        </p:nvSpPr>
        <p:spPr bwMode="auto">
          <a:xfrm>
            <a:off x="1779588" y="0"/>
            <a:ext cx="19939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200" b="1">
                <a:solidFill>
                  <a:schemeClr val="tx1"/>
                </a:solidFill>
                <a:effectLst/>
              </a:rPr>
              <a:t>Hr. 15:18</a:t>
            </a:r>
          </a:p>
        </p:txBody>
      </p:sp>
      <p:sp>
        <p:nvSpPr>
          <p:cNvPr id="599120" name="Text Box 80"/>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grpSp>
        <p:nvGrpSpPr>
          <p:cNvPr id="599138" name="Group 98"/>
          <p:cNvGrpSpPr>
            <a:grpSpLocks/>
          </p:cNvGrpSpPr>
          <p:nvPr/>
        </p:nvGrpSpPr>
        <p:grpSpPr bwMode="auto">
          <a:xfrm>
            <a:off x="2540000" y="1473200"/>
            <a:ext cx="4978400" cy="3454400"/>
            <a:chOff x="1600" y="864"/>
            <a:chExt cx="3136" cy="2176"/>
          </a:xfrm>
        </p:grpSpPr>
        <p:sp>
          <p:nvSpPr>
            <p:cNvPr id="599118" name="Freeform 78"/>
            <p:cNvSpPr>
              <a:spLocks/>
            </p:cNvSpPr>
            <p:nvPr/>
          </p:nvSpPr>
          <p:spPr bwMode="auto">
            <a:xfrm>
              <a:off x="1600" y="864"/>
              <a:ext cx="3136" cy="2176"/>
            </a:xfrm>
            <a:custGeom>
              <a:avLst/>
              <a:gdLst>
                <a:gd name="T0" fmla="*/ 3136 w 3136"/>
                <a:gd name="T1" fmla="*/ 2048 h 2176"/>
                <a:gd name="T2" fmla="*/ 3072 w 3136"/>
                <a:gd name="T3" fmla="*/ 2112 h 2176"/>
                <a:gd name="T4" fmla="*/ 2800 w 3136"/>
                <a:gd name="T5" fmla="*/ 2176 h 2176"/>
                <a:gd name="T6" fmla="*/ 2656 w 3136"/>
                <a:gd name="T7" fmla="*/ 2168 h 2176"/>
                <a:gd name="T8" fmla="*/ 2600 w 3136"/>
                <a:gd name="T9" fmla="*/ 2144 h 2176"/>
                <a:gd name="T10" fmla="*/ 2536 w 3136"/>
                <a:gd name="T11" fmla="*/ 2120 h 2176"/>
                <a:gd name="T12" fmla="*/ 2448 w 3136"/>
                <a:gd name="T13" fmla="*/ 2056 h 2176"/>
                <a:gd name="T14" fmla="*/ 2400 w 3136"/>
                <a:gd name="T15" fmla="*/ 2008 h 2176"/>
                <a:gd name="T16" fmla="*/ 2256 w 3136"/>
                <a:gd name="T17" fmla="*/ 1824 h 2176"/>
                <a:gd name="T18" fmla="*/ 2152 w 3136"/>
                <a:gd name="T19" fmla="*/ 1672 h 2176"/>
                <a:gd name="T20" fmla="*/ 2064 w 3136"/>
                <a:gd name="T21" fmla="*/ 1536 h 2176"/>
                <a:gd name="T22" fmla="*/ 2040 w 3136"/>
                <a:gd name="T23" fmla="*/ 1480 h 2176"/>
                <a:gd name="T24" fmla="*/ 1992 w 3136"/>
                <a:gd name="T25" fmla="*/ 1416 h 2176"/>
                <a:gd name="T26" fmla="*/ 1704 w 3136"/>
                <a:gd name="T27" fmla="*/ 1000 h 2176"/>
                <a:gd name="T28" fmla="*/ 1576 w 3136"/>
                <a:gd name="T29" fmla="*/ 896 h 2176"/>
                <a:gd name="T30" fmla="*/ 1544 w 3136"/>
                <a:gd name="T31" fmla="*/ 864 h 2176"/>
                <a:gd name="T32" fmla="*/ 1480 w 3136"/>
                <a:gd name="T33" fmla="*/ 832 h 2176"/>
                <a:gd name="T34" fmla="*/ 1016 w 3136"/>
                <a:gd name="T35" fmla="*/ 664 h 2176"/>
                <a:gd name="T36" fmla="*/ 816 w 3136"/>
                <a:gd name="T37" fmla="*/ 680 h 2176"/>
                <a:gd name="T38" fmla="*/ 736 w 3136"/>
                <a:gd name="T39" fmla="*/ 704 h 2176"/>
                <a:gd name="T40" fmla="*/ 616 w 3136"/>
                <a:gd name="T41" fmla="*/ 824 h 2176"/>
                <a:gd name="T42" fmla="*/ 608 w 3136"/>
                <a:gd name="T43" fmla="*/ 848 h 2176"/>
                <a:gd name="T44" fmla="*/ 592 w 3136"/>
                <a:gd name="T45" fmla="*/ 872 h 2176"/>
                <a:gd name="T46" fmla="*/ 576 w 3136"/>
                <a:gd name="T47" fmla="*/ 920 h 2176"/>
                <a:gd name="T48" fmla="*/ 472 w 3136"/>
                <a:gd name="T49" fmla="*/ 1376 h 2176"/>
                <a:gd name="T50" fmla="*/ 352 w 3136"/>
                <a:gd name="T51" fmla="*/ 1496 h 2176"/>
                <a:gd name="T52" fmla="*/ 264 w 3136"/>
                <a:gd name="T53" fmla="*/ 1520 h 2176"/>
                <a:gd name="T54" fmla="*/ 56 w 3136"/>
                <a:gd name="T55" fmla="*/ 1440 h 2176"/>
                <a:gd name="T56" fmla="*/ 48 w 3136"/>
                <a:gd name="T57" fmla="*/ 1416 h 2176"/>
                <a:gd name="T58" fmla="*/ 24 w 3136"/>
                <a:gd name="T59" fmla="*/ 1384 h 2176"/>
                <a:gd name="T60" fmla="*/ 0 w 3136"/>
                <a:gd name="T61" fmla="*/ 1288 h 2176"/>
                <a:gd name="T62" fmla="*/ 16 w 3136"/>
                <a:gd name="T63" fmla="*/ 1128 h 2176"/>
                <a:gd name="T64" fmla="*/ 40 w 3136"/>
                <a:gd name="T65" fmla="*/ 1072 h 2176"/>
                <a:gd name="T66" fmla="*/ 312 w 3136"/>
                <a:gd name="T67" fmla="*/ 776 h 2176"/>
                <a:gd name="T68" fmla="*/ 392 w 3136"/>
                <a:gd name="T69" fmla="*/ 712 h 2176"/>
                <a:gd name="T70" fmla="*/ 472 w 3136"/>
                <a:gd name="T71" fmla="*/ 616 h 2176"/>
                <a:gd name="T72" fmla="*/ 584 w 3136"/>
                <a:gd name="T73" fmla="*/ 432 h 2176"/>
                <a:gd name="T74" fmla="*/ 696 w 3136"/>
                <a:gd name="T75" fmla="*/ 152 h 2176"/>
                <a:gd name="T76" fmla="*/ 768 w 3136"/>
                <a:gd name="T77" fmla="*/ 72 h 2176"/>
                <a:gd name="T78" fmla="*/ 792 w 3136"/>
                <a:gd name="T79" fmla="*/ 40 h 2176"/>
                <a:gd name="T80" fmla="*/ 880 w 3136"/>
                <a:gd name="T81" fmla="*/ 0 h 2176"/>
                <a:gd name="T82" fmla="*/ 1192 w 3136"/>
                <a:gd name="T83" fmla="*/ 64 h 2176"/>
                <a:gd name="T84" fmla="*/ 1368 w 3136"/>
                <a:gd name="T85" fmla="*/ 144 h 2176"/>
                <a:gd name="T86" fmla="*/ 1448 w 3136"/>
                <a:gd name="T87" fmla="*/ 184 h 2176"/>
                <a:gd name="T88" fmla="*/ 1536 w 3136"/>
                <a:gd name="T89" fmla="*/ 240 h 2176"/>
                <a:gd name="T90" fmla="*/ 1848 w 3136"/>
                <a:gd name="T91" fmla="*/ 328 h 2176"/>
                <a:gd name="T92" fmla="*/ 1960 w 3136"/>
                <a:gd name="T93" fmla="*/ 368 h 2176"/>
                <a:gd name="T94" fmla="*/ 2080 w 3136"/>
                <a:gd name="T95" fmla="*/ 472 h 2176"/>
                <a:gd name="T96" fmla="*/ 2112 w 3136"/>
                <a:gd name="T97" fmla="*/ 552 h 2176"/>
                <a:gd name="T98" fmla="*/ 2128 w 3136"/>
                <a:gd name="T99" fmla="*/ 624 h 2176"/>
                <a:gd name="T100" fmla="*/ 2152 w 3136"/>
                <a:gd name="T101" fmla="*/ 992 h 2176"/>
                <a:gd name="T102" fmla="*/ 2176 w 3136"/>
                <a:gd name="T103" fmla="*/ 1024 h 2176"/>
                <a:gd name="T104" fmla="*/ 2248 w 3136"/>
                <a:gd name="T105" fmla="*/ 1176 h 2176"/>
                <a:gd name="T106" fmla="*/ 2424 w 3136"/>
                <a:gd name="T107" fmla="*/ 1400 h 2176"/>
                <a:gd name="T108" fmla="*/ 2448 w 3136"/>
                <a:gd name="T109" fmla="*/ 1416 h 2176"/>
                <a:gd name="T110" fmla="*/ 2552 w 3136"/>
                <a:gd name="T111" fmla="*/ 1528 h 2176"/>
                <a:gd name="T112" fmla="*/ 2696 w 3136"/>
                <a:gd name="T113" fmla="*/ 1656 h 2176"/>
                <a:gd name="T114" fmla="*/ 2744 w 3136"/>
                <a:gd name="T115" fmla="*/ 1688 h 2176"/>
                <a:gd name="T116" fmla="*/ 2896 w 3136"/>
                <a:gd name="T117" fmla="*/ 1792 h 2176"/>
                <a:gd name="T118" fmla="*/ 3080 w 3136"/>
                <a:gd name="T119" fmla="*/ 1912 h 2176"/>
                <a:gd name="T120" fmla="*/ 3136 w 3136"/>
                <a:gd name="T121" fmla="*/ 2048 h 2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36" h="2176">
                  <a:moveTo>
                    <a:pt x="3136" y="2048"/>
                  </a:moveTo>
                  <a:cubicBezTo>
                    <a:pt x="3124" y="2081"/>
                    <a:pt x="3100" y="2091"/>
                    <a:pt x="3072" y="2112"/>
                  </a:cubicBezTo>
                  <a:cubicBezTo>
                    <a:pt x="2998" y="2164"/>
                    <a:pt x="2885" y="2168"/>
                    <a:pt x="2800" y="2176"/>
                  </a:cubicBezTo>
                  <a:cubicBezTo>
                    <a:pt x="2752" y="2173"/>
                    <a:pt x="2703" y="2172"/>
                    <a:pt x="2656" y="2168"/>
                  </a:cubicBezTo>
                  <a:cubicBezTo>
                    <a:pt x="2615" y="2164"/>
                    <a:pt x="2632" y="2160"/>
                    <a:pt x="2600" y="2144"/>
                  </a:cubicBezTo>
                  <a:cubicBezTo>
                    <a:pt x="2585" y="2136"/>
                    <a:pt x="2550" y="2127"/>
                    <a:pt x="2536" y="2120"/>
                  </a:cubicBezTo>
                  <a:cubicBezTo>
                    <a:pt x="2503" y="2103"/>
                    <a:pt x="2479" y="2074"/>
                    <a:pt x="2448" y="2056"/>
                  </a:cubicBezTo>
                  <a:cubicBezTo>
                    <a:pt x="2369" y="1951"/>
                    <a:pt x="2470" y="2078"/>
                    <a:pt x="2400" y="2008"/>
                  </a:cubicBezTo>
                  <a:cubicBezTo>
                    <a:pt x="2350" y="1958"/>
                    <a:pt x="2293" y="1886"/>
                    <a:pt x="2256" y="1824"/>
                  </a:cubicBezTo>
                  <a:cubicBezTo>
                    <a:pt x="2224" y="1770"/>
                    <a:pt x="2196" y="1716"/>
                    <a:pt x="2152" y="1672"/>
                  </a:cubicBezTo>
                  <a:cubicBezTo>
                    <a:pt x="2135" y="1621"/>
                    <a:pt x="2094" y="1578"/>
                    <a:pt x="2064" y="1536"/>
                  </a:cubicBezTo>
                  <a:cubicBezTo>
                    <a:pt x="1987" y="1428"/>
                    <a:pt x="2092" y="1563"/>
                    <a:pt x="2040" y="1480"/>
                  </a:cubicBezTo>
                  <a:cubicBezTo>
                    <a:pt x="2025" y="1456"/>
                    <a:pt x="2004" y="1440"/>
                    <a:pt x="1992" y="1416"/>
                  </a:cubicBezTo>
                  <a:cubicBezTo>
                    <a:pt x="1916" y="1265"/>
                    <a:pt x="1823" y="1119"/>
                    <a:pt x="1704" y="1000"/>
                  </a:cubicBezTo>
                  <a:cubicBezTo>
                    <a:pt x="1664" y="960"/>
                    <a:pt x="1617" y="932"/>
                    <a:pt x="1576" y="896"/>
                  </a:cubicBezTo>
                  <a:cubicBezTo>
                    <a:pt x="1564" y="885"/>
                    <a:pt x="1556" y="872"/>
                    <a:pt x="1544" y="864"/>
                  </a:cubicBezTo>
                  <a:cubicBezTo>
                    <a:pt x="1524" y="850"/>
                    <a:pt x="1499" y="845"/>
                    <a:pt x="1480" y="832"/>
                  </a:cubicBezTo>
                  <a:cubicBezTo>
                    <a:pt x="1340" y="739"/>
                    <a:pt x="1176" y="704"/>
                    <a:pt x="1016" y="664"/>
                  </a:cubicBezTo>
                  <a:cubicBezTo>
                    <a:pt x="917" y="669"/>
                    <a:pt x="891" y="664"/>
                    <a:pt x="816" y="680"/>
                  </a:cubicBezTo>
                  <a:cubicBezTo>
                    <a:pt x="788" y="685"/>
                    <a:pt x="736" y="704"/>
                    <a:pt x="736" y="704"/>
                  </a:cubicBezTo>
                  <a:cubicBezTo>
                    <a:pt x="688" y="739"/>
                    <a:pt x="656" y="783"/>
                    <a:pt x="616" y="824"/>
                  </a:cubicBezTo>
                  <a:cubicBezTo>
                    <a:pt x="613" y="832"/>
                    <a:pt x="611" y="840"/>
                    <a:pt x="608" y="848"/>
                  </a:cubicBezTo>
                  <a:cubicBezTo>
                    <a:pt x="603" y="856"/>
                    <a:pt x="595" y="863"/>
                    <a:pt x="592" y="872"/>
                  </a:cubicBezTo>
                  <a:cubicBezTo>
                    <a:pt x="585" y="887"/>
                    <a:pt x="576" y="920"/>
                    <a:pt x="576" y="920"/>
                  </a:cubicBezTo>
                  <a:cubicBezTo>
                    <a:pt x="550" y="1096"/>
                    <a:pt x="561" y="1219"/>
                    <a:pt x="472" y="1376"/>
                  </a:cubicBezTo>
                  <a:cubicBezTo>
                    <a:pt x="450" y="1413"/>
                    <a:pt x="393" y="1482"/>
                    <a:pt x="352" y="1496"/>
                  </a:cubicBezTo>
                  <a:cubicBezTo>
                    <a:pt x="323" y="1505"/>
                    <a:pt x="264" y="1520"/>
                    <a:pt x="264" y="1520"/>
                  </a:cubicBezTo>
                  <a:cubicBezTo>
                    <a:pt x="154" y="1511"/>
                    <a:pt x="130" y="1514"/>
                    <a:pt x="56" y="1440"/>
                  </a:cubicBezTo>
                  <a:cubicBezTo>
                    <a:pt x="53" y="1432"/>
                    <a:pt x="52" y="1423"/>
                    <a:pt x="48" y="1416"/>
                  </a:cubicBezTo>
                  <a:cubicBezTo>
                    <a:pt x="41" y="1404"/>
                    <a:pt x="29" y="1396"/>
                    <a:pt x="24" y="1384"/>
                  </a:cubicBezTo>
                  <a:cubicBezTo>
                    <a:pt x="11" y="1356"/>
                    <a:pt x="9" y="1317"/>
                    <a:pt x="0" y="1288"/>
                  </a:cubicBezTo>
                  <a:cubicBezTo>
                    <a:pt x="3" y="1232"/>
                    <a:pt x="4" y="1181"/>
                    <a:pt x="16" y="1128"/>
                  </a:cubicBezTo>
                  <a:cubicBezTo>
                    <a:pt x="22" y="1099"/>
                    <a:pt x="27" y="1102"/>
                    <a:pt x="40" y="1072"/>
                  </a:cubicBezTo>
                  <a:cubicBezTo>
                    <a:pt x="99" y="924"/>
                    <a:pt x="183" y="867"/>
                    <a:pt x="312" y="776"/>
                  </a:cubicBezTo>
                  <a:cubicBezTo>
                    <a:pt x="340" y="755"/>
                    <a:pt x="363" y="731"/>
                    <a:pt x="392" y="712"/>
                  </a:cubicBezTo>
                  <a:cubicBezTo>
                    <a:pt x="415" y="676"/>
                    <a:pt x="445" y="648"/>
                    <a:pt x="472" y="616"/>
                  </a:cubicBezTo>
                  <a:cubicBezTo>
                    <a:pt x="515" y="563"/>
                    <a:pt x="555" y="493"/>
                    <a:pt x="584" y="432"/>
                  </a:cubicBezTo>
                  <a:cubicBezTo>
                    <a:pt x="626" y="340"/>
                    <a:pt x="651" y="241"/>
                    <a:pt x="696" y="152"/>
                  </a:cubicBezTo>
                  <a:cubicBezTo>
                    <a:pt x="713" y="116"/>
                    <a:pt x="741" y="98"/>
                    <a:pt x="768" y="72"/>
                  </a:cubicBezTo>
                  <a:cubicBezTo>
                    <a:pt x="777" y="62"/>
                    <a:pt x="782" y="49"/>
                    <a:pt x="792" y="40"/>
                  </a:cubicBezTo>
                  <a:cubicBezTo>
                    <a:pt x="812" y="19"/>
                    <a:pt x="854" y="10"/>
                    <a:pt x="880" y="0"/>
                  </a:cubicBezTo>
                  <a:cubicBezTo>
                    <a:pt x="980" y="7"/>
                    <a:pt x="1099" y="17"/>
                    <a:pt x="1192" y="64"/>
                  </a:cubicBezTo>
                  <a:cubicBezTo>
                    <a:pt x="1247" y="91"/>
                    <a:pt x="1307" y="128"/>
                    <a:pt x="1368" y="144"/>
                  </a:cubicBezTo>
                  <a:cubicBezTo>
                    <a:pt x="1393" y="161"/>
                    <a:pt x="1421" y="169"/>
                    <a:pt x="1448" y="184"/>
                  </a:cubicBezTo>
                  <a:cubicBezTo>
                    <a:pt x="1478" y="200"/>
                    <a:pt x="1504" y="225"/>
                    <a:pt x="1536" y="240"/>
                  </a:cubicBezTo>
                  <a:cubicBezTo>
                    <a:pt x="1635" y="284"/>
                    <a:pt x="1740" y="310"/>
                    <a:pt x="1848" y="328"/>
                  </a:cubicBezTo>
                  <a:cubicBezTo>
                    <a:pt x="1938" y="364"/>
                    <a:pt x="1900" y="353"/>
                    <a:pt x="1960" y="368"/>
                  </a:cubicBezTo>
                  <a:cubicBezTo>
                    <a:pt x="2032" y="411"/>
                    <a:pt x="2039" y="410"/>
                    <a:pt x="2080" y="472"/>
                  </a:cubicBezTo>
                  <a:cubicBezTo>
                    <a:pt x="2087" y="503"/>
                    <a:pt x="2093" y="524"/>
                    <a:pt x="2112" y="552"/>
                  </a:cubicBezTo>
                  <a:cubicBezTo>
                    <a:pt x="2116" y="576"/>
                    <a:pt x="2126" y="599"/>
                    <a:pt x="2128" y="624"/>
                  </a:cubicBezTo>
                  <a:cubicBezTo>
                    <a:pt x="2133" y="746"/>
                    <a:pt x="2102" y="879"/>
                    <a:pt x="2152" y="992"/>
                  </a:cubicBezTo>
                  <a:cubicBezTo>
                    <a:pt x="2157" y="1004"/>
                    <a:pt x="2169" y="1012"/>
                    <a:pt x="2176" y="1024"/>
                  </a:cubicBezTo>
                  <a:cubicBezTo>
                    <a:pt x="2203" y="1073"/>
                    <a:pt x="2212" y="1129"/>
                    <a:pt x="2248" y="1176"/>
                  </a:cubicBezTo>
                  <a:cubicBezTo>
                    <a:pt x="2303" y="1250"/>
                    <a:pt x="2358" y="1334"/>
                    <a:pt x="2424" y="1400"/>
                  </a:cubicBezTo>
                  <a:cubicBezTo>
                    <a:pt x="2430" y="1406"/>
                    <a:pt x="2441" y="1408"/>
                    <a:pt x="2448" y="1416"/>
                  </a:cubicBezTo>
                  <a:cubicBezTo>
                    <a:pt x="2490" y="1462"/>
                    <a:pt x="2502" y="1494"/>
                    <a:pt x="2552" y="1528"/>
                  </a:cubicBezTo>
                  <a:cubicBezTo>
                    <a:pt x="2587" y="1581"/>
                    <a:pt x="2644" y="1619"/>
                    <a:pt x="2696" y="1656"/>
                  </a:cubicBezTo>
                  <a:cubicBezTo>
                    <a:pt x="2748" y="1693"/>
                    <a:pt x="2692" y="1670"/>
                    <a:pt x="2744" y="1688"/>
                  </a:cubicBezTo>
                  <a:cubicBezTo>
                    <a:pt x="2786" y="1719"/>
                    <a:pt x="2846" y="1775"/>
                    <a:pt x="2896" y="1792"/>
                  </a:cubicBezTo>
                  <a:cubicBezTo>
                    <a:pt x="2953" y="1811"/>
                    <a:pt x="3045" y="1860"/>
                    <a:pt x="3080" y="1912"/>
                  </a:cubicBezTo>
                  <a:cubicBezTo>
                    <a:pt x="3104" y="1949"/>
                    <a:pt x="3125" y="2004"/>
                    <a:pt x="3136" y="2048"/>
                  </a:cubicBezTo>
                  <a:close/>
                </a:path>
              </a:pathLst>
            </a:custGeom>
            <a:noFill/>
            <a:ln w="57150" cap="flat" cmpd="sng">
              <a:solidFill>
                <a:srgbClr val="FF6600"/>
              </a:solidFill>
              <a:prstDash val="solid"/>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599136" name="WordArt 96"/>
            <p:cNvSpPr>
              <a:spLocks noChangeArrowheads="1" noChangeShapeType="1" noTextEdit="1"/>
            </p:cNvSpPr>
            <p:nvPr/>
          </p:nvSpPr>
          <p:spPr bwMode="auto">
            <a:xfrm>
              <a:off x="1807" y="1492"/>
              <a:ext cx="1936" cy="1400"/>
            </a:xfrm>
            <a:prstGeom prst="rect">
              <a:avLst/>
            </a:prstGeom>
          </p:spPr>
          <p:txBody>
            <a:bodyPr spcFirstLastPara="1" wrap="none" fromWordArt="1">
              <a:prstTxWarp prst="textArchUp">
                <a:avLst>
                  <a:gd name="adj" fmla="val 10800000"/>
                </a:avLst>
              </a:prstTxWarp>
            </a:bodyPr>
            <a:lstStyle/>
            <a:p>
              <a:r>
                <a:rPr lang="en-US" sz="3600" kern="10">
                  <a:ln w="9525">
                    <a:solidFill>
                      <a:srgbClr val="000000"/>
                    </a:solidFill>
                    <a:round/>
                    <a:headEnd/>
                    <a:tailEnd/>
                  </a:ln>
                  <a:solidFill>
                    <a:srgbClr val="66FF66"/>
                  </a:solidFill>
                  <a:effectLst>
                    <a:outerShdw blurRad="63500" dist="68978" dir="4020649" algn="ctr" rotWithShape="0">
                      <a:schemeClr val="bg2">
                        <a:alpha val="74998"/>
                      </a:schemeClr>
                    </a:outerShdw>
                  </a:effectLst>
                  <a:latin typeface="Arial Black"/>
                  <a:ea typeface="Arial Black"/>
                  <a:cs typeface="Arial Black"/>
                </a:rPr>
                <a:t>OJII AMANI</a:t>
              </a:r>
            </a:p>
          </p:txBody>
        </p:sp>
      </p:grpSp>
      <p:sp>
        <p:nvSpPr>
          <p:cNvPr id="599125" name="Text Box 85"/>
          <p:cNvSpPr txBox="1">
            <a:spLocks noChangeArrowheads="1"/>
          </p:cNvSpPr>
          <p:nvPr/>
        </p:nvSpPr>
        <p:spPr bwMode="auto">
          <a:xfrm>
            <a:off x="3465513" y="3549650"/>
            <a:ext cx="5334000" cy="64135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3600" b="1">
                <a:solidFill>
                  <a:srgbClr val="FFFF66"/>
                </a:solidFill>
                <a:effectLst/>
              </a:rPr>
              <a:t>Sothukapra Obu ...</a:t>
            </a:r>
          </a:p>
        </p:txBody>
      </p:sp>
      <p:sp>
        <p:nvSpPr>
          <p:cNvPr id="599139" name="AutoShape 99"/>
          <p:cNvSpPr>
            <a:spLocks noChangeArrowheads="1"/>
          </p:cNvSpPr>
          <p:nvPr/>
        </p:nvSpPr>
        <p:spPr bwMode="auto">
          <a:xfrm rot="6018640">
            <a:off x="3867151" y="-619125"/>
            <a:ext cx="1073150" cy="4899025"/>
          </a:xfrm>
          <a:prstGeom prst="curvedRightArrow">
            <a:avLst>
              <a:gd name="adj1" fmla="val 55817"/>
              <a:gd name="adj2" fmla="val 147118"/>
              <a:gd name="adj3" fmla="val 53935"/>
            </a:avLst>
          </a:prstGeom>
          <a:gradFill rotWithShape="0">
            <a:gsLst>
              <a:gs pos="0">
                <a:srgbClr val="FF2014"/>
              </a:gs>
              <a:gs pos="50000">
                <a:srgbClr val="FF2014">
                  <a:gamma/>
                  <a:shade val="0"/>
                  <a:invGamma/>
                </a:srgbClr>
              </a:gs>
              <a:gs pos="100000">
                <a:srgbClr val="FF2014"/>
              </a:gs>
            </a:gsLst>
            <a:lin ang="18900000" scaled="1"/>
          </a:gradFill>
          <a:ln w="12700">
            <a:solidFill>
              <a:schemeClr val="tx1"/>
            </a:solidFill>
            <a:miter lim="800000"/>
            <a:headEnd/>
            <a:tailEnd/>
          </a:ln>
          <a:effectLst>
            <a:outerShdw blurRad="63500" dist="144802" dir="3127501" algn="ctr" rotWithShape="0">
              <a:schemeClr val="bg2">
                <a:alpha val="74998"/>
              </a:schemeClr>
            </a:outerShdw>
          </a:effectLst>
        </p:spPr>
        <p:txBody>
          <a:bodyPr wrap="none" anchor="ctr"/>
          <a:lstStyle/>
          <a:p>
            <a:endParaRPr lang="en-US"/>
          </a:p>
        </p:txBody>
      </p:sp>
      <p:sp>
        <p:nvSpPr>
          <p:cNvPr id="599141" name="Oval 101"/>
          <p:cNvSpPr>
            <a:spLocks noChangeArrowheads="1"/>
          </p:cNvSpPr>
          <p:nvPr/>
        </p:nvSpPr>
        <p:spPr bwMode="auto">
          <a:xfrm>
            <a:off x="6854825" y="4365625"/>
            <a:ext cx="193675" cy="187325"/>
          </a:xfrm>
          <a:prstGeom prst="ellipse">
            <a:avLst/>
          </a:prstGeom>
          <a:solidFill>
            <a:schemeClr val="tx1"/>
          </a:solidFill>
          <a:ln w="25400">
            <a:solidFill>
              <a:srgbClr val="66FF66"/>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9142" name="Oval 102"/>
          <p:cNvSpPr>
            <a:spLocks noChangeArrowheads="1"/>
          </p:cNvSpPr>
          <p:nvPr/>
        </p:nvSpPr>
        <p:spPr bwMode="auto">
          <a:xfrm>
            <a:off x="6851650" y="4351338"/>
            <a:ext cx="193675" cy="187325"/>
          </a:xfrm>
          <a:prstGeom prst="ellipse">
            <a:avLst/>
          </a:prstGeom>
          <a:solidFill>
            <a:srgbClr val="66FF66"/>
          </a:solidFill>
          <a:ln w="25400">
            <a:solidFill>
              <a:srgbClr val="FFFF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9143" name="Oval 103"/>
          <p:cNvSpPr>
            <a:spLocks noChangeArrowheads="1"/>
          </p:cNvSpPr>
          <p:nvPr/>
        </p:nvSpPr>
        <p:spPr bwMode="auto">
          <a:xfrm>
            <a:off x="6856413" y="4346575"/>
            <a:ext cx="193675" cy="187325"/>
          </a:xfrm>
          <a:prstGeom prst="ellipse">
            <a:avLst/>
          </a:prstGeom>
          <a:solidFill>
            <a:schemeClr val="tx1"/>
          </a:solidFill>
          <a:ln w="25400">
            <a:solidFill>
              <a:srgbClr val="66FF66"/>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9144" name="Oval 104"/>
          <p:cNvSpPr>
            <a:spLocks noChangeArrowheads="1"/>
          </p:cNvSpPr>
          <p:nvPr/>
        </p:nvSpPr>
        <p:spPr bwMode="auto">
          <a:xfrm>
            <a:off x="6867525" y="4365625"/>
            <a:ext cx="193675" cy="187325"/>
          </a:xfrm>
          <a:prstGeom prst="ellipse">
            <a:avLst/>
          </a:prstGeom>
          <a:solidFill>
            <a:srgbClr val="66FF66"/>
          </a:solidFill>
          <a:ln w="25400">
            <a:solidFill>
              <a:srgbClr val="FFFF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9145" name="Oval 105"/>
          <p:cNvSpPr>
            <a:spLocks noChangeArrowheads="1"/>
          </p:cNvSpPr>
          <p:nvPr/>
        </p:nvSpPr>
        <p:spPr bwMode="auto">
          <a:xfrm>
            <a:off x="6851650" y="4351338"/>
            <a:ext cx="193675" cy="187325"/>
          </a:xfrm>
          <a:prstGeom prst="ellipse">
            <a:avLst/>
          </a:prstGeom>
          <a:solidFill>
            <a:srgbClr val="FF0000"/>
          </a:solidFill>
          <a:ln w="25400">
            <a:solidFill>
              <a:srgbClr val="66FF66"/>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9146" name="Oval 106"/>
          <p:cNvSpPr>
            <a:spLocks noChangeArrowheads="1"/>
          </p:cNvSpPr>
          <p:nvPr/>
        </p:nvSpPr>
        <p:spPr bwMode="auto">
          <a:xfrm>
            <a:off x="6856413" y="4352925"/>
            <a:ext cx="193675" cy="187325"/>
          </a:xfrm>
          <a:prstGeom prst="ellipse">
            <a:avLst/>
          </a:prstGeom>
          <a:solidFill>
            <a:srgbClr val="FF0000"/>
          </a:solidFill>
          <a:ln w="25400">
            <a:solidFill>
              <a:srgbClr val="FFFF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9148" name="Oval 108"/>
          <p:cNvSpPr>
            <a:spLocks noChangeArrowheads="1"/>
          </p:cNvSpPr>
          <p:nvPr/>
        </p:nvSpPr>
        <p:spPr bwMode="auto">
          <a:xfrm>
            <a:off x="6853238" y="4357688"/>
            <a:ext cx="193675" cy="187325"/>
          </a:xfrm>
          <a:prstGeom prst="ellipse">
            <a:avLst/>
          </a:prstGeom>
          <a:solidFill>
            <a:srgbClr val="FF0000"/>
          </a:solidFill>
          <a:ln w="25400">
            <a:solidFill>
              <a:srgbClr val="FFFF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9151" name="Rectangle 111"/>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03</a:t>
            </a:r>
          </a:p>
        </p:txBody>
      </p:sp>
      <p:sp>
        <p:nvSpPr>
          <p:cNvPr id="599147" name="Oval 107"/>
          <p:cNvSpPr>
            <a:spLocks noChangeArrowheads="1"/>
          </p:cNvSpPr>
          <p:nvPr/>
        </p:nvSpPr>
        <p:spPr bwMode="auto">
          <a:xfrm>
            <a:off x="6858000" y="4359275"/>
            <a:ext cx="193675" cy="187325"/>
          </a:xfrm>
          <a:prstGeom prst="ellipse">
            <a:avLst/>
          </a:prstGeom>
          <a:solidFill>
            <a:srgbClr val="FF0000"/>
          </a:solidFill>
          <a:ln w="25400">
            <a:solidFill>
              <a:srgbClr val="66FF66"/>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9152" name="Text Box 112"/>
          <p:cNvSpPr txBox="1">
            <a:spLocks noChangeArrowheads="1"/>
          </p:cNvSpPr>
          <p:nvPr/>
        </p:nvSpPr>
        <p:spPr bwMode="auto">
          <a:xfrm>
            <a:off x="6992938" y="6242050"/>
            <a:ext cx="16335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
        <p:nvSpPr>
          <p:cNvPr id="599156" name="Text Box 116"/>
          <p:cNvSpPr txBox="1">
            <a:spLocks noChangeArrowheads="1"/>
          </p:cNvSpPr>
          <p:nvPr/>
        </p:nvSpPr>
        <p:spPr bwMode="auto">
          <a:xfrm>
            <a:off x="8551863" y="6403975"/>
            <a:ext cx="361950" cy="446088"/>
          </a:xfrm>
          <a:prstGeom prst="rect">
            <a:avLst/>
          </a:prstGeom>
          <a:noFill/>
          <a:ln>
            <a:noFill/>
          </a:ln>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a:spAutoFit/>
            <a:flatTx/>
          </a:bodyPr>
          <a:lstStyle/>
          <a:p>
            <a:pPr>
              <a:spcBef>
                <a:spcPct val="50000"/>
              </a:spcBef>
            </a:pPr>
            <a:r>
              <a:rPr lang="en-US" sz="2000" b="1">
                <a:solidFill>
                  <a:schemeClr val="tx1"/>
                </a:solidFill>
                <a:effectLst>
                  <a:outerShdw blurRad="38100" dist="38100" dir="2700000" algn="tl">
                    <a:srgbClr val="000000"/>
                  </a:outerShdw>
                </a:effectLst>
              </a:rPr>
              <a:t>1</a:t>
            </a:r>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599125">
                                            <p:txEl>
                                              <p:pRg st="0" end="0"/>
                                            </p:txEl>
                                          </p:spTgt>
                                        </p:tgtEl>
                                        <p:attrNameLst>
                                          <p:attrName>style.visibility</p:attrName>
                                        </p:attrNameLst>
                                      </p:cBhvr>
                                      <p:to>
                                        <p:strVal val="visible"/>
                                      </p:to>
                                    </p:set>
                                    <p:animEffect transition="in" filter="box(out)">
                                      <p:cBhvr>
                                        <p:cTn id="7" dur="500"/>
                                        <p:tgtEl>
                                          <p:spTgt spid="599125">
                                            <p:txEl>
                                              <p:pRg st="0" end="0"/>
                                            </p:txEl>
                                          </p:spTgt>
                                        </p:tgtEl>
                                      </p:cBhvr>
                                    </p:animEffect>
                                  </p:childTnLst>
                                </p:cTn>
                              </p:par>
                            </p:childTnLst>
                          </p:cTn>
                        </p:par>
                        <p:par>
                          <p:cTn id="8" fill="hold" nodeType="afterGroup">
                            <p:stCondLst>
                              <p:cond delay="500"/>
                            </p:stCondLst>
                            <p:childTnLst>
                              <p:par>
                                <p:cTn id="9" presetID="23" presetClass="entr" presetSubtype="272" fill="hold" grpId="0" nodeType="afterEffect">
                                  <p:stCondLst>
                                    <p:cond delay="0"/>
                                  </p:stCondLst>
                                  <p:childTnLst>
                                    <p:set>
                                      <p:cBhvr>
                                        <p:cTn id="10" dur="1" fill="hold">
                                          <p:stCondLst>
                                            <p:cond delay="0"/>
                                          </p:stCondLst>
                                        </p:cTn>
                                        <p:tgtEl>
                                          <p:spTgt spid="599141"/>
                                        </p:tgtEl>
                                        <p:attrNameLst>
                                          <p:attrName>style.visibility</p:attrName>
                                        </p:attrNameLst>
                                      </p:cBhvr>
                                      <p:to>
                                        <p:strVal val="visible"/>
                                      </p:to>
                                    </p:set>
                                    <p:anim calcmode="lin" valueType="num">
                                      <p:cBhvr>
                                        <p:cTn id="11" dur="500" fill="hold"/>
                                        <p:tgtEl>
                                          <p:spTgt spid="599141"/>
                                        </p:tgtEl>
                                        <p:attrNameLst>
                                          <p:attrName>ppt_w</p:attrName>
                                        </p:attrNameLst>
                                      </p:cBhvr>
                                      <p:tavLst>
                                        <p:tav tm="0">
                                          <p:val>
                                            <p:strVal val="2/3*#ppt_w"/>
                                          </p:val>
                                        </p:tav>
                                        <p:tav tm="100000">
                                          <p:val>
                                            <p:strVal val="#ppt_w"/>
                                          </p:val>
                                        </p:tav>
                                      </p:tavLst>
                                    </p:anim>
                                    <p:anim calcmode="lin" valueType="num">
                                      <p:cBhvr>
                                        <p:cTn id="12" dur="500" fill="hold"/>
                                        <p:tgtEl>
                                          <p:spTgt spid="599141"/>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9"/>
                                            </p:cond>
                                          </p:stCondLst>
                                        </p:cTn>
                                        <p:tgtEl>
                                          <p:spTgt spid="599141"/>
                                        </p:tgtEl>
                                        <p:attrNameLst>
                                          <p:attrName>style.visibility</p:attrName>
                                        </p:attrNameLst>
                                      </p:cBhvr>
                                      <p:to>
                                        <p:strVal val="hidden"/>
                                      </p:to>
                                    </p:set>
                                  </p:subTnLst>
                                </p:cTn>
                              </p:par>
                            </p:childTnLst>
                          </p:cTn>
                        </p:par>
                        <p:par>
                          <p:cTn id="13" fill="hold" nodeType="afterGroup">
                            <p:stCondLst>
                              <p:cond delay="1000"/>
                            </p:stCondLst>
                            <p:childTnLst>
                              <p:par>
                                <p:cTn id="14" presetID="23" presetClass="entr" presetSubtype="272" fill="hold" grpId="0" nodeType="afterEffect">
                                  <p:stCondLst>
                                    <p:cond delay="0"/>
                                  </p:stCondLst>
                                  <p:childTnLst>
                                    <p:set>
                                      <p:cBhvr>
                                        <p:cTn id="15" dur="1" fill="hold">
                                          <p:stCondLst>
                                            <p:cond delay="0"/>
                                          </p:stCondLst>
                                        </p:cTn>
                                        <p:tgtEl>
                                          <p:spTgt spid="599145"/>
                                        </p:tgtEl>
                                        <p:attrNameLst>
                                          <p:attrName>style.visibility</p:attrName>
                                        </p:attrNameLst>
                                      </p:cBhvr>
                                      <p:to>
                                        <p:strVal val="visible"/>
                                      </p:to>
                                    </p:set>
                                    <p:anim calcmode="lin" valueType="num">
                                      <p:cBhvr>
                                        <p:cTn id="16" dur="500" fill="hold"/>
                                        <p:tgtEl>
                                          <p:spTgt spid="599145"/>
                                        </p:tgtEl>
                                        <p:attrNameLst>
                                          <p:attrName>ppt_w</p:attrName>
                                        </p:attrNameLst>
                                      </p:cBhvr>
                                      <p:tavLst>
                                        <p:tav tm="0">
                                          <p:val>
                                            <p:strVal val="2/3*#ppt_w"/>
                                          </p:val>
                                        </p:tav>
                                        <p:tav tm="100000">
                                          <p:val>
                                            <p:strVal val="#ppt_w"/>
                                          </p:val>
                                        </p:tav>
                                      </p:tavLst>
                                    </p:anim>
                                    <p:anim calcmode="lin" valueType="num">
                                      <p:cBhvr>
                                        <p:cTn id="17" dur="500" fill="hold"/>
                                        <p:tgtEl>
                                          <p:spTgt spid="599145"/>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14"/>
                                            </p:cond>
                                          </p:stCondLst>
                                        </p:cTn>
                                        <p:tgtEl>
                                          <p:spTgt spid="599145"/>
                                        </p:tgtEl>
                                        <p:attrNameLst>
                                          <p:attrName>style.visibility</p:attrName>
                                        </p:attrNameLst>
                                      </p:cBhvr>
                                      <p:to>
                                        <p:strVal val="hidden"/>
                                      </p:to>
                                    </p:set>
                                  </p:subTnLst>
                                </p:cTn>
                              </p:par>
                            </p:childTnLst>
                          </p:cTn>
                        </p:par>
                        <p:par>
                          <p:cTn id="18" fill="hold" nodeType="afterGroup">
                            <p:stCondLst>
                              <p:cond delay="1500"/>
                            </p:stCondLst>
                            <p:childTnLst>
                              <p:par>
                                <p:cTn id="19" presetID="23" presetClass="entr" presetSubtype="272" fill="hold" grpId="0" nodeType="afterEffect">
                                  <p:stCondLst>
                                    <p:cond delay="0"/>
                                  </p:stCondLst>
                                  <p:childTnLst>
                                    <p:set>
                                      <p:cBhvr>
                                        <p:cTn id="20" dur="1" fill="hold">
                                          <p:stCondLst>
                                            <p:cond delay="0"/>
                                          </p:stCondLst>
                                        </p:cTn>
                                        <p:tgtEl>
                                          <p:spTgt spid="599143"/>
                                        </p:tgtEl>
                                        <p:attrNameLst>
                                          <p:attrName>style.visibility</p:attrName>
                                        </p:attrNameLst>
                                      </p:cBhvr>
                                      <p:to>
                                        <p:strVal val="visible"/>
                                      </p:to>
                                    </p:set>
                                    <p:anim calcmode="lin" valueType="num">
                                      <p:cBhvr>
                                        <p:cTn id="21" dur="500" fill="hold"/>
                                        <p:tgtEl>
                                          <p:spTgt spid="599143"/>
                                        </p:tgtEl>
                                        <p:attrNameLst>
                                          <p:attrName>ppt_w</p:attrName>
                                        </p:attrNameLst>
                                      </p:cBhvr>
                                      <p:tavLst>
                                        <p:tav tm="0">
                                          <p:val>
                                            <p:strVal val="2/3*#ppt_w"/>
                                          </p:val>
                                        </p:tav>
                                        <p:tav tm="100000">
                                          <p:val>
                                            <p:strVal val="#ppt_w"/>
                                          </p:val>
                                        </p:tav>
                                      </p:tavLst>
                                    </p:anim>
                                    <p:anim calcmode="lin" valueType="num">
                                      <p:cBhvr>
                                        <p:cTn id="22" dur="500" fill="hold"/>
                                        <p:tgtEl>
                                          <p:spTgt spid="599143"/>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19"/>
                                            </p:cond>
                                          </p:stCondLst>
                                        </p:cTn>
                                        <p:tgtEl>
                                          <p:spTgt spid="599143"/>
                                        </p:tgtEl>
                                        <p:attrNameLst>
                                          <p:attrName>style.visibility</p:attrName>
                                        </p:attrNameLst>
                                      </p:cBhvr>
                                      <p:to>
                                        <p:strVal val="hidden"/>
                                      </p:to>
                                    </p:set>
                                  </p:subTnLst>
                                </p:cTn>
                              </p:par>
                            </p:childTnLst>
                          </p:cTn>
                        </p:par>
                        <p:par>
                          <p:cTn id="23" fill="hold" nodeType="afterGroup">
                            <p:stCondLst>
                              <p:cond delay="2000"/>
                            </p:stCondLst>
                            <p:childTnLst>
                              <p:par>
                                <p:cTn id="24" presetID="23" presetClass="entr" presetSubtype="272" fill="hold" grpId="0" nodeType="afterEffect">
                                  <p:stCondLst>
                                    <p:cond delay="0"/>
                                  </p:stCondLst>
                                  <p:childTnLst>
                                    <p:set>
                                      <p:cBhvr>
                                        <p:cTn id="25" dur="1" fill="hold">
                                          <p:stCondLst>
                                            <p:cond delay="0"/>
                                          </p:stCondLst>
                                        </p:cTn>
                                        <p:tgtEl>
                                          <p:spTgt spid="599146"/>
                                        </p:tgtEl>
                                        <p:attrNameLst>
                                          <p:attrName>style.visibility</p:attrName>
                                        </p:attrNameLst>
                                      </p:cBhvr>
                                      <p:to>
                                        <p:strVal val="visible"/>
                                      </p:to>
                                    </p:set>
                                    <p:anim calcmode="lin" valueType="num">
                                      <p:cBhvr>
                                        <p:cTn id="26" dur="500" fill="hold"/>
                                        <p:tgtEl>
                                          <p:spTgt spid="599146"/>
                                        </p:tgtEl>
                                        <p:attrNameLst>
                                          <p:attrName>ppt_w</p:attrName>
                                        </p:attrNameLst>
                                      </p:cBhvr>
                                      <p:tavLst>
                                        <p:tav tm="0">
                                          <p:val>
                                            <p:strVal val="2/3*#ppt_w"/>
                                          </p:val>
                                        </p:tav>
                                        <p:tav tm="100000">
                                          <p:val>
                                            <p:strVal val="#ppt_w"/>
                                          </p:val>
                                        </p:tav>
                                      </p:tavLst>
                                    </p:anim>
                                    <p:anim calcmode="lin" valueType="num">
                                      <p:cBhvr>
                                        <p:cTn id="27" dur="500" fill="hold"/>
                                        <p:tgtEl>
                                          <p:spTgt spid="599146"/>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24"/>
                                            </p:cond>
                                          </p:stCondLst>
                                        </p:cTn>
                                        <p:tgtEl>
                                          <p:spTgt spid="599146"/>
                                        </p:tgtEl>
                                        <p:attrNameLst>
                                          <p:attrName>style.visibility</p:attrName>
                                        </p:attrNameLst>
                                      </p:cBhvr>
                                      <p:to>
                                        <p:strVal val="hidden"/>
                                      </p:to>
                                    </p:set>
                                  </p:subTnLst>
                                </p:cTn>
                              </p:par>
                            </p:childTnLst>
                          </p:cTn>
                        </p:par>
                        <p:par>
                          <p:cTn id="28" fill="hold" nodeType="afterGroup">
                            <p:stCondLst>
                              <p:cond delay="2500"/>
                            </p:stCondLst>
                            <p:childTnLst>
                              <p:par>
                                <p:cTn id="29" presetID="23" presetClass="entr" presetSubtype="272" fill="hold" grpId="0" nodeType="afterEffect">
                                  <p:stCondLst>
                                    <p:cond delay="0"/>
                                  </p:stCondLst>
                                  <p:childTnLst>
                                    <p:set>
                                      <p:cBhvr>
                                        <p:cTn id="30" dur="1" fill="hold">
                                          <p:stCondLst>
                                            <p:cond delay="0"/>
                                          </p:stCondLst>
                                        </p:cTn>
                                        <p:tgtEl>
                                          <p:spTgt spid="599142"/>
                                        </p:tgtEl>
                                        <p:attrNameLst>
                                          <p:attrName>style.visibility</p:attrName>
                                        </p:attrNameLst>
                                      </p:cBhvr>
                                      <p:to>
                                        <p:strVal val="visible"/>
                                      </p:to>
                                    </p:set>
                                    <p:anim calcmode="lin" valueType="num">
                                      <p:cBhvr>
                                        <p:cTn id="31" dur="500" fill="hold"/>
                                        <p:tgtEl>
                                          <p:spTgt spid="599142"/>
                                        </p:tgtEl>
                                        <p:attrNameLst>
                                          <p:attrName>ppt_w</p:attrName>
                                        </p:attrNameLst>
                                      </p:cBhvr>
                                      <p:tavLst>
                                        <p:tav tm="0">
                                          <p:val>
                                            <p:strVal val="2/3*#ppt_w"/>
                                          </p:val>
                                        </p:tav>
                                        <p:tav tm="100000">
                                          <p:val>
                                            <p:strVal val="#ppt_w"/>
                                          </p:val>
                                        </p:tav>
                                      </p:tavLst>
                                    </p:anim>
                                    <p:anim calcmode="lin" valueType="num">
                                      <p:cBhvr>
                                        <p:cTn id="32" dur="500" fill="hold"/>
                                        <p:tgtEl>
                                          <p:spTgt spid="599142"/>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29"/>
                                            </p:cond>
                                          </p:stCondLst>
                                        </p:cTn>
                                        <p:tgtEl>
                                          <p:spTgt spid="599142"/>
                                        </p:tgtEl>
                                        <p:attrNameLst>
                                          <p:attrName>style.visibility</p:attrName>
                                        </p:attrNameLst>
                                      </p:cBhvr>
                                      <p:to>
                                        <p:strVal val="hidden"/>
                                      </p:to>
                                    </p:set>
                                  </p:subTnLst>
                                </p:cTn>
                              </p:par>
                            </p:childTnLst>
                          </p:cTn>
                        </p:par>
                        <p:par>
                          <p:cTn id="33" fill="hold" nodeType="afterGroup">
                            <p:stCondLst>
                              <p:cond delay="3000"/>
                            </p:stCondLst>
                            <p:childTnLst>
                              <p:par>
                                <p:cTn id="34" presetID="23" presetClass="entr" presetSubtype="272" fill="hold" grpId="0" nodeType="afterEffect">
                                  <p:stCondLst>
                                    <p:cond delay="0"/>
                                  </p:stCondLst>
                                  <p:childTnLst>
                                    <p:set>
                                      <p:cBhvr>
                                        <p:cTn id="35" dur="1" fill="hold">
                                          <p:stCondLst>
                                            <p:cond delay="0"/>
                                          </p:stCondLst>
                                        </p:cTn>
                                        <p:tgtEl>
                                          <p:spTgt spid="599147"/>
                                        </p:tgtEl>
                                        <p:attrNameLst>
                                          <p:attrName>style.visibility</p:attrName>
                                        </p:attrNameLst>
                                      </p:cBhvr>
                                      <p:to>
                                        <p:strVal val="visible"/>
                                      </p:to>
                                    </p:set>
                                    <p:anim calcmode="lin" valueType="num">
                                      <p:cBhvr>
                                        <p:cTn id="36" dur="500" fill="hold"/>
                                        <p:tgtEl>
                                          <p:spTgt spid="599147"/>
                                        </p:tgtEl>
                                        <p:attrNameLst>
                                          <p:attrName>ppt_w</p:attrName>
                                        </p:attrNameLst>
                                      </p:cBhvr>
                                      <p:tavLst>
                                        <p:tav tm="0">
                                          <p:val>
                                            <p:strVal val="2/3*#ppt_w"/>
                                          </p:val>
                                        </p:tav>
                                        <p:tav tm="100000">
                                          <p:val>
                                            <p:strVal val="#ppt_w"/>
                                          </p:val>
                                        </p:tav>
                                      </p:tavLst>
                                    </p:anim>
                                    <p:anim calcmode="lin" valueType="num">
                                      <p:cBhvr>
                                        <p:cTn id="37" dur="500" fill="hold"/>
                                        <p:tgtEl>
                                          <p:spTgt spid="59914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599147"/>
                                        </p:tgtEl>
                                        <p:attrNameLst>
                                          <p:attrName>style.visibility</p:attrName>
                                        </p:attrNameLst>
                                      </p:cBhvr>
                                      <p:to>
                                        <p:strVal val="hidden"/>
                                      </p:to>
                                    </p:set>
                                  </p:subTnLst>
                                </p:cTn>
                              </p:par>
                            </p:childTnLst>
                          </p:cTn>
                        </p:par>
                        <p:par>
                          <p:cTn id="38" fill="hold" nodeType="afterGroup">
                            <p:stCondLst>
                              <p:cond delay="3500"/>
                            </p:stCondLst>
                            <p:childTnLst>
                              <p:par>
                                <p:cTn id="39" presetID="23" presetClass="entr" presetSubtype="272" fill="hold" grpId="0" nodeType="afterEffect">
                                  <p:stCondLst>
                                    <p:cond delay="0"/>
                                  </p:stCondLst>
                                  <p:childTnLst>
                                    <p:set>
                                      <p:cBhvr>
                                        <p:cTn id="40" dur="1" fill="hold">
                                          <p:stCondLst>
                                            <p:cond delay="0"/>
                                          </p:stCondLst>
                                        </p:cTn>
                                        <p:tgtEl>
                                          <p:spTgt spid="599144"/>
                                        </p:tgtEl>
                                        <p:attrNameLst>
                                          <p:attrName>style.visibility</p:attrName>
                                        </p:attrNameLst>
                                      </p:cBhvr>
                                      <p:to>
                                        <p:strVal val="visible"/>
                                      </p:to>
                                    </p:set>
                                    <p:anim calcmode="lin" valueType="num">
                                      <p:cBhvr>
                                        <p:cTn id="41" dur="500" fill="hold"/>
                                        <p:tgtEl>
                                          <p:spTgt spid="599144"/>
                                        </p:tgtEl>
                                        <p:attrNameLst>
                                          <p:attrName>ppt_w</p:attrName>
                                        </p:attrNameLst>
                                      </p:cBhvr>
                                      <p:tavLst>
                                        <p:tav tm="0">
                                          <p:val>
                                            <p:strVal val="2/3*#ppt_w"/>
                                          </p:val>
                                        </p:tav>
                                        <p:tav tm="100000">
                                          <p:val>
                                            <p:strVal val="#ppt_w"/>
                                          </p:val>
                                        </p:tav>
                                      </p:tavLst>
                                    </p:anim>
                                    <p:anim calcmode="lin" valueType="num">
                                      <p:cBhvr>
                                        <p:cTn id="42" dur="500" fill="hold"/>
                                        <p:tgtEl>
                                          <p:spTgt spid="599144"/>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9"/>
                                            </p:cond>
                                          </p:stCondLst>
                                        </p:cTn>
                                        <p:tgtEl>
                                          <p:spTgt spid="599144"/>
                                        </p:tgtEl>
                                        <p:attrNameLst>
                                          <p:attrName>style.visibility</p:attrName>
                                        </p:attrNameLst>
                                      </p:cBhvr>
                                      <p:to>
                                        <p:strVal val="hidden"/>
                                      </p:to>
                                    </p:set>
                                  </p:subTnLst>
                                </p:cTn>
                              </p:par>
                            </p:childTnLst>
                          </p:cTn>
                        </p:par>
                        <p:par>
                          <p:cTn id="43" fill="hold" nodeType="afterGroup">
                            <p:stCondLst>
                              <p:cond delay="4000"/>
                            </p:stCondLst>
                            <p:childTnLst>
                              <p:par>
                                <p:cTn id="44" presetID="23" presetClass="entr" presetSubtype="272" fill="hold" grpId="0" nodeType="afterEffect">
                                  <p:stCondLst>
                                    <p:cond delay="0"/>
                                  </p:stCondLst>
                                  <p:childTnLst>
                                    <p:set>
                                      <p:cBhvr>
                                        <p:cTn id="45" dur="1" fill="hold">
                                          <p:stCondLst>
                                            <p:cond delay="0"/>
                                          </p:stCondLst>
                                        </p:cTn>
                                        <p:tgtEl>
                                          <p:spTgt spid="599148"/>
                                        </p:tgtEl>
                                        <p:attrNameLst>
                                          <p:attrName>style.visibility</p:attrName>
                                        </p:attrNameLst>
                                      </p:cBhvr>
                                      <p:to>
                                        <p:strVal val="visible"/>
                                      </p:to>
                                    </p:set>
                                    <p:anim calcmode="lin" valueType="num">
                                      <p:cBhvr>
                                        <p:cTn id="46" dur="500" fill="hold"/>
                                        <p:tgtEl>
                                          <p:spTgt spid="599148"/>
                                        </p:tgtEl>
                                        <p:attrNameLst>
                                          <p:attrName>ppt_w</p:attrName>
                                        </p:attrNameLst>
                                      </p:cBhvr>
                                      <p:tavLst>
                                        <p:tav tm="0">
                                          <p:val>
                                            <p:strVal val="2/3*#ppt_w"/>
                                          </p:val>
                                        </p:tav>
                                        <p:tav tm="100000">
                                          <p:val>
                                            <p:strVal val="#ppt_w"/>
                                          </p:val>
                                        </p:tav>
                                      </p:tavLst>
                                    </p:anim>
                                    <p:anim calcmode="lin" valueType="num">
                                      <p:cBhvr>
                                        <p:cTn id="47" dur="500" fill="hold"/>
                                        <p:tgtEl>
                                          <p:spTgt spid="599148"/>
                                        </p:tgtEl>
                                        <p:attrNameLst>
                                          <p:attrName>ppt_h</p:attrName>
                                        </p:attrNameLst>
                                      </p:cBhvr>
                                      <p:tavLst>
                                        <p:tav tm="0">
                                          <p:val>
                                            <p:strVal val="2/3*#ppt_h"/>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2" fill="hold" nodeType="clickEffect">
                                  <p:stCondLst>
                                    <p:cond delay="0"/>
                                  </p:stCondLst>
                                  <p:childTnLst>
                                    <p:set>
                                      <p:cBhvr>
                                        <p:cTn id="51" dur="1" fill="hold">
                                          <p:stCondLst>
                                            <p:cond delay="0"/>
                                          </p:stCondLst>
                                        </p:cTn>
                                        <p:tgtEl>
                                          <p:spTgt spid="599138"/>
                                        </p:tgtEl>
                                        <p:attrNameLst>
                                          <p:attrName>style.visibility</p:attrName>
                                        </p:attrNameLst>
                                      </p:cBhvr>
                                      <p:to>
                                        <p:strVal val="visible"/>
                                      </p:to>
                                    </p:set>
                                    <p:animEffect transition="in" filter="wipe(right)">
                                      <p:cBhvr>
                                        <p:cTn id="52" dur="500"/>
                                        <p:tgtEl>
                                          <p:spTgt spid="599138"/>
                                        </p:tgtEl>
                                      </p:cBhvr>
                                    </p:animEffect>
                                  </p:childTnLst>
                                </p:cTn>
                              </p:par>
                            </p:childTnLst>
                          </p:cTn>
                        </p:par>
                        <p:par>
                          <p:cTn id="53" fill="hold" nodeType="afterGroup">
                            <p:stCondLst>
                              <p:cond delay="500"/>
                            </p:stCondLst>
                            <p:childTnLst>
                              <p:par>
                                <p:cTn id="54" presetID="9" presetClass="entr" presetSubtype="0" fill="hold" grpId="0" nodeType="afterEffect">
                                  <p:stCondLst>
                                    <p:cond delay="0"/>
                                  </p:stCondLst>
                                  <p:childTnLst>
                                    <p:set>
                                      <p:cBhvr>
                                        <p:cTn id="55" dur="1" fill="hold">
                                          <p:stCondLst>
                                            <p:cond delay="0"/>
                                          </p:stCondLst>
                                        </p:cTn>
                                        <p:tgtEl>
                                          <p:spTgt spid="599139"/>
                                        </p:tgtEl>
                                        <p:attrNameLst>
                                          <p:attrName>style.visibility</p:attrName>
                                        </p:attrNameLst>
                                      </p:cBhvr>
                                      <p:to>
                                        <p:strVal val="visible"/>
                                      </p:to>
                                    </p:set>
                                    <p:animEffect transition="in" filter="dissolve">
                                      <p:cBhvr>
                                        <p:cTn id="56" dur="500"/>
                                        <p:tgtEl>
                                          <p:spTgt spid="599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125" grpId="0" build="p" autoUpdateAnimBg="0" advAuto="0"/>
      <p:bldP spid="599139" grpId="0" animBg="1"/>
      <p:bldP spid="599141" grpId="0" animBg="1"/>
      <p:bldP spid="599142" grpId="0" animBg="1"/>
      <p:bldP spid="599143" grpId="0" animBg="1"/>
      <p:bldP spid="599144" grpId="0" animBg="1"/>
      <p:bldP spid="599145" grpId="0" animBg="1"/>
      <p:bldP spid="599146" grpId="0" animBg="1"/>
      <p:bldP spid="599148" grpId="0" animBg="1"/>
      <p:bldP spid="59914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701675" y="1908175"/>
            <a:ext cx="2382838" cy="22844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en-US" sz="2800" b="1" i="1">
                <a:solidFill>
                  <a:schemeClr val="tx1"/>
                </a:solidFill>
                <a:effectLst/>
              </a:rPr>
              <a:t>4 OMEI</a:t>
            </a:r>
            <a:r>
              <a:rPr lang="en-US" sz="2800" b="1">
                <a:solidFill>
                  <a:schemeClr val="tx1"/>
                </a:solidFill>
                <a:effectLst/>
              </a:rPr>
              <a:t> </a:t>
            </a:r>
            <a:endParaRPr lang="en-US" sz="2800" b="1">
              <a:solidFill>
                <a:schemeClr val="tx2"/>
              </a:solidFill>
              <a:effectLst/>
            </a:endParaRPr>
          </a:p>
          <a:p>
            <a:r>
              <a:rPr lang="en-US" sz="2800">
                <a:solidFill>
                  <a:srgbClr val="FAFD00"/>
                </a:solidFill>
                <a:effectLst/>
              </a:rPr>
              <a:t>le</a:t>
            </a:r>
          </a:p>
          <a:p>
            <a:r>
              <a:rPr lang="en-US" sz="2800" b="1">
                <a:solidFill>
                  <a:schemeClr val="tx1"/>
                </a:solidFill>
                <a:effectLst/>
              </a:rPr>
              <a:t>4 KAHINA</a:t>
            </a:r>
            <a:endParaRPr lang="en-US" sz="2800">
              <a:solidFill>
                <a:schemeClr val="tx2"/>
              </a:solidFill>
              <a:effectLst/>
            </a:endParaRPr>
          </a:p>
          <a:p>
            <a:r>
              <a:rPr lang="en-US" sz="2800">
                <a:solidFill>
                  <a:srgbClr val="FAFD00"/>
                </a:solidFill>
                <a:effectLst/>
              </a:rPr>
              <a:t>sii:</a:t>
            </a:r>
          </a:p>
          <a:p>
            <a:endParaRPr lang="en-US" sz="3200">
              <a:solidFill>
                <a:srgbClr val="FAFD00"/>
              </a:solidFill>
              <a:effectLst/>
              <a:latin typeface="Times" charset="0"/>
            </a:endParaRPr>
          </a:p>
        </p:txBody>
      </p:sp>
      <p:grpSp>
        <p:nvGrpSpPr>
          <p:cNvPr id="65543" name="Group 7"/>
          <p:cNvGrpSpPr>
            <a:grpSpLocks/>
          </p:cNvGrpSpPr>
          <p:nvPr/>
        </p:nvGrpSpPr>
        <p:grpSpPr bwMode="auto">
          <a:xfrm>
            <a:off x="1260475" y="1330325"/>
            <a:ext cx="6573838" cy="5407025"/>
            <a:chOff x="794" y="838"/>
            <a:chExt cx="4141" cy="3406"/>
          </a:xfrm>
        </p:grpSpPr>
        <p:sp>
          <p:nvSpPr>
            <p:cNvPr id="65539" name="Rectangle 3"/>
            <p:cNvSpPr>
              <a:spLocks noChangeArrowheads="1"/>
            </p:cNvSpPr>
            <p:nvPr/>
          </p:nvSpPr>
          <p:spPr bwMode="auto">
            <a:xfrm>
              <a:off x="2442" y="838"/>
              <a:ext cx="2493" cy="24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sz="10600">
                  <a:solidFill>
                    <a:srgbClr val="FAFD00"/>
                  </a:solidFill>
                  <a:effectLst/>
                  <a:latin typeface="Times" charset="0"/>
                </a:rPr>
                <a:t>A</a:t>
              </a:r>
              <a:r>
                <a:rPr lang="en-US" sz="25200">
                  <a:solidFill>
                    <a:srgbClr val="00FF00"/>
                  </a:solidFill>
                  <a:effectLst/>
                  <a:latin typeface="Times" charset="0"/>
                </a:rPr>
                <a:t>J</a:t>
              </a:r>
              <a:r>
                <a:rPr lang="en-US" sz="9600">
                  <a:solidFill>
                    <a:srgbClr val="FAFD00"/>
                  </a:solidFill>
                  <a:effectLst/>
                  <a:latin typeface="Times" charset="0"/>
                </a:rPr>
                <a:t>MJ</a:t>
              </a:r>
            </a:p>
          </p:txBody>
        </p:sp>
        <p:sp>
          <p:nvSpPr>
            <p:cNvPr id="65540" name="Rectangle 4"/>
            <p:cNvSpPr>
              <a:spLocks noChangeArrowheads="1"/>
            </p:cNvSpPr>
            <p:nvPr/>
          </p:nvSpPr>
          <p:spPr bwMode="auto">
            <a:xfrm>
              <a:off x="794" y="2537"/>
              <a:ext cx="725" cy="170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sz="17200">
                  <a:solidFill>
                    <a:srgbClr val="D83104"/>
                  </a:solidFill>
                  <a:effectLst/>
                  <a:latin typeface="Times" charset="0"/>
                </a:rPr>
                <a:t>?</a:t>
              </a:r>
              <a:endParaRPr lang="en-US" sz="17200">
                <a:solidFill>
                  <a:srgbClr val="51DC00"/>
                </a:solidFill>
                <a:effectLst/>
                <a:latin typeface="Times" charset="0"/>
              </a:endParaRPr>
            </a:p>
          </p:txBody>
        </p:sp>
      </p:grpSp>
      <p:sp>
        <p:nvSpPr>
          <p:cNvPr id="65541" name="Rectangle 5"/>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65542"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65545" name="Text Box 9"/>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65548" name="Text Box 12"/>
          <p:cNvSpPr txBox="1">
            <a:spLocks noChangeArrowheads="1"/>
          </p:cNvSpPr>
          <p:nvPr/>
        </p:nvSpPr>
        <p:spPr bwMode="auto">
          <a:xfrm>
            <a:off x="8647113" y="6405563"/>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FFFF"/>
              </a:solidFill>
              <a:effectLst/>
              <a:latin typeface="Arial" charset="0"/>
            </a:endParaRPr>
          </a:p>
        </p:txBody>
      </p:sp>
      <p:sp>
        <p:nvSpPr>
          <p:cNvPr id="65550" name="Rectangle 14"/>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47</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65543"/>
                                        </p:tgtEl>
                                        <p:attrNameLst>
                                          <p:attrName>style.visibility</p:attrName>
                                        </p:attrNameLst>
                                      </p:cBhvr>
                                      <p:to>
                                        <p:strVal val="visible"/>
                                      </p:to>
                                    </p:set>
                                    <p:anim calcmode="lin" valueType="num">
                                      <p:cBhvr>
                                        <p:cTn id="7" dur="500" fill="hold"/>
                                        <p:tgtEl>
                                          <p:spTgt spid="65543"/>
                                        </p:tgtEl>
                                        <p:attrNameLst>
                                          <p:attrName>ppt_w</p:attrName>
                                        </p:attrNameLst>
                                      </p:cBhvr>
                                      <p:tavLst>
                                        <p:tav tm="0">
                                          <p:val>
                                            <p:fltVal val="0"/>
                                          </p:val>
                                        </p:tav>
                                        <p:tav tm="100000">
                                          <p:val>
                                            <p:strVal val="#ppt_w"/>
                                          </p:val>
                                        </p:tav>
                                      </p:tavLst>
                                    </p:anim>
                                    <p:anim calcmode="lin" valueType="num">
                                      <p:cBhvr>
                                        <p:cTn id="8" dur="500" fill="hold"/>
                                        <p:tgtEl>
                                          <p:spTgt spid="65543"/>
                                        </p:tgtEl>
                                        <p:attrNameLst>
                                          <p:attrName>ppt_h</p:attrName>
                                        </p:attrNameLst>
                                      </p:cBhvr>
                                      <p:tavLst>
                                        <p:tav tm="0">
                                          <p:val>
                                            <p:fltVal val="0"/>
                                          </p:val>
                                        </p:tav>
                                        <p:tav tm="100000">
                                          <p:val>
                                            <p:strVal val="#ppt_h"/>
                                          </p:val>
                                        </p:tav>
                                      </p:tavLst>
                                    </p:anim>
                                    <p:anim calcmode="lin" valueType="num">
                                      <p:cBhvr>
                                        <p:cTn id="9" dur="500" fill="hold"/>
                                        <p:tgtEl>
                                          <p:spTgt spid="65543"/>
                                        </p:tgtEl>
                                        <p:attrNameLst>
                                          <p:attrName>ppt_x</p:attrName>
                                        </p:attrNameLst>
                                      </p:cBhvr>
                                      <p:tavLst>
                                        <p:tav tm="0">
                                          <p:val>
                                            <p:fltVal val="0.5"/>
                                          </p:val>
                                        </p:tav>
                                        <p:tav tm="100000">
                                          <p:val>
                                            <p:strVal val="#ppt_x"/>
                                          </p:val>
                                        </p:tav>
                                      </p:tavLst>
                                    </p:anim>
                                    <p:anim calcmode="lin" valueType="num">
                                      <p:cBhvr>
                                        <p:cTn id="10" dur="500" fill="hold"/>
                                        <p:tgtEl>
                                          <p:spTgt spid="6554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701675" y="1908175"/>
            <a:ext cx="2382838" cy="25257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en-US" sz="3200" b="1" i="1">
                <a:solidFill>
                  <a:schemeClr val="tx1"/>
                </a:solidFill>
                <a:effectLst/>
                <a:latin typeface="Times" charset="0"/>
              </a:rPr>
              <a:t>4 OMEI</a:t>
            </a:r>
            <a:r>
              <a:rPr lang="en-US" sz="3200" b="1">
                <a:solidFill>
                  <a:schemeClr val="tx1"/>
                </a:solidFill>
                <a:effectLst/>
                <a:latin typeface="Times" charset="0"/>
              </a:rPr>
              <a:t> </a:t>
            </a:r>
            <a:endParaRPr lang="en-US" sz="3200" b="1">
              <a:solidFill>
                <a:schemeClr val="tx2"/>
              </a:solidFill>
              <a:effectLst/>
              <a:latin typeface="Times" charset="0"/>
            </a:endParaRPr>
          </a:p>
          <a:p>
            <a:r>
              <a:rPr lang="en-US" sz="3200">
                <a:solidFill>
                  <a:srgbClr val="FAFD00"/>
                </a:solidFill>
                <a:effectLst/>
                <a:latin typeface="Times" charset="0"/>
              </a:rPr>
              <a:t>le</a:t>
            </a:r>
          </a:p>
          <a:p>
            <a:r>
              <a:rPr lang="en-US" sz="3200" b="1">
                <a:solidFill>
                  <a:schemeClr val="tx1"/>
                </a:solidFill>
                <a:effectLst/>
                <a:latin typeface="Times" charset="0"/>
              </a:rPr>
              <a:t>4 KAHINA</a:t>
            </a:r>
            <a:endParaRPr lang="en-US" sz="3200">
              <a:solidFill>
                <a:schemeClr val="tx2"/>
              </a:solidFill>
              <a:effectLst/>
              <a:latin typeface="Times" charset="0"/>
            </a:endParaRPr>
          </a:p>
          <a:p>
            <a:r>
              <a:rPr lang="en-US" sz="3200">
                <a:solidFill>
                  <a:srgbClr val="FAFD00"/>
                </a:solidFill>
                <a:effectLst/>
                <a:latin typeface="Times" charset="0"/>
              </a:rPr>
              <a:t>sii:</a:t>
            </a:r>
          </a:p>
          <a:p>
            <a:endParaRPr lang="en-US" sz="3200">
              <a:solidFill>
                <a:srgbClr val="FAFD00"/>
              </a:solidFill>
              <a:effectLst/>
              <a:latin typeface="Times" charset="0"/>
            </a:endParaRPr>
          </a:p>
        </p:txBody>
      </p:sp>
      <p:sp>
        <p:nvSpPr>
          <p:cNvPr id="66563" name="Rectangle 3"/>
          <p:cNvSpPr>
            <a:spLocks noChangeArrowheads="1"/>
          </p:cNvSpPr>
          <p:nvPr/>
        </p:nvSpPr>
        <p:spPr bwMode="auto">
          <a:xfrm>
            <a:off x="3876675" y="1330325"/>
            <a:ext cx="3957638" cy="392906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sz="10600">
                <a:solidFill>
                  <a:srgbClr val="FAFD00"/>
                </a:solidFill>
                <a:effectLst/>
                <a:latin typeface="Times" charset="0"/>
              </a:rPr>
              <a:t>A</a:t>
            </a:r>
            <a:r>
              <a:rPr lang="en-US" sz="25200">
                <a:solidFill>
                  <a:srgbClr val="00FF00"/>
                </a:solidFill>
                <a:effectLst/>
                <a:latin typeface="Times" charset="0"/>
              </a:rPr>
              <a:t>J</a:t>
            </a:r>
            <a:r>
              <a:rPr lang="en-US" sz="9600">
                <a:solidFill>
                  <a:srgbClr val="FAFD00"/>
                </a:solidFill>
                <a:effectLst/>
                <a:latin typeface="Times" charset="0"/>
              </a:rPr>
              <a:t>MJ</a:t>
            </a:r>
          </a:p>
        </p:txBody>
      </p:sp>
      <p:sp>
        <p:nvSpPr>
          <p:cNvPr id="66564" name="Rectangle 4"/>
          <p:cNvSpPr>
            <a:spLocks noChangeArrowheads="1"/>
          </p:cNvSpPr>
          <p:nvPr/>
        </p:nvSpPr>
        <p:spPr bwMode="auto">
          <a:xfrm>
            <a:off x="2122488" y="4756150"/>
            <a:ext cx="4978400" cy="13081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ja-JP" altLang="en-US" sz="8000" i="1">
                <a:solidFill>
                  <a:srgbClr val="FAFD00"/>
                </a:solidFill>
                <a:effectLst/>
                <a:latin typeface="Arial"/>
              </a:rPr>
              <a:t>“</a:t>
            </a:r>
            <a:r>
              <a:rPr lang="en-US" sz="8000" i="1">
                <a:solidFill>
                  <a:srgbClr val="FAFD00"/>
                </a:solidFill>
                <a:effectLst/>
                <a:latin typeface="Times" charset="0"/>
              </a:rPr>
              <a:t>JOSEPH</a:t>
            </a:r>
            <a:r>
              <a:rPr lang="ja-JP" altLang="en-US" sz="8000" i="1">
                <a:solidFill>
                  <a:srgbClr val="FAFD00"/>
                </a:solidFill>
                <a:effectLst/>
                <a:latin typeface="Arial"/>
              </a:rPr>
              <a:t>”</a:t>
            </a:r>
            <a:endParaRPr lang="en-US" sz="8000" i="1">
              <a:solidFill>
                <a:srgbClr val="FAFD00"/>
              </a:solidFill>
              <a:effectLst/>
              <a:latin typeface="Times" charset="0"/>
            </a:endParaRPr>
          </a:p>
        </p:txBody>
      </p:sp>
      <p:grpSp>
        <p:nvGrpSpPr>
          <p:cNvPr id="66568" name="Group 8"/>
          <p:cNvGrpSpPr>
            <a:grpSpLocks/>
          </p:cNvGrpSpPr>
          <p:nvPr/>
        </p:nvGrpSpPr>
        <p:grpSpPr bwMode="auto">
          <a:xfrm>
            <a:off x="620713" y="160338"/>
            <a:ext cx="739775" cy="1430337"/>
            <a:chOff x="391" y="101"/>
            <a:chExt cx="466" cy="901"/>
          </a:xfrm>
        </p:grpSpPr>
        <p:sp>
          <p:nvSpPr>
            <p:cNvPr id="66565" name="Rectangle 5"/>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66566" name="Line 6"/>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grpSp>
      <p:sp>
        <p:nvSpPr>
          <p:cNvPr id="66569" name="Text Box 9"/>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66574" name="Rectangle 14"/>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48</a:t>
            </a:r>
          </a:p>
        </p:txBody>
      </p:sp>
    </p:spTree>
  </p:cSld>
  <p:clrMapOvr>
    <a:masterClrMapping/>
  </p:clrMapOvr>
  <p:transition>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5" name="Group 7"/>
          <p:cNvGrpSpPr>
            <a:grpSpLocks/>
          </p:cNvGrpSpPr>
          <p:nvPr/>
        </p:nvGrpSpPr>
        <p:grpSpPr bwMode="auto">
          <a:xfrm>
            <a:off x="620713" y="160338"/>
            <a:ext cx="739775" cy="1430337"/>
            <a:chOff x="391" y="101"/>
            <a:chExt cx="466" cy="901"/>
          </a:xfrm>
        </p:grpSpPr>
        <p:sp>
          <p:nvSpPr>
            <p:cNvPr id="68616" name="Rectangle 8"/>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68617" name="Line 9"/>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grpSp>
      <p:sp>
        <p:nvSpPr>
          <p:cNvPr id="68610"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68611"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612" name="Rectangle 4"/>
          <p:cNvSpPr>
            <a:spLocks noChangeArrowheads="1"/>
          </p:cNvSpPr>
          <p:nvPr/>
        </p:nvSpPr>
        <p:spPr bwMode="auto">
          <a:xfrm>
            <a:off x="738188" y="900113"/>
            <a:ext cx="7921625" cy="33845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en-US" sz="3600" b="1">
                <a:solidFill>
                  <a:srgbClr val="FAFD00"/>
                </a:solidFill>
                <a:effectLst/>
                <a:latin typeface="Times" charset="0"/>
              </a:rPr>
              <a:t>HIPHA CHILU HEHI:</a:t>
            </a:r>
          </a:p>
          <a:p>
            <a:endParaRPr lang="en-US" sz="3600" b="1">
              <a:solidFill>
                <a:srgbClr val="FAFD00"/>
              </a:solidFill>
              <a:effectLst/>
              <a:latin typeface="Times" charset="0"/>
            </a:endParaRPr>
          </a:p>
          <a:p>
            <a:pPr algn="l"/>
            <a:r>
              <a:rPr lang="en-US" sz="3600" b="1">
                <a:solidFill>
                  <a:schemeClr val="hlink"/>
                </a:solidFill>
                <a:effectLst/>
                <a:latin typeface="Times" charset="0"/>
              </a:rPr>
              <a:t> ABRAHAM-JOSEPH	  	2000 B.C.</a:t>
            </a:r>
          </a:p>
          <a:p>
            <a:pPr algn="l"/>
            <a:endParaRPr lang="en-US" sz="3600" b="1">
              <a:solidFill>
                <a:srgbClr val="FAFD00"/>
              </a:solidFill>
              <a:effectLst/>
              <a:latin typeface="Times" charset="0"/>
            </a:endParaRPr>
          </a:p>
          <a:p>
            <a:pPr algn="l"/>
            <a:endParaRPr lang="en-US" sz="3600" b="1">
              <a:solidFill>
                <a:srgbClr val="FAFD00"/>
              </a:solidFill>
              <a:effectLst/>
              <a:latin typeface="Times" charset="0"/>
            </a:endParaRPr>
          </a:p>
          <a:p>
            <a:endParaRPr lang="en-US" sz="3600" b="1">
              <a:solidFill>
                <a:srgbClr val="FAFD00"/>
              </a:solidFill>
              <a:effectLst/>
              <a:latin typeface="Times" charset="0"/>
            </a:endParaRPr>
          </a:p>
        </p:txBody>
      </p:sp>
      <p:sp>
        <p:nvSpPr>
          <p:cNvPr id="68613" name="Rectangle 5"/>
          <p:cNvSpPr>
            <a:spLocks noChangeArrowheads="1"/>
          </p:cNvSpPr>
          <p:nvPr/>
        </p:nvSpPr>
        <p:spPr bwMode="auto">
          <a:xfrm>
            <a:off x="1490663" y="1074738"/>
            <a:ext cx="7112000"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618" name="Text Box 10"/>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68623" name="Rectangle 15"/>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49</a:t>
            </a:r>
          </a:p>
        </p:txBody>
      </p:sp>
    </p:spTree>
  </p:cSld>
  <p:clrMapOvr>
    <a:masterClrMapping/>
  </p:clrMapOvr>
  <p:transition>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8" name="Group 4"/>
          <p:cNvGrpSpPr>
            <a:grpSpLocks/>
          </p:cNvGrpSpPr>
          <p:nvPr/>
        </p:nvGrpSpPr>
        <p:grpSpPr bwMode="auto">
          <a:xfrm>
            <a:off x="2355850" y="1531938"/>
            <a:ext cx="4470400" cy="3598862"/>
            <a:chOff x="1444" y="1397"/>
            <a:chExt cx="2816" cy="2267"/>
          </a:xfrm>
        </p:grpSpPr>
        <p:sp>
          <p:nvSpPr>
            <p:cNvPr id="67589" name="Rectangle 5"/>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67590" name="Rectangle 6"/>
            <p:cNvSpPr>
              <a:spLocks noChangeArrowheads="1"/>
            </p:cNvSpPr>
            <p:nvPr/>
          </p:nvSpPr>
          <p:spPr bwMode="auto">
            <a:xfrm>
              <a:off x="1592" y="1431"/>
              <a:ext cx="73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a:solidFill>
                    <a:srgbClr val="790015"/>
                  </a:solidFill>
                  <a:effectLst/>
                  <a:latin typeface="Times" charset="0"/>
                </a:rPr>
                <a:t>ABRAHAM</a:t>
              </a:r>
              <a:endParaRPr lang="en-US" sz="2800">
                <a:solidFill>
                  <a:srgbClr val="FFA27C"/>
                </a:solidFill>
                <a:effectLst>
                  <a:outerShdw blurRad="38100" dist="38100" dir="2700000" algn="tl">
                    <a:srgbClr val="000000"/>
                  </a:outerShdw>
                </a:effectLst>
                <a:latin typeface="Times" charset="0"/>
              </a:endParaRPr>
            </a:p>
          </p:txBody>
        </p:sp>
        <p:sp>
          <p:nvSpPr>
            <p:cNvPr id="67591" name="Rectangle 7"/>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67592" name="AutoShape 8"/>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67593" name="Rectangle 9"/>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67594" name="Rectangle 10"/>
            <p:cNvSpPr>
              <a:spLocks noChangeArrowheads="1"/>
            </p:cNvSpPr>
            <p:nvPr/>
          </p:nvSpPr>
          <p:spPr bwMode="auto">
            <a:xfrm>
              <a:off x="1444" y="1399"/>
              <a:ext cx="860"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200" b="1">
                  <a:solidFill>
                    <a:srgbClr val="790015"/>
                  </a:solidFill>
                  <a:effectLst/>
                  <a:latin typeface="Helvetica" charset="0"/>
                </a:rPr>
                <a:t>  CHIIJIIPHE KOSO</a:t>
              </a:r>
              <a:endParaRPr lang="en-US" sz="1200" b="1">
                <a:solidFill>
                  <a:srgbClr val="FFA27C"/>
                </a:solidFill>
                <a:effectLst>
                  <a:outerShdw blurRad="38100" dist="38100" dir="2700000" algn="tl">
                    <a:srgbClr val="000000"/>
                  </a:outerShdw>
                </a:effectLst>
                <a:latin typeface="Helvetica" charset="0"/>
              </a:endParaRPr>
            </a:p>
          </p:txBody>
        </p:sp>
        <p:sp>
          <p:nvSpPr>
            <p:cNvPr id="67595" name="Line 11"/>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596" name="Line 12"/>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597" name="Rectangle 13"/>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67598" name="Rectangle 14"/>
            <p:cNvSpPr>
              <a:spLocks noChangeArrowheads="1"/>
            </p:cNvSpPr>
            <p:nvPr/>
          </p:nvSpPr>
          <p:spPr bwMode="auto">
            <a:xfrm>
              <a:off x="1735" y="1606"/>
              <a:ext cx="73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a:solidFill>
                    <a:srgbClr val="790015"/>
                  </a:solidFill>
                  <a:effectLst/>
                  <a:latin typeface="Times" charset="0"/>
                </a:rPr>
                <a:t>ABRAHAM</a:t>
              </a:r>
              <a:endParaRPr lang="en-US" sz="2800">
                <a:solidFill>
                  <a:srgbClr val="FFA27C"/>
                </a:solidFill>
                <a:effectLst>
                  <a:outerShdw blurRad="38100" dist="38100" dir="2700000" algn="tl">
                    <a:srgbClr val="000000"/>
                  </a:outerShdw>
                </a:effectLst>
                <a:latin typeface="Times" charset="0"/>
              </a:endParaRPr>
            </a:p>
          </p:txBody>
        </p:sp>
        <p:sp>
          <p:nvSpPr>
            <p:cNvPr id="67599" name="Rectangle 15"/>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67600" name="AutoShape 16"/>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67601" name="Rectangle 17"/>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67602" name="Rectangle 18"/>
            <p:cNvSpPr>
              <a:spLocks noChangeArrowheads="1"/>
            </p:cNvSpPr>
            <p:nvPr/>
          </p:nvSpPr>
          <p:spPr bwMode="auto">
            <a:xfrm>
              <a:off x="1599" y="1566"/>
              <a:ext cx="82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a:solidFill>
                    <a:srgbClr val="790015"/>
                  </a:solidFill>
                  <a:effectLst/>
                  <a:latin typeface="Helvetica" charset="0"/>
                </a:rPr>
                <a:t>  ABRAHAM</a:t>
              </a:r>
              <a:endParaRPr lang="en-US" sz="2800" b="1">
                <a:solidFill>
                  <a:srgbClr val="FFA27C"/>
                </a:solidFill>
                <a:effectLst>
                  <a:outerShdw blurRad="38100" dist="38100" dir="2700000" algn="tl">
                    <a:srgbClr val="000000"/>
                  </a:outerShdw>
                </a:effectLst>
                <a:latin typeface="Helvetica" charset="0"/>
              </a:endParaRPr>
            </a:p>
          </p:txBody>
        </p:sp>
        <p:sp>
          <p:nvSpPr>
            <p:cNvPr id="67603" name="Line 19"/>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604" name="Line 20"/>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605" name="Rectangle 21"/>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67606" name="Rectangle 22"/>
            <p:cNvSpPr>
              <a:spLocks noChangeArrowheads="1"/>
            </p:cNvSpPr>
            <p:nvPr/>
          </p:nvSpPr>
          <p:spPr bwMode="auto">
            <a:xfrm>
              <a:off x="1878" y="1767"/>
              <a:ext cx="73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a:solidFill>
                    <a:srgbClr val="790015"/>
                  </a:solidFill>
                  <a:effectLst/>
                  <a:latin typeface="Times" charset="0"/>
                </a:rPr>
                <a:t>ABRAHAM</a:t>
              </a:r>
              <a:endParaRPr lang="en-US" sz="2800">
                <a:solidFill>
                  <a:srgbClr val="FFA27C"/>
                </a:solidFill>
                <a:effectLst>
                  <a:outerShdw blurRad="38100" dist="38100" dir="2700000" algn="tl">
                    <a:srgbClr val="000000"/>
                  </a:outerShdw>
                </a:effectLst>
                <a:latin typeface="Times" charset="0"/>
              </a:endParaRPr>
            </a:p>
          </p:txBody>
        </p:sp>
        <p:sp>
          <p:nvSpPr>
            <p:cNvPr id="67607" name="Rectangle 23"/>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67608" name="AutoShape 24"/>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67609" name="Rectangle 25"/>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67610" name="Rectangle 26"/>
            <p:cNvSpPr>
              <a:spLocks noChangeArrowheads="1"/>
            </p:cNvSpPr>
            <p:nvPr/>
          </p:nvSpPr>
          <p:spPr bwMode="auto">
            <a:xfrm>
              <a:off x="1795" y="1735"/>
              <a:ext cx="70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a:solidFill>
                    <a:srgbClr val="790015"/>
                  </a:solidFill>
                  <a:effectLst/>
                  <a:latin typeface="Helvetica" charset="0"/>
                </a:rPr>
                <a:t>   JOSEPH</a:t>
              </a:r>
              <a:endParaRPr lang="en-US" sz="2800" b="1">
                <a:solidFill>
                  <a:srgbClr val="FFA27C"/>
                </a:solidFill>
                <a:effectLst>
                  <a:outerShdw blurRad="38100" dist="38100" dir="2700000" algn="tl">
                    <a:srgbClr val="000000"/>
                  </a:outerShdw>
                </a:effectLst>
                <a:latin typeface="Helvetica" charset="0"/>
              </a:endParaRPr>
            </a:p>
          </p:txBody>
        </p:sp>
        <p:sp>
          <p:nvSpPr>
            <p:cNvPr id="67611" name="Line 27"/>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612" name="Line 28"/>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613" name="Rectangle 29"/>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67614" name="AutoShape 30"/>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67615" name="Rectangle 31"/>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67616" name="Rectangle 32"/>
            <p:cNvSpPr>
              <a:spLocks noChangeArrowheads="1"/>
            </p:cNvSpPr>
            <p:nvPr/>
          </p:nvSpPr>
          <p:spPr bwMode="auto">
            <a:xfrm>
              <a:off x="2010" y="1896"/>
              <a:ext cx="64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a:solidFill>
                    <a:srgbClr val="790015"/>
                  </a:solidFill>
                  <a:effectLst/>
                  <a:latin typeface="Helvetica" charset="0"/>
                </a:rPr>
                <a:t>   MOSES</a:t>
              </a:r>
              <a:endParaRPr lang="en-US" sz="2800" b="1">
                <a:solidFill>
                  <a:srgbClr val="FFA27C"/>
                </a:solidFill>
                <a:effectLst>
                  <a:outerShdw blurRad="38100" dist="38100" dir="2700000" algn="tl">
                    <a:srgbClr val="000000"/>
                  </a:outerShdw>
                </a:effectLst>
                <a:latin typeface="Helvetica" charset="0"/>
              </a:endParaRPr>
            </a:p>
          </p:txBody>
        </p:sp>
        <p:sp>
          <p:nvSpPr>
            <p:cNvPr id="67617" name="Line 33"/>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618" name="Line 34"/>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619" name="Rectangle 35"/>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67620" name="AutoShape 36"/>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67621" name="Rectangle 37"/>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endParaRPr lang="en-US"/>
            </a:p>
          </p:txBody>
        </p:sp>
        <p:sp>
          <p:nvSpPr>
            <p:cNvPr id="67622" name="Rectangle 38"/>
            <p:cNvSpPr>
              <a:spLocks noChangeArrowheads="1"/>
            </p:cNvSpPr>
            <p:nvPr/>
          </p:nvSpPr>
          <p:spPr bwMode="auto">
            <a:xfrm>
              <a:off x="2100" y="2071"/>
              <a:ext cx="72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a:solidFill>
                    <a:srgbClr val="790015"/>
                  </a:solidFill>
                  <a:effectLst/>
                  <a:latin typeface="Helvetica" charset="0"/>
                </a:rPr>
                <a:t>   JOSHUA</a:t>
              </a:r>
              <a:endParaRPr lang="en-US" sz="2800" b="1">
                <a:solidFill>
                  <a:srgbClr val="FFA27C"/>
                </a:solidFill>
                <a:effectLst>
                  <a:outerShdw blurRad="38100" dist="38100" dir="2700000" algn="tl">
                    <a:srgbClr val="000000"/>
                  </a:outerShdw>
                </a:effectLst>
                <a:latin typeface="Helvetica" charset="0"/>
              </a:endParaRPr>
            </a:p>
          </p:txBody>
        </p:sp>
        <p:sp>
          <p:nvSpPr>
            <p:cNvPr id="67623" name="Line 39"/>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624" name="Rectangle 40"/>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67625" name="AutoShape 41"/>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67626" name="Rectangle 42"/>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endParaRPr lang="en-US"/>
            </a:p>
          </p:txBody>
        </p:sp>
        <p:sp>
          <p:nvSpPr>
            <p:cNvPr id="67627" name="Rectangle 43"/>
            <p:cNvSpPr>
              <a:spLocks noChangeArrowheads="1"/>
            </p:cNvSpPr>
            <p:nvPr/>
          </p:nvSpPr>
          <p:spPr bwMode="auto">
            <a:xfrm>
              <a:off x="2148" y="2233"/>
              <a:ext cx="901"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b="1">
                  <a:solidFill>
                    <a:srgbClr val="790015"/>
                  </a:solidFill>
                  <a:effectLst/>
                  <a:latin typeface="Helvetica" charset="0"/>
                </a:rPr>
                <a:t>   AMAZHI CHILU</a:t>
              </a:r>
              <a:endParaRPr lang="en-US" sz="1400" b="1">
                <a:solidFill>
                  <a:srgbClr val="FFA27C"/>
                </a:solidFill>
                <a:effectLst>
                  <a:outerShdw blurRad="38100" dist="38100" dir="2700000" algn="tl">
                    <a:srgbClr val="000000"/>
                  </a:outerShdw>
                </a:effectLst>
                <a:latin typeface="Helvetica" charset="0"/>
              </a:endParaRPr>
            </a:p>
          </p:txBody>
        </p:sp>
        <p:sp>
          <p:nvSpPr>
            <p:cNvPr id="67628" name="Line 44"/>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629" name="Rectangle 45"/>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endParaRPr lang="en-US"/>
            </a:p>
          </p:txBody>
        </p:sp>
        <p:sp>
          <p:nvSpPr>
            <p:cNvPr id="67630" name="AutoShape 46"/>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67631" name="Rectangle 47"/>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67632" name="Rectangle 48"/>
            <p:cNvSpPr>
              <a:spLocks noChangeArrowheads="1"/>
            </p:cNvSpPr>
            <p:nvPr/>
          </p:nvSpPr>
          <p:spPr bwMode="auto">
            <a:xfrm>
              <a:off x="2297" y="2416"/>
              <a:ext cx="918"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a:solidFill>
                    <a:srgbClr val="790015"/>
                  </a:solidFill>
                  <a:effectLst/>
                  <a:latin typeface="Helvetica" charset="0"/>
                </a:rPr>
                <a:t>   MOVU CHILU</a:t>
              </a:r>
              <a:endParaRPr lang="en-US" sz="1600" b="1">
                <a:solidFill>
                  <a:srgbClr val="FFA27C"/>
                </a:solidFill>
                <a:effectLst>
                  <a:outerShdw blurRad="38100" dist="38100" dir="2700000" algn="tl">
                    <a:srgbClr val="000000"/>
                  </a:outerShdw>
                </a:effectLst>
                <a:latin typeface="Helvetica" charset="0"/>
              </a:endParaRPr>
            </a:p>
          </p:txBody>
        </p:sp>
        <p:sp>
          <p:nvSpPr>
            <p:cNvPr id="67633" name="Line 49"/>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634" name="Rectangle 50"/>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67635" name="AutoShape 51"/>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67636" name="Rectangle 52"/>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67637" name="Rectangle 53"/>
            <p:cNvSpPr>
              <a:spLocks noChangeArrowheads="1"/>
            </p:cNvSpPr>
            <p:nvPr/>
          </p:nvSpPr>
          <p:spPr bwMode="auto">
            <a:xfrm>
              <a:off x="2482" y="2591"/>
              <a:ext cx="799"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b="1">
                  <a:solidFill>
                    <a:srgbClr val="790015"/>
                  </a:solidFill>
                  <a:effectLst/>
                  <a:latin typeface="Helvetica" charset="0"/>
                </a:rPr>
                <a:t>   CHILI KOSO CHILU</a:t>
              </a:r>
              <a:endParaRPr lang="en-US" b="1">
                <a:solidFill>
                  <a:srgbClr val="FFA27C"/>
                </a:solidFill>
                <a:effectLst>
                  <a:outerShdw blurRad="38100" dist="38100" dir="2700000" algn="tl">
                    <a:srgbClr val="000000"/>
                  </a:outerShdw>
                </a:effectLst>
                <a:latin typeface="Helvetica" charset="0"/>
              </a:endParaRPr>
            </a:p>
          </p:txBody>
        </p:sp>
        <p:sp>
          <p:nvSpPr>
            <p:cNvPr id="67638" name="Line 54"/>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639" name="Line 55"/>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640" name="Rectangle 56"/>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endParaRPr lang="en-US"/>
            </a:p>
          </p:txBody>
        </p:sp>
        <p:sp>
          <p:nvSpPr>
            <p:cNvPr id="67641" name="AutoShape 57"/>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67642" name="Rectangle 58"/>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endParaRPr lang="en-US"/>
            </a:p>
          </p:txBody>
        </p:sp>
        <p:sp>
          <p:nvSpPr>
            <p:cNvPr id="67643" name="Rectangle 59"/>
            <p:cNvSpPr>
              <a:spLocks noChangeArrowheads="1"/>
            </p:cNvSpPr>
            <p:nvPr/>
          </p:nvSpPr>
          <p:spPr bwMode="auto">
            <a:xfrm>
              <a:off x="2617" y="2777"/>
              <a:ext cx="871"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b="1">
                  <a:solidFill>
                    <a:srgbClr val="790015"/>
                  </a:solidFill>
                  <a:effectLst/>
                  <a:latin typeface="Helvetica" charset="0"/>
                </a:rPr>
                <a:t>   MAKRA KOBU</a:t>
              </a:r>
              <a:endParaRPr lang="en-US" sz="1400" b="1">
                <a:solidFill>
                  <a:srgbClr val="FFA27C"/>
                </a:solidFill>
                <a:effectLst>
                  <a:outerShdw blurRad="38100" dist="38100" dir="2700000" algn="tl">
                    <a:srgbClr val="000000"/>
                  </a:outerShdw>
                </a:effectLst>
                <a:latin typeface="Helvetica" charset="0"/>
              </a:endParaRPr>
            </a:p>
          </p:txBody>
        </p:sp>
        <p:sp>
          <p:nvSpPr>
            <p:cNvPr id="67644" name="Line 60"/>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645" name="Line 61"/>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646" name="Rectangle 62"/>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endParaRPr lang="en-US"/>
            </a:p>
          </p:txBody>
        </p:sp>
        <p:sp>
          <p:nvSpPr>
            <p:cNvPr id="67647" name="AutoShape 63"/>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67648" name="Rectangle 64"/>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endParaRPr lang="en-US"/>
            </a:p>
          </p:txBody>
        </p:sp>
        <p:grpSp>
          <p:nvGrpSpPr>
            <p:cNvPr id="67649" name="Group 65"/>
            <p:cNvGrpSpPr>
              <a:grpSpLocks/>
            </p:cNvGrpSpPr>
            <p:nvPr/>
          </p:nvGrpSpPr>
          <p:grpSpPr bwMode="auto">
            <a:xfrm>
              <a:off x="2974" y="2965"/>
              <a:ext cx="572" cy="280"/>
              <a:chOff x="3062" y="3101"/>
              <a:chExt cx="572" cy="280"/>
            </a:xfrm>
          </p:grpSpPr>
          <p:sp>
            <p:nvSpPr>
              <p:cNvPr id="67650" name="Rectangle 66"/>
              <p:cNvSpPr>
                <a:spLocks noChangeArrowheads="1"/>
              </p:cNvSpPr>
              <p:nvPr/>
            </p:nvSpPr>
            <p:spPr bwMode="auto">
              <a:xfrm>
                <a:off x="3062" y="3112"/>
                <a:ext cx="186"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2800" b="1">
                    <a:solidFill>
                      <a:schemeClr val="accent1"/>
                    </a:solidFill>
                    <a:effectLst/>
                    <a:latin typeface="Helvetica" charset="0"/>
                  </a:rPr>
                  <a:t>   </a:t>
                </a:r>
                <a:endParaRPr lang="en-US" sz="4000" b="1">
                  <a:solidFill>
                    <a:schemeClr val="accent1"/>
                  </a:solidFill>
                  <a:effectLst>
                    <a:outerShdw blurRad="38100" dist="38100" dir="2700000" algn="tl">
                      <a:srgbClr val="000000"/>
                    </a:outerShdw>
                  </a:effectLst>
                  <a:latin typeface="Helvetica" charset="0"/>
                </a:endParaRPr>
              </a:p>
            </p:txBody>
          </p:sp>
          <p:sp>
            <p:nvSpPr>
              <p:cNvPr id="67651" name="Rectangle 67"/>
              <p:cNvSpPr>
                <a:spLocks noChangeArrowheads="1"/>
              </p:cNvSpPr>
              <p:nvPr/>
            </p:nvSpPr>
            <p:spPr bwMode="auto">
              <a:xfrm>
                <a:off x="3118" y="3101"/>
                <a:ext cx="516" cy="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2900" b="1">
                    <a:solidFill>
                      <a:schemeClr val="accent1"/>
                    </a:solidFill>
                    <a:effectLst/>
                    <a:latin typeface="Helvetica" charset="0"/>
                  </a:rPr>
                  <a:t>JISU</a:t>
                </a:r>
                <a:endParaRPr lang="en-US" sz="4000" b="1">
                  <a:solidFill>
                    <a:schemeClr val="accent1"/>
                  </a:solidFill>
                  <a:effectLst>
                    <a:outerShdw blurRad="38100" dist="38100" dir="2700000" algn="tl">
                      <a:srgbClr val="000000"/>
                    </a:outerShdw>
                  </a:effectLst>
                  <a:latin typeface="Helvetica" charset="0"/>
                </a:endParaRPr>
              </a:p>
            </p:txBody>
          </p:sp>
        </p:grpSp>
        <p:sp>
          <p:nvSpPr>
            <p:cNvPr id="67652" name="Line 68"/>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653" name="Line 69"/>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67587" name="AutoShape 3"/>
          <p:cNvSpPr>
            <a:spLocks noChangeArrowheads="1"/>
          </p:cNvSpPr>
          <p:nvPr/>
        </p:nvSpPr>
        <p:spPr bwMode="auto">
          <a:xfrm rot="20160000">
            <a:off x="1554163" y="2235200"/>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67655" name="Group 71"/>
          <p:cNvGrpSpPr>
            <a:grpSpLocks/>
          </p:cNvGrpSpPr>
          <p:nvPr/>
        </p:nvGrpSpPr>
        <p:grpSpPr bwMode="auto">
          <a:xfrm>
            <a:off x="620713" y="160338"/>
            <a:ext cx="739775" cy="1430337"/>
            <a:chOff x="391" y="101"/>
            <a:chExt cx="466" cy="901"/>
          </a:xfrm>
        </p:grpSpPr>
        <p:sp>
          <p:nvSpPr>
            <p:cNvPr id="67656" name="Rectangle 72"/>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67657" name="Line 73"/>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grpSp>
      <p:sp>
        <p:nvSpPr>
          <p:cNvPr id="67658" name="Text Box 74"/>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endParaRPr lang="en-US" sz="1600">
              <a:solidFill>
                <a:schemeClr val="tx1"/>
              </a:solidFill>
              <a:effectLst/>
            </a:endParaRPr>
          </a:p>
        </p:txBody>
      </p:sp>
      <p:sp>
        <p:nvSpPr>
          <p:cNvPr id="67659" name="Text Box 75"/>
          <p:cNvSpPr txBox="1">
            <a:spLocks noChangeArrowheads="1"/>
          </p:cNvSpPr>
          <p:nvPr/>
        </p:nvSpPr>
        <p:spPr bwMode="auto">
          <a:xfrm>
            <a:off x="1781175" y="0"/>
            <a:ext cx="2603500"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1200" b="1">
                <a:solidFill>
                  <a:schemeClr val="tx1"/>
                </a:solidFill>
                <a:effectLst/>
              </a:rPr>
              <a:t>Hr. 37:2 - Hr. 50:26</a:t>
            </a:r>
          </a:p>
        </p:txBody>
      </p:sp>
      <p:sp>
        <p:nvSpPr>
          <p:cNvPr id="67660" name="Text Box 76"/>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67665" name="Rectangle 81"/>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50</a:t>
            </a:r>
          </a:p>
        </p:txBody>
      </p:sp>
      <p:sp>
        <p:nvSpPr>
          <p:cNvPr id="67666" name="Text Box 82"/>
          <p:cNvSpPr txBox="1">
            <a:spLocks noChangeArrowheads="1"/>
          </p:cNvSpPr>
          <p:nvPr/>
        </p:nvSpPr>
        <p:spPr bwMode="auto">
          <a:xfrm>
            <a:off x="6992938" y="6284913"/>
            <a:ext cx="163353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24-25</a:t>
            </a:r>
          </a:p>
        </p:txBody>
      </p:sp>
      <p:sp>
        <p:nvSpPr>
          <p:cNvPr id="67673" name="AutoShape 89"/>
          <p:cNvSpPr>
            <a:spLocks noChangeArrowheads="1"/>
          </p:cNvSpPr>
          <p:nvPr/>
        </p:nvSpPr>
        <p:spPr bwMode="auto">
          <a:xfrm rot="16200000">
            <a:off x="5024437" y="582613"/>
            <a:ext cx="1387475" cy="3206750"/>
          </a:xfrm>
          <a:prstGeom prst="upArrowCallout">
            <a:avLst>
              <a:gd name="adj1" fmla="val 25000"/>
              <a:gd name="adj2" fmla="val 25000"/>
              <a:gd name="adj3" fmla="val 38520"/>
              <a:gd name="adj4" fmla="val 66667"/>
            </a:avLst>
          </a:prstGeom>
          <a:gradFill rotWithShape="0">
            <a:gsLst>
              <a:gs pos="0">
                <a:srgbClr val="1822CD">
                  <a:gamma/>
                  <a:shade val="0"/>
                  <a:invGamma/>
                </a:srgbClr>
              </a:gs>
              <a:gs pos="50000">
                <a:srgbClr val="1822CD"/>
              </a:gs>
              <a:gs pos="100000">
                <a:srgbClr val="1822CD">
                  <a:gamma/>
                  <a:shade val="0"/>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flatTx/>
          </a:bodyPr>
          <a:lstStyle/>
          <a:p>
            <a:endParaRPr lang="en-US"/>
          </a:p>
        </p:txBody>
      </p:sp>
      <p:sp>
        <p:nvSpPr>
          <p:cNvPr id="67674" name="Rectangle 90"/>
          <p:cNvSpPr>
            <a:spLocks noChangeArrowheads="1"/>
          </p:cNvSpPr>
          <p:nvPr/>
        </p:nvSpPr>
        <p:spPr bwMode="auto">
          <a:xfrm>
            <a:off x="5392738" y="1555750"/>
            <a:ext cx="2166937" cy="1308100"/>
          </a:xfrm>
          <a:prstGeom prst="rect">
            <a:avLst/>
          </a:prstGeom>
          <a:noFill/>
          <a:ln>
            <a:noFill/>
          </a:ln>
          <a:effectLst>
            <a:outerShdw blurRad="63500" dist="99190" dir="3011666" algn="ctr" rotWithShape="0">
              <a:schemeClr val="bg2">
                <a:alpha val="74998"/>
              </a:schemeClr>
            </a:outerShdw>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r>
              <a:rPr lang="ja-JP" altLang="en-US" sz="2000" b="1">
                <a:solidFill>
                  <a:srgbClr val="62D6AC"/>
                </a:solidFill>
                <a:effectLst/>
                <a:latin typeface="Arial"/>
              </a:rPr>
              <a:t>“</a:t>
            </a:r>
            <a:r>
              <a:rPr lang="en-US" sz="2000" b="1">
                <a:solidFill>
                  <a:srgbClr val="FAFD00"/>
                </a:solidFill>
                <a:effectLst/>
                <a:latin typeface="Arial" charset="0"/>
              </a:rPr>
              <a:t>Ai                </a:t>
            </a:r>
            <a:r>
              <a:rPr lang="en-US" sz="2000">
                <a:solidFill>
                  <a:schemeClr val="tx1"/>
                </a:solidFill>
                <a:effectLst/>
                <a:latin typeface="Arial" charset="0"/>
              </a:rPr>
              <a:t>    </a:t>
            </a:r>
            <a:r>
              <a:rPr lang="en-US" sz="2000" b="1">
                <a:solidFill>
                  <a:srgbClr val="FAFD00"/>
                </a:solidFill>
                <a:effectLst/>
                <a:latin typeface="Arial" charset="0"/>
              </a:rPr>
              <a:t>J</a:t>
            </a:r>
            <a:r>
              <a:rPr lang="en-US" sz="2000" b="1">
                <a:solidFill>
                  <a:srgbClr val="62D6AC"/>
                </a:solidFill>
                <a:effectLst/>
                <a:latin typeface="Arial" charset="0"/>
              </a:rPr>
              <a:t>isu  </a:t>
            </a:r>
          </a:p>
          <a:p>
            <a:pPr algn="l"/>
            <a:r>
              <a:rPr lang="en-US" sz="2000" b="1">
                <a:solidFill>
                  <a:srgbClr val="FAFD00"/>
                </a:solidFill>
                <a:effectLst/>
                <a:latin typeface="Arial" charset="0"/>
              </a:rPr>
              <a:t>        M</a:t>
            </a:r>
            <a:r>
              <a:rPr lang="en-US" sz="2000" b="1">
                <a:solidFill>
                  <a:srgbClr val="62D6AC"/>
                </a:solidFill>
                <a:effectLst/>
                <a:latin typeface="Arial" charset="0"/>
              </a:rPr>
              <a:t>oli            </a:t>
            </a:r>
            <a:r>
              <a:rPr lang="en-US" sz="2000" b="1">
                <a:solidFill>
                  <a:srgbClr val="FAFD00"/>
                </a:solidFill>
                <a:effectLst/>
                <a:latin typeface="Arial" charset="0"/>
              </a:rPr>
              <a:t>J</a:t>
            </a:r>
            <a:r>
              <a:rPr lang="en-US" sz="2000" b="1">
                <a:solidFill>
                  <a:srgbClr val="62D6AC"/>
                </a:solidFill>
                <a:effectLst/>
                <a:latin typeface="Arial" charset="0"/>
              </a:rPr>
              <a:t>iihoe</a:t>
            </a:r>
            <a:r>
              <a:rPr lang="ja-JP" altLang="en-US" sz="2000" b="1">
                <a:solidFill>
                  <a:srgbClr val="62D6AC"/>
                </a:solidFill>
                <a:effectLst/>
                <a:latin typeface="Arial"/>
              </a:rPr>
              <a:t>”</a:t>
            </a:r>
            <a:endParaRPr lang="en-US" sz="2000" b="1">
              <a:solidFill>
                <a:srgbClr val="FAFD00"/>
              </a:solidFill>
              <a:effectLst/>
              <a:latin typeface="Arial" charset="0"/>
            </a:endParaRPr>
          </a:p>
        </p:txBody>
      </p:sp>
      <p:sp>
        <p:nvSpPr>
          <p:cNvPr id="67675" name="Oval 91"/>
          <p:cNvSpPr>
            <a:spLocks noChangeArrowheads="1"/>
          </p:cNvSpPr>
          <p:nvPr/>
        </p:nvSpPr>
        <p:spPr bwMode="auto">
          <a:xfrm>
            <a:off x="5494338" y="1870075"/>
            <a:ext cx="1239837" cy="376238"/>
          </a:xfrm>
          <a:prstGeom prst="ellipse">
            <a:avLst/>
          </a:prstGeom>
          <a:noFill/>
          <a:ln w="38100">
            <a:solidFill>
              <a:schemeClr val="tx1"/>
            </a:solidFill>
            <a:round/>
            <a:headEnd/>
            <a:tailEnd/>
          </a:ln>
          <a:effectLst>
            <a:outerShdw blurRad="63500" dist="63500" dir="3187806"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67676" name="Text Box 92"/>
          <p:cNvSpPr txBox="1">
            <a:spLocks noChangeArrowheads="1"/>
          </p:cNvSpPr>
          <p:nvPr/>
        </p:nvSpPr>
        <p:spPr bwMode="auto">
          <a:xfrm>
            <a:off x="8637588" y="6408738"/>
            <a:ext cx="339725" cy="446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b="1">
                <a:solidFill>
                  <a:schemeClr val="tx1"/>
                </a:solidFill>
                <a:effectLst/>
              </a:rPr>
              <a:t>1</a:t>
            </a:r>
            <a:endParaRPr lang="en-US" sz="20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0-#ppt_w/2"/>
                                          </p:val>
                                        </p:tav>
                                        <p:tav tm="100000">
                                          <p:val>
                                            <p:strVal val="#ppt_x"/>
                                          </p:val>
                                        </p:tav>
                                      </p:tavLst>
                                    </p:anim>
                                    <p:anim calcmode="lin" valueType="num">
                                      <p:cBhvr additive="base">
                                        <p:cTn id="8" dur="500" fill="hold"/>
                                        <p:tgtEl>
                                          <p:spTgt spid="6758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7673"/>
                                        </p:tgtEl>
                                        <p:attrNameLst>
                                          <p:attrName>style.visibility</p:attrName>
                                        </p:attrNameLst>
                                      </p:cBhvr>
                                      <p:to>
                                        <p:strVal val="visible"/>
                                      </p:to>
                                    </p:set>
                                    <p:anim calcmode="lin" valueType="num">
                                      <p:cBhvr additive="base">
                                        <p:cTn id="13" dur="500" fill="hold"/>
                                        <p:tgtEl>
                                          <p:spTgt spid="67673"/>
                                        </p:tgtEl>
                                        <p:attrNameLst>
                                          <p:attrName>ppt_x</p:attrName>
                                        </p:attrNameLst>
                                      </p:cBhvr>
                                      <p:tavLst>
                                        <p:tav tm="0">
                                          <p:val>
                                            <p:strVal val="1+#ppt_w/2"/>
                                          </p:val>
                                        </p:tav>
                                        <p:tav tm="100000">
                                          <p:val>
                                            <p:strVal val="#ppt_x"/>
                                          </p:val>
                                        </p:tav>
                                      </p:tavLst>
                                    </p:anim>
                                    <p:anim calcmode="lin" valueType="num">
                                      <p:cBhvr additive="base">
                                        <p:cTn id="14" dur="500" fill="hold"/>
                                        <p:tgtEl>
                                          <p:spTgt spid="67673"/>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9" presetClass="entr" presetSubtype="0" fill="hold" grpId="0" nodeType="afterEffect">
                                  <p:stCondLst>
                                    <p:cond delay="0"/>
                                  </p:stCondLst>
                                  <p:childTnLst>
                                    <p:set>
                                      <p:cBhvr>
                                        <p:cTn id="17" dur="1" fill="hold">
                                          <p:stCondLst>
                                            <p:cond delay="0"/>
                                          </p:stCondLst>
                                        </p:cTn>
                                        <p:tgtEl>
                                          <p:spTgt spid="67674"/>
                                        </p:tgtEl>
                                        <p:attrNameLst>
                                          <p:attrName>style.visibility</p:attrName>
                                        </p:attrNameLst>
                                      </p:cBhvr>
                                      <p:to>
                                        <p:strVal val="visible"/>
                                      </p:to>
                                    </p:set>
                                    <p:animEffect transition="in" filter="dissolve">
                                      <p:cBhvr>
                                        <p:cTn id="18" dur="500"/>
                                        <p:tgtEl>
                                          <p:spTgt spid="67674"/>
                                        </p:tgtEl>
                                      </p:cBhvr>
                                    </p:animEffect>
                                  </p:childTnLst>
                                </p:cTn>
                              </p:par>
                            </p:childTnLst>
                          </p:cTn>
                        </p:par>
                        <p:par>
                          <p:cTn id="19" fill="hold" nodeType="afterGroup">
                            <p:stCondLst>
                              <p:cond delay="1000"/>
                            </p:stCondLst>
                            <p:childTnLst>
                              <p:par>
                                <p:cTn id="20" presetID="2" presetClass="entr" presetSubtype="1" fill="hold" grpId="0" nodeType="afterEffect">
                                  <p:stCondLst>
                                    <p:cond delay="0"/>
                                  </p:stCondLst>
                                  <p:childTnLst>
                                    <p:set>
                                      <p:cBhvr>
                                        <p:cTn id="21" dur="1" fill="hold">
                                          <p:stCondLst>
                                            <p:cond delay="0"/>
                                          </p:stCondLst>
                                        </p:cTn>
                                        <p:tgtEl>
                                          <p:spTgt spid="67675"/>
                                        </p:tgtEl>
                                        <p:attrNameLst>
                                          <p:attrName>style.visibility</p:attrName>
                                        </p:attrNameLst>
                                      </p:cBhvr>
                                      <p:to>
                                        <p:strVal val="visible"/>
                                      </p:to>
                                    </p:set>
                                    <p:anim calcmode="lin" valueType="num">
                                      <p:cBhvr additive="base">
                                        <p:cTn id="22" dur="500" fill="hold"/>
                                        <p:tgtEl>
                                          <p:spTgt spid="67675"/>
                                        </p:tgtEl>
                                        <p:attrNameLst>
                                          <p:attrName>ppt_x</p:attrName>
                                        </p:attrNameLst>
                                      </p:cBhvr>
                                      <p:tavLst>
                                        <p:tav tm="0">
                                          <p:val>
                                            <p:strVal val="#ppt_x"/>
                                          </p:val>
                                        </p:tav>
                                        <p:tav tm="100000">
                                          <p:val>
                                            <p:strVal val="#ppt_x"/>
                                          </p:val>
                                        </p:tav>
                                      </p:tavLst>
                                    </p:anim>
                                    <p:anim calcmode="lin" valueType="num">
                                      <p:cBhvr additive="base">
                                        <p:cTn id="23" dur="500" fill="hold"/>
                                        <p:tgtEl>
                                          <p:spTgt spid="6767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nimBg="1"/>
      <p:bldP spid="67673" grpId="0" animBg="1"/>
      <p:bldP spid="67674" grpId="0" autoUpdateAnimBg="0"/>
      <p:bldP spid="6767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707" name="Rectangle 3"/>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72708" name="Rectangle 4"/>
          <p:cNvSpPr>
            <a:spLocks noChangeArrowheads="1"/>
          </p:cNvSpPr>
          <p:nvPr/>
        </p:nvSpPr>
        <p:spPr bwMode="auto">
          <a:xfrm>
            <a:off x="3130550" y="1377950"/>
            <a:ext cx="2882900" cy="1587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2709"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710"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711" name="Rectangle 7"/>
          <p:cNvSpPr>
            <a:spLocks noChangeArrowheads="1"/>
          </p:cNvSpPr>
          <p:nvPr/>
        </p:nvSpPr>
        <p:spPr bwMode="auto">
          <a:xfrm>
            <a:off x="3008313" y="904875"/>
            <a:ext cx="1754187" cy="5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000" b="1">
                <a:solidFill>
                  <a:schemeClr val="accent2"/>
                </a:solidFill>
                <a:effectLst/>
                <a:latin typeface="Times" charset="0"/>
              </a:rPr>
              <a:t>   </a:t>
            </a:r>
            <a:r>
              <a:rPr lang="en-US" sz="2800" b="1">
                <a:solidFill>
                  <a:schemeClr val="accent2"/>
                </a:solidFill>
                <a:effectLst/>
                <a:latin typeface="Times" charset="0"/>
              </a:rPr>
              <a:t>JOSEPH</a:t>
            </a:r>
          </a:p>
        </p:txBody>
      </p:sp>
      <p:sp>
        <p:nvSpPr>
          <p:cNvPr id="72712" name="Line 8"/>
          <p:cNvSpPr>
            <a:spLocks noChangeShapeType="1"/>
          </p:cNvSpPr>
          <p:nvPr/>
        </p:nvSpPr>
        <p:spPr bwMode="auto">
          <a:xfrm>
            <a:off x="3321050" y="2514600"/>
            <a:ext cx="2501900" cy="0"/>
          </a:xfrm>
          <a:prstGeom prst="line">
            <a:avLst/>
          </a:prstGeom>
          <a:noFill/>
          <a:ln w="127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713" name="Line 9"/>
          <p:cNvSpPr>
            <a:spLocks noChangeShapeType="1"/>
          </p:cNvSpPr>
          <p:nvPr/>
        </p:nvSpPr>
        <p:spPr bwMode="auto">
          <a:xfrm>
            <a:off x="3321050" y="2057400"/>
            <a:ext cx="2501900" cy="0"/>
          </a:xfrm>
          <a:prstGeom prst="line">
            <a:avLst/>
          </a:prstGeom>
          <a:noFill/>
          <a:ln w="127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716" name="Rectangle 12"/>
          <p:cNvSpPr>
            <a:spLocks noChangeArrowheads="1"/>
          </p:cNvSpPr>
          <p:nvPr/>
        </p:nvSpPr>
        <p:spPr bwMode="auto">
          <a:xfrm>
            <a:off x="822325" y="2452688"/>
            <a:ext cx="2070100" cy="5191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72717" name="Rectangle 13"/>
          <p:cNvSpPr>
            <a:spLocks noChangeArrowheads="1"/>
          </p:cNvSpPr>
          <p:nvPr/>
        </p:nvSpPr>
        <p:spPr bwMode="auto">
          <a:xfrm>
            <a:off x="822325" y="2452688"/>
            <a:ext cx="2070100"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72718" name="Rectangle 14"/>
          <p:cNvSpPr>
            <a:spLocks noChangeArrowheads="1"/>
          </p:cNvSpPr>
          <p:nvPr/>
        </p:nvSpPr>
        <p:spPr bwMode="auto">
          <a:xfrm>
            <a:off x="1927225" y="3341688"/>
            <a:ext cx="2070100" cy="314166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72720" name="Line 16"/>
          <p:cNvSpPr>
            <a:spLocks noChangeShapeType="1"/>
          </p:cNvSpPr>
          <p:nvPr/>
        </p:nvSpPr>
        <p:spPr bwMode="auto">
          <a:xfrm>
            <a:off x="3335338" y="25273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721" name="Line 17"/>
          <p:cNvSpPr>
            <a:spLocks noChangeShapeType="1"/>
          </p:cNvSpPr>
          <p:nvPr/>
        </p:nvSpPr>
        <p:spPr bwMode="auto">
          <a:xfrm>
            <a:off x="3335338" y="20701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722" name="Rectangle 18"/>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72723" name="Line 1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2724" name="Rectangle 20"/>
          <p:cNvSpPr>
            <a:spLocks noChangeArrowheads="1"/>
          </p:cNvSpPr>
          <p:nvPr/>
        </p:nvSpPr>
        <p:spPr bwMode="auto">
          <a:xfrm>
            <a:off x="987425" y="4321175"/>
            <a:ext cx="1733550" cy="14303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sz="4400">
                <a:solidFill>
                  <a:schemeClr val="tx2"/>
                </a:solidFill>
                <a:effectLst/>
                <a:latin typeface="Times" charset="0"/>
              </a:rPr>
              <a:t>A</a:t>
            </a:r>
            <a:r>
              <a:rPr lang="en-US" sz="8800">
                <a:solidFill>
                  <a:srgbClr val="51DC00"/>
                </a:solidFill>
                <a:effectLst/>
                <a:latin typeface="Times" charset="0"/>
              </a:rPr>
              <a:t>J</a:t>
            </a:r>
            <a:r>
              <a:rPr lang="en-US" sz="4400">
                <a:solidFill>
                  <a:schemeClr val="tx2"/>
                </a:solidFill>
                <a:effectLst/>
                <a:latin typeface="Times" charset="0"/>
              </a:rPr>
              <a:t>MJ</a:t>
            </a:r>
          </a:p>
        </p:txBody>
      </p:sp>
      <p:sp>
        <p:nvSpPr>
          <p:cNvPr id="72725" name="Rectangle 21"/>
          <p:cNvSpPr>
            <a:spLocks noChangeArrowheads="1"/>
          </p:cNvSpPr>
          <p:nvPr/>
        </p:nvSpPr>
        <p:spPr bwMode="auto">
          <a:xfrm>
            <a:off x="482600" y="2308225"/>
            <a:ext cx="2665413" cy="27082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en-US" sz="3200" b="1" i="1">
                <a:solidFill>
                  <a:schemeClr val="tx1"/>
                </a:solidFill>
                <a:effectLst/>
                <a:latin typeface="Times" charset="0"/>
              </a:rPr>
              <a:t>4 OMEI</a:t>
            </a:r>
            <a:endParaRPr lang="en-US" sz="3200" b="1">
              <a:solidFill>
                <a:schemeClr val="tx2"/>
              </a:solidFill>
              <a:effectLst/>
              <a:latin typeface="Times" charset="0"/>
            </a:endParaRPr>
          </a:p>
          <a:p>
            <a:r>
              <a:rPr lang="en-US" sz="3200">
                <a:solidFill>
                  <a:srgbClr val="FAFD00"/>
                </a:solidFill>
                <a:effectLst/>
                <a:latin typeface="Times" charset="0"/>
              </a:rPr>
              <a:t>le</a:t>
            </a:r>
          </a:p>
          <a:p>
            <a:r>
              <a:rPr lang="en-US" sz="3200" b="1">
                <a:solidFill>
                  <a:schemeClr val="tx1"/>
                </a:solidFill>
                <a:effectLst/>
                <a:latin typeface="Times" charset="0"/>
              </a:rPr>
              <a:t>KAHINA</a:t>
            </a:r>
            <a:endParaRPr lang="en-US" sz="3200">
              <a:solidFill>
                <a:schemeClr val="tx2"/>
              </a:solidFill>
              <a:effectLst/>
              <a:latin typeface="Times" charset="0"/>
            </a:endParaRPr>
          </a:p>
          <a:p>
            <a:r>
              <a:rPr lang="en-US" sz="3200">
                <a:solidFill>
                  <a:srgbClr val="FAFD00"/>
                </a:solidFill>
                <a:effectLst/>
                <a:latin typeface="Times" charset="0"/>
              </a:rPr>
              <a:t>sii:</a:t>
            </a:r>
          </a:p>
          <a:p>
            <a:endParaRPr lang="en-US" sz="4400">
              <a:solidFill>
                <a:schemeClr val="tx2"/>
              </a:solidFill>
              <a:effectLst/>
              <a:latin typeface="Times" charset="0"/>
            </a:endParaRPr>
          </a:p>
        </p:txBody>
      </p:sp>
      <p:sp>
        <p:nvSpPr>
          <p:cNvPr id="72726" name="Freeform 22"/>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727" name="Rectangle 23"/>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728" name="Freeform 24"/>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729" name="AutoShape 25"/>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730" name="Rectangle 26"/>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731" name="Rectangle 27"/>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732" name="AutoShape 28"/>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733" name="Line 29"/>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734" name="Line 30"/>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735" name="Rectangle 31"/>
          <p:cNvSpPr>
            <a:spLocks noChangeArrowheads="1"/>
          </p:cNvSpPr>
          <p:nvPr/>
        </p:nvSpPr>
        <p:spPr bwMode="auto">
          <a:xfrm>
            <a:off x="8023225" y="3429000"/>
            <a:ext cx="6667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JOSEPH</a:t>
            </a:r>
          </a:p>
        </p:txBody>
      </p:sp>
      <p:sp>
        <p:nvSpPr>
          <p:cNvPr id="72739" name="Text Box 35"/>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endParaRPr lang="en-US" sz="1600">
              <a:solidFill>
                <a:schemeClr val="tx1"/>
              </a:solidFill>
              <a:effectLst/>
            </a:endParaRPr>
          </a:p>
        </p:txBody>
      </p:sp>
      <p:sp>
        <p:nvSpPr>
          <p:cNvPr id="72742" name="Text Box 38"/>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72747" name="Rectangle 43"/>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51</a:t>
            </a:r>
          </a:p>
        </p:txBody>
      </p:sp>
      <p:sp>
        <p:nvSpPr>
          <p:cNvPr id="72748" name="Text Box 44"/>
          <p:cNvSpPr txBox="1">
            <a:spLocks noChangeArrowheads="1"/>
          </p:cNvSpPr>
          <p:nvPr/>
        </p:nvSpPr>
        <p:spPr bwMode="auto">
          <a:xfrm>
            <a:off x="6992938" y="6284913"/>
            <a:ext cx="163353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24-25</a:t>
            </a:r>
          </a:p>
        </p:txBody>
      </p:sp>
    </p:spTree>
  </p:cSld>
  <p:clrMapOvr>
    <a:masterClrMapping/>
  </p:clrMapOvr>
  <p:transition>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34" name="Rectangle 10"/>
          <p:cNvSpPr>
            <a:spLocks noChangeArrowheads="1"/>
          </p:cNvSpPr>
          <p:nvPr/>
        </p:nvSpPr>
        <p:spPr bwMode="auto">
          <a:xfrm>
            <a:off x="822325" y="2452688"/>
            <a:ext cx="2070100" cy="5191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769035" name="Rectangle 11"/>
          <p:cNvSpPr>
            <a:spLocks noChangeArrowheads="1"/>
          </p:cNvSpPr>
          <p:nvPr/>
        </p:nvSpPr>
        <p:spPr bwMode="auto">
          <a:xfrm>
            <a:off x="822325" y="2452688"/>
            <a:ext cx="2070100"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769036" name="Rectangle 12"/>
          <p:cNvSpPr>
            <a:spLocks noChangeArrowheads="1"/>
          </p:cNvSpPr>
          <p:nvPr/>
        </p:nvSpPr>
        <p:spPr bwMode="auto">
          <a:xfrm>
            <a:off x="1927225" y="3341688"/>
            <a:ext cx="2070100" cy="314166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769053" name="Text Box 29"/>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endParaRPr lang="en-US" sz="1600">
              <a:solidFill>
                <a:schemeClr val="tx1"/>
              </a:solidFill>
              <a:effectLst/>
            </a:endParaRPr>
          </a:p>
        </p:txBody>
      </p:sp>
      <p:sp>
        <p:nvSpPr>
          <p:cNvPr id="769054" name="Text Box 30"/>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769055" name="Rectangle 31"/>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52</a:t>
            </a:r>
          </a:p>
        </p:txBody>
      </p:sp>
      <p:sp>
        <p:nvSpPr>
          <p:cNvPr id="769056" name="Text Box 32"/>
          <p:cNvSpPr txBox="1">
            <a:spLocks noChangeArrowheads="1"/>
          </p:cNvSpPr>
          <p:nvPr/>
        </p:nvSpPr>
        <p:spPr bwMode="auto">
          <a:xfrm>
            <a:off x="6992938" y="6284913"/>
            <a:ext cx="163353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24-25</a:t>
            </a:r>
          </a:p>
        </p:txBody>
      </p:sp>
      <p:grpSp>
        <p:nvGrpSpPr>
          <p:cNvPr id="769061" name="Group 37"/>
          <p:cNvGrpSpPr>
            <a:grpSpLocks/>
          </p:cNvGrpSpPr>
          <p:nvPr/>
        </p:nvGrpSpPr>
        <p:grpSpPr bwMode="auto">
          <a:xfrm>
            <a:off x="544513" y="500063"/>
            <a:ext cx="4948237" cy="4141787"/>
            <a:chOff x="343" y="315"/>
            <a:chExt cx="3117" cy="2609"/>
          </a:xfrm>
        </p:grpSpPr>
        <p:pic>
          <p:nvPicPr>
            <p:cNvPr id="769057" name="Picture 33" descr="Dothan Valley shepherd and flock, 78-20tb"/>
            <p:cNvPicPr preferRelativeResize="0">
              <a:picLocks noChangeAspect="1" noChangeArrowheads="1"/>
            </p:cNvPicPr>
            <p:nvPr>
              <p:custDataLst>
                <p:tags r:id="rId2"/>
              </p:custDataLst>
            </p:nvPr>
          </p:nvPicPr>
          <p:blipFill>
            <a:blip r:embed="rId5" cstate="screen">
              <a:extLst>
                <a:ext uri="{28A0092B-C50C-407E-A947-70E740481C1C}">
                  <a14:useLocalDpi xmlns:a14="http://schemas.microsoft.com/office/drawing/2010/main"/>
                </a:ext>
              </a:extLst>
            </a:blip>
            <a:srcRect/>
            <a:stretch>
              <a:fillRect/>
            </a:stretch>
          </p:blipFill>
          <p:spPr bwMode="auto">
            <a:xfrm>
              <a:off x="343" y="315"/>
              <a:ext cx="3117" cy="2213"/>
            </a:xfrm>
            <a:prstGeom prst="rect">
              <a:avLst/>
            </a:prstGeom>
            <a:noFill/>
            <a:ln>
              <a:noFill/>
            </a:ln>
            <a:effectLst>
              <a:outerShdw blurRad="63500" dist="91581" dir="2021404" algn="ctr" rotWithShape="0">
                <a:srgbClr val="000000">
                  <a:alpha val="74998"/>
                </a:srgbClr>
              </a:outerShdw>
            </a:effectLst>
            <a:extLst>
              <a:ext uri="{909E8E84-426E-40dd-AFC4-6F175D3DCCD1}">
                <a14:hiddenFill xmlns:a14="http://schemas.microsoft.com/office/drawing/2010/main" xmlns="">
                  <a:blipFill dpi="0" rotWithShape="0">
                    <a:blip r:embed="rId6"/>
                    <a:srcRect/>
                    <a:stretch>
                      <a:fillRect/>
                    </a:stretch>
                  </a:blipFill>
                </a14:hiddenFill>
              </a:ext>
              <a:ext uri="{91240B29-F687-4f45-9708-019B960494DF}">
                <a14:hiddenLine xmlns:a14="http://schemas.microsoft.com/office/drawing/2010/main" xmlns="" w="101600" cmpd="thinThick">
                  <a:solidFill>
                    <a:schemeClr val="accent2"/>
                  </a:solidFill>
                  <a:miter lim="800000"/>
                  <a:headEnd/>
                  <a:tailEnd/>
                </a14:hiddenLine>
              </a:ext>
            </a:extLst>
          </p:spPr>
        </p:pic>
        <p:sp>
          <p:nvSpPr>
            <p:cNvPr id="769058" name="Text Box 34"/>
            <p:cNvSpPr txBox="1">
              <a:spLocks noChangeArrowheads="1"/>
            </p:cNvSpPr>
            <p:nvPr/>
          </p:nvSpPr>
          <p:spPr bwMode="auto">
            <a:xfrm>
              <a:off x="344" y="2558"/>
              <a:ext cx="1622" cy="366"/>
            </a:xfrm>
            <a:prstGeom prst="rect">
              <a:avLst/>
            </a:prstGeom>
            <a:noFill/>
            <a:ln>
              <a:noFill/>
            </a:ln>
            <a:effectLst>
              <a:outerShdw blurRad="63500" dist="46662" dir="3284183" algn="ctr" rotWithShape="0">
                <a:srgbClr val="000000">
                  <a:alpha val="74998"/>
                </a:srgb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chemeClr val="accent2"/>
                  </a:solidFill>
                  <a:miter lim="800000"/>
                  <a:headEnd/>
                  <a:tailEnd/>
                </a14:hiddenLine>
              </a:ext>
            </a:extLst>
          </p:spPr>
          <p:txBody>
            <a:bodyPr>
              <a:spAutoFit/>
              <a:flatTx/>
            </a:bodyPr>
            <a:lstStyle/>
            <a:p>
              <a:pPr algn="l">
                <a:spcBef>
                  <a:spcPct val="50000"/>
                </a:spcBef>
              </a:pPr>
              <a:r>
                <a:rPr lang="en-US" sz="1600" b="1">
                  <a:solidFill>
                    <a:srgbClr val="FFEA18"/>
                  </a:solidFill>
                  <a:effectLst>
                    <a:outerShdw blurRad="38100" dist="38100" dir="2700000" algn="tl">
                      <a:srgbClr val="000000"/>
                    </a:outerShdw>
                  </a:effectLst>
                </a:rPr>
                <a:t>Dothan li Kolayu kokhumei, Israel</a:t>
              </a:r>
            </a:p>
          </p:txBody>
        </p:sp>
      </p:grpSp>
      <p:grpSp>
        <p:nvGrpSpPr>
          <p:cNvPr id="769062" name="Group 38"/>
          <p:cNvGrpSpPr>
            <a:grpSpLocks/>
          </p:cNvGrpSpPr>
          <p:nvPr/>
        </p:nvGrpSpPr>
        <p:grpSpPr bwMode="auto">
          <a:xfrm>
            <a:off x="4084638" y="2149475"/>
            <a:ext cx="4575175" cy="3983038"/>
            <a:chOff x="2573" y="1354"/>
            <a:chExt cx="2695" cy="2452"/>
          </a:xfrm>
        </p:grpSpPr>
        <p:pic>
          <p:nvPicPr>
            <p:cNvPr id="769059" name="Picture 35" descr="Luxor Temple facade"/>
            <p:cNvPicPr preferRelativeResize="0">
              <a:picLocks noChangeAspect="1" noChangeArrowheads="1"/>
            </p:cNvPicPr>
            <p:nvPr>
              <p:custDataLst>
                <p:tags r:id="rId1"/>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2573" y="1809"/>
              <a:ext cx="2659" cy="199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blipFill dpi="0" rotWithShape="0">
                    <a:blip r:embed="rId6"/>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Lst>
          </p:spPr>
        </p:pic>
        <p:sp>
          <p:nvSpPr>
            <p:cNvPr id="769060" name="Text Box 36"/>
            <p:cNvSpPr txBox="1">
              <a:spLocks noChangeArrowheads="1"/>
            </p:cNvSpPr>
            <p:nvPr/>
          </p:nvSpPr>
          <p:spPr bwMode="auto">
            <a:xfrm>
              <a:off x="3712" y="1354"/>
              <a:ext cx="1556" cy="358"/>
            </a:xfrm>
            <a:prstGeom prst="rect">
              <a:avLst/>
            </a:prstGeom>
            <a:noFill/>
            <a:ln>
              <a:noFill/>
            </a:ln>
            <a:effectLst>
              <a:outerShdw blurRad="63500" dist="46662" dir="3284183" algn="ctr" rotWithShape="0">
                <a:srgbClr val="000000">
                  <a:alpha val="74998"/>
                </a:srgb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lgn="r">
                <a:spcBef>
                  <a:spcPct val="50000"/>
                </a:spcBef>
              </a:pPr>
              <a:r>
                <a:rPr lang="en-US" sz="1600" b="1">
                  <a:solidFill>
                    <a:srgbClr val="FFEA18"/>
                  </a:solidFill>
                  <a:effectLst>
                    <a:outerShdw blurRad="38100" dist="38100" dir="2700000" algn="tl">
                      <a:srgbClr val="000000"/>
                    </a:outerShdw>
                  </a:effectLst>
                </a:rPr>
                <a:t>     Luxor Temple zhii Fagade, Ejipt</a:t>
              </a:r>
            </a:p>
          </p:txBody>
        </p:sp>
      </p:grpSp>
      <p:sp>
        <p:nvSpPr>
          <p:cNvPr id="769043" name="Freeform 19"/>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69044" name="Rectangle 20"/>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9045" name="Freeform 21"/>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69046" name="AutoShape 22"/>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9047" name="Rectangle 23"/>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9048" name="Rectangle 24"/>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9049" name="AutoShape 25"/>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9050" name="Line 26"/>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9051" name="Line 27"/>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9052" name="Rectangle 28"/>
          <p:cNvSpPr>
            <a:spLocks noChangeArrowheads="1"/>
          </p:cNvSpPr>
          <p:nvPr/>
        </p:nvSpPr>
        <p:spPr bwMode="auto">
          <a:xfrm>
            <a:off x="8023225" y="3429000"/>
            <a:ext cx="6667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JOSEPH</a:t>
            </a:r>
          </a:p>
        </p:txBody>
      </p:sp>
      <p:sp>
        <p:nvSpPr>
          <p:cNvPr id="769063" name="Text Box 39"/>
          <p:cNvSpPr txBox="1">
            <a:spLocks noChangeArrowheads="1"/>
          </p:cNvSpPr>
          <p:nvPr/>
        </p:nvSpPr>
        <p:spPr bwMode="auto">
          <a:xfrm>
            <a:off x="1779588" y="0"/>
            <a:ext cx="2603500"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1200" b="1">
                <a:solidFill>
                  <a:schemeClr val="tx1"/>
                </a:solidFill>
                <a:effectLst/>
              </a:rPr>
              <a:t>Hr. 37-41</a:t>
            </a:r>
          </a:p>
        </p:txBody>
      </p:sp>
      <p:sp>
        <p:nvSpPr>
          <p:cNvPr id="769064" name="Text Box 40"/>
          <p:cNvSpPr txBox="1">
            <a:spLocks noChangeArrowheads="1"/>
          </p:cNvSpPr>
          <p:nvPr/>
        </p:nvSpPr>
        <p:spPr bwMode="auto">
          <a:xfrm>
            <a:off x="8574088" y="6413500"/>
            <a:ext cx="325437"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a:solidFill>
                  <a:srgbClr val="FFFFFF"/>
                </a:solidFill>
                <a:effectLst/>
                <a:latin typeface="Arial" charset="0"/>
              </a:rPr>
              <a:t>1</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69062"/>
                                        </p:tgtEl>
                                        <p:attrNameLst>
                                          <p:attrName>style.visibility</p:attrName>
                                        </p:attrNameLst>
                                      </p:cBhvr>
                                      <p:to>
                                        <p:strVal val="visible"/>
                                      </p:to>
                                    </p:set>
                                    <p:animEffect transition="in" filter="dissolve">
                                      <p:cBhvr>
                                        <p:cTn id="7" dur="500"/>
                                        <p:tgtEl>
                                          <p:spTgt spid="769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ChangeArrowheads="1"/>
          </p:cNvSpPr>
          <p:nvPr/>
        </p:nvSpPr>
        <p:spPr bwMode="auto">
          <a:xfrm>
            <a:off x="822325" y="2452688"/>
            <a:ext cx="2070100" cy="5191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583683" name="Rectangle 3"/>
          <p:cNvSpPr>
            <a:spLocks noChangeArrowheads="1"/>
          </p:cNvSpPr>
          <p:nvPr/>
        </p:nvSpPr>
        <p:spPr bwMode="auto">
          <a:xfrm>
            <a:off x="822325" y="2452688"/>
            <a:ext cx="2070100"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583699" name="Text Box 19"/>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endParaRPr lang="en-US" sz="1600">
              <a:solidFill>
                <a:schemeClr val="tx1"/>
              </a:solidFill>
              <a:effectLst/>
            </a:endParaRPr>
          </a:p>
        </p:txBody>
      </p:sp>
      <p:sp>
        <p:nvSpPr>
          <p:cNvPr id="583700" name="Text Box 20"/>
          <p:cNvSpPr txBox="1">
            <a:spLocks noChangeArrowheads="1"/>
          </p:cNvSpPr>
          <p:nvPr/>
        </p:nvSpPr>
        <p:spPr bwMode="auto">
          <a:xfrm>
            <a:off x="1779588" y="0"/>
            <a:ext cx="2603500"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1200" b="1">
                <a:solidFill>
                  <a:schemeClr val="tx1"/>
                </a:solidFill>
                <a:effectLst/>
              </a:rPr>
              <a:t>Hr. 37-41</a:t>
            </a:r>
          </a:p>
        </p:txBody>
      </p:sp>
      <p:sp>
        <p:nvSpPr>
          <p:cNvPr id="583705" name="Text Box 25"/>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583713" name="Rectangle 33"/>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53</a:t>
            </a:r>
          </a:p>
        </p:txBody>
      </p:sp>
      <p:sp>
        <p:nvSpPr>
          <p:cNvPr id="583714" name="Text Box 34"/>
          <p:cNvSpPr txBox="1">
            <a:spLocks noChangeArrowheads="1"/>
          </p:cNvSpPr>
          <p:nvPr/>
        </p:nvSpPr>
        <p:spPr bwMode="auto">
          <a:xfrm>
            <a:off x="6992938" y="6284913"/>
            <a:ext cx="163353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24-25</a:t>
            </a:r>
          </a:p>
        </p:txBody>
      </p:sp>
      <p:pic>
        <p:nvPicPr>
          <p:cNvPr id="583717" name="Picture 37"/>
          <p:cNvPicPr>
            <a:picLocks noChangeAspect="1" noChangeArrowheads="1"/>
          </p:cNvPicPr>
          <p:nvPr/>
        </p:nvPicPr>
        <p:blipFill>
          <a:blip r:embed="rId3" cstate="screen">
            <a:extLst>
              <a:ext uri="{28A0092B-C50C-407E-A947-70E740481C1C}">
                <a14:useLocalDpi xmlns:a14="http://schemas.microsoft.com/office/drawing/2010/main"/>
              </a:ext>
            </a:extLst>
          </a:blip>
          <a:srcRect b="16037"/>
          <a:stretch>
            <a:fillRect/>
          </a:stretch>
        </p:blipFill>
        <p:spPr bwMode="auto">
          <a:xfrm>
            <a:off x="4746625" y="174625"/>
            <a:ext cx="3919538" cy="2466975"/>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83718" name="Picture 38"/>
          <p:cNvPicPr>
            <a:picLocks noChangeAspect="1" noChangeArrowheads="1"/>
          </p:cNvPicPr>
          <p:nvPr/>
        </p:nvPicPr>
        <p:blipFill>
          <a:blip r:embed="rId4" cstate="screen">
            <a:extLst>
              <a:ext uri="{28A0092B-C50C-407E-A947-70E740481C1C}">
                <a14:useLocalDpi xmlns:a14="http://schemas.microsoft.com/office/drawing/2010/main"/>
              </a:ext>
            </a:extLst>
          </a:blip>
          <a:srcRect b="16037"/>
          <a:stretch>
            <a:fillRect/>
          </a:stretch>
        </p:blipFill>
        <p:spPr bwMode="auto">
          <a:xfrm>
            <a:off x="4862513" y="3835400"/>
            <a:ext cx="3871912" cy="2436813"/>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83715" name="Picture 35"/>
          <p:cNvPicPr>
            <a:picLocks noChangeAspect="1" noChangeArrowheads="1"/>
          </p:cNvPicPr>
          <p:nvPr/>
        </p:nvPicPr>
        <p:blipFill>
          <a:blip r:embed="rId5" cstate="screen">
            <a:extLst>
              <a:ext uri="{28A0092B-C50C-407E-A947-70E740481C1C}">
                <a14:useLocalDpi xmlns:a14="http://schemas.microsoft.com/office/drawing/2010/main"/>
              </a:ext>
            </a:extLst>
          </a:blip>
          <a:srcRect b="17314"/>
          <a:stretch>
            <a:fillRect/>
          </a:stretch>
        </p:blipFill>
        <p:spPr bwMode="auto">
          <a:xfrm>
            <a:off x="601663" y="528638"/>
            <a:ext cx="3471862" cy="2638425"/>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83720" name="Picture 40"/>
          <p:cNvPicPr>
            <a:picLocks noChangeAspect="1" noChangeArrowheads="1"/>
          </p:cNvPicPr>
          <p:nvPr/>
        </p:nvPicPr>
        <p:blipFill>
          <a:blip r:embed="rId6" cstate="screen">
            <a:extLst>
              <a:ext uri="{28A0092B-C50C-407E-A947-70E740481C1C}">
                <a14:useLocalDpi xmlns:a14="http://schemas.microsoft.com/office/drawing/2010/main"/>
              </a:ext>
            </a:extLst>
          </a:blip>
          <a:srcRect b="11374"/>
          <a:stretch>
            <a:fillRect/>
          </a:stretch>
        </p:blipFill>
        <p:spPr bwMode="auto">
          <a:xfrm>
            <a:off x="217488" y="3479800"/>
            <a:ext cx="3957637" cy="26289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83686" name="Freeform 6"/>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83687" name="Rectangle 7"/>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3688" name="Freeform 8"/>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83689" name="AutoShape 9"/>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3690" name="Rectangle 10"/>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3691" name="Rectangle 11"/>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3692" name="AutoShape 12"/>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3693" name="Line 13"/>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3694" name="Line 14"/>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3695" name="Rectangle 15"/>
          <p:cNvSpPr>
            <a:spLocks noChangeArrowheads="1"/>
          </p:cNvSpPr>
          <p:nvPr/>
        </p:nvSpPr>
        <p:spPr bwMode="auto">
          <a:xfrm>
            <a:off x="8023225" y="3429000"/>
            <a:ext cx="6667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JOSEPH</a:t>
            </a:r>
          </a:p>
        </p:txBody>
      </p:sp>
      <p:pic>
        <p:nvPicPr>
          <p:cNvPr id="583716" name="Picture 36"/>
          <p:cNvPicPr>
            <a:picLocks noChangeAspect="1" noChangeArrowheads="1"/>
          </p:cNvPicPr>
          <p:nvPr/>
        </p:nvPicPr>
        <p:blipFill>
          <a:blip r:embed="rId7" cstate="screen">
            <a:extLst>
              <a:ext uri="{28A0092B-C50C-407E-A947-70E740481C1C}">
                <a14:useLocalDpi xmlns:a14="http://schemas.microsoft.com/office/drawing/2010/main"/>
              </a:ext>
            </a:extLst>
          </a:blip>
          <a:srcRect b="17221"/>
          <a:stretch>
            <a:fillRect/>
          </a:stretch>
        </p:blipFill>
        <p:spPr bwMode="auto">
          <a:xfrm>
            <a:off x="3390900" y="1978025"/>
            <a:ext cx="3616325" cy="2244725"/>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83718"/>
                                        </p:tgtEl>
                                        <p:attrNameLst>
                                          <p:attrName>style.visibility</p:attrName>
                                        </p:attrNameLst>
                                      </p:cBhvr>
                                      <p:to>
                                        <p:strVal val="visible"/>
                                      </p:to>
                                    </p:set>
                                    <p:animEffect transition="in" filter="dissolve">
                                      <p:cBhvr>
                                        <p:cTn id="7" dur="500"/>
                                        <p:tgtEl>
                                          <p:spTgt spid="58371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83717"/>
                                        </p:tgtEl>
                                        <p:attrNameLst>
                                          <p:attrName>style.visibility</p:attrName>
                                        </p:attrNameLst>
                                      </p:cBhvr>
                                      <p:to>
                                        <p:strVal val="visible"/>
                                      </p:to>
                                    </p:set>
                                    <p:animEffect transition="in" filter="dissolve">
                                      <p:cBhvr>
                                        <p:cTn id="11" dur="500"/>
                                        <p:tgtEl>
                                          <p:spTgt spid="583717"/>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583720"/>
                                        </p:tgtEl>
                                        <p:attrNameLst>
                                          <p:attrName>style.visibility</p:attrName>
                                        </p:attrNameLst>
                                      </p:cBhvr>
                                      <p:to>
                                        <p:strVal val="visible"/>
                                      </p:to>
                                    </p:set>
                                    <p:animEffect transition="in" filter="dissolve">
                                      <p:cBhvr>
                                        <p:cTn id="15" dur="500"/>
                                        <p:tgtEl>
                                          <p:spTgt spid="583720"/>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583716"/>
                                        </p:tgtEl>
                                        <p:attrNameLst>
                                          <p:attrName>style.visibility</p:attrName>
                                        </p:attrNameLst>
                                      </p:cBhvr>
                                      <p:to>
                                        <p:strVal val="visible"/>
                                      </p:to>
                                    </p:set>
                                    <p:animEffect transition="in" filter="dissolve">
                                      <p:cBhvr>
                                        <p:cTn id="19" dur="500"/>
                                        <p:tgtEl>
                                          <p:spTgt spid="58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ChangeArrowheads="1"/>
          </p:cNvSpPr>
          <p:nvPr/>
        </p:nvSpPr>
        <p:spPr bwMode="auto">
          <a:xfrm>
            <a:off x="822325" y="2452688"/>
            <a:ext cx="2070100" cy="5191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584707" name="Rectangle 3"/>
          <p:cNvSpPr>
            <a:spLocks noChangeArrowheads="1"/>
          </p:cNvSpPr>
          <p:nvPr/>
        </p:nvSpPr>
        <p:spPr bwMode="auto">
          <a:xfrm>
            <a:off x="822325" y="2452688"/>
            <a:ext cx="2070100"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584709"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584723" name="Text Box 19"/>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endParaRPr lang="en-US" sz="1600">
              <a:solidFill>
                <a:schemeClr val="tx1"/>
              </a:solidFill>
              <a:effectLst/>
            </a:endParaRPr>
          </a:p>
        </p:txBody>
      </p:sp>
      <p:sp>
        <p:nvSpPr>
          <p:cNvPr id="584724" name="Text Box 20"/>
          <p:cNvSpPr txBox="1">
            <a:spLocks noChangeArrowheads="1"/>
          </p:cNvSpPr>
          <p:nvPr/>
        </p:nvSpPr>
        <p:spPr bwMode="auto">
          <a:xfrm>
            <a:off x="1789113" y="0"/>
            <a:ext cx="2603500"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1200" b="1">
                <a:solidFill>
                  <a:schemeClr val="tx1"/>
                </a:solidFill>
                <a:effectLst/>
              </a:rPr>
              <a:t>Hr. 41:41-44</a:t>
            </a:r>
          </a:p>
        </p:txBody>
      </p:sp>
      <p:sp>
        <p:nvSpPr>
          <p:cNvPr id="584728" name="Text Box 24"/>
          <p:cNvSpPr txBox="1">
            <a:spLocks noChangeArrowheads="1"/>
          </p:cNvSpPr>
          <p:nvPr/>
        </p:nvSpPr>
        <p:spPr bwMode="auto">
          <a:xfrm>
            <a:off x="1296988" y="5081588"/>
            <a:ext cx="6157912" cy="80010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en-US" sz="4000">
                <a:solidFill>
                  <a:schemeClr val="tx2"/>
                </a:solidFill>
                <a:effectLst/>
              </a:rPr>
              <a:t>Joseph Comes To Power</a:t>
            </a:r>
          </a:p>
        </p:txBody>
      </p:sp>
      <p:sp>
        <p:nvSpPr>
          <p:cNvPr id="584730" name="Text Box 26"/>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pic>
        <p:nvPicPr>
          <p:cNvPr id="584735" name="Picture 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0575" y="585788"/>
            <a:ext cx="7721600" cy="55800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584710" name="Freeform 6"/>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84711" name="Rectangle 7"/>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4712" name="Freeform 8"/>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84713" name="AutoShape 9"/>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4714" name="Rectangle 10"/>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4715" name="Rectangle 11"/>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4716" name="AutoShape 12"/>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4717" name="Line 13"/>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4718" name="Line 14"/>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4719" name="Rectangle 15"/>
          <p:cNvSpPr>
            <a:spLocks noChangeArrowheads="1"/>
          </p:cNvSpPr>
          <p:nvPr/>
        </p:nvSpPr>
        <p:spPr bwMode="auto">
          <a:xfrm>
            <a:off x="8023225" y="3429000"/>
            <a:ext cx="6667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JOSEPH</a:t>
            </a:r>
          </a:p>
        </p:txBody>
      </p:sp>
      <p:sp>
        <p:nvSpPr>
          <p:cNvPr id="584736" name="Rectangle 32"/>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54</a:t>
            </a:r>
          </a:p>
        </p:txBody>
      </p:sp>
      <p:sp>
        <p:nvSpPr>
          <p:cNvPr id="584737" name="Text Box 33"/>
          <p:cNvSpPr txBox="1">
            <a:spLocks noChangeArrowheads="1"/>
          </p:cNvSpPr>
          <p:nvPr/>
        </p:nvSpPr>
        <p:spPr bwMode="auto">
          <a:xfrm>
            <a:off x="6992938" y="6284913"/>
            <a:ext cx="163353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24-25</a:t>
            </a:r>
          </a:p>
        </p:txBody>
      </p:sp>
      <p:sp>
        <p:nvSpPr>
          <p:cNvPr id="584738" name="Text Box 34"/>
          <p:cNvSpPr txBox="1">
            <a:spLocks noChangeArrowheads="1"/>
          </p:cNvSpPr>
          <p:nvPr/>
        </p:nvSpPr>
        <p:spPr bwMode="auto">
          <a:xfrm>
            <a:off x="914400" y="5151438"/>
            <a:ext cx="5283200" cy="519112"/>
          </a:xfrm>
          <a:prstGeom prst="rect">
            <a:avLst/>
          </a:prstGeom>
          <a:solidFill>
            <a:srgbClr val="CC99FF"/>
          </a:solidFill>
          <a:ln>
            <a:noFill/>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91240B29-F687-4f45-9708-019B960494DF}">
              <a14:hiddenLine xmlns:a14="http://schemas.microsoft.com/office/drawing/2010/main" xmlns="" w="9525">
                <a:no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a:spAutoFit/>
            <a:flatTx/>
          </a:bodyPr>
          <a:lstStyle/>
          <a:p>
            <a:pPr>
              <a:spcBef>
                <a:spcPct val="50000"/>
              </a:spcBef>
            </a:pPr>
            <a:r>
              <a:rPr lang="en-US" sz="2800">
                <a:effectLst>
                  <a:outerShdw blurRad="38100" dist="38100" dir="2700000" algn="tl">
                    <a:srgbClr val="000000"/>
                  </a:outerShdw>
                </a:effectLst>
              </a:rPr>
              <a:t>JOSEPH NO MOVU SOLOTEI</a:t>
            </a:r>
          </a:p>
        </p:txBody>
      </p:sp>
    </p:spTree>
  </p:cSld>
  <p:clrMapOvr>
    <a:masterClrMapping/>
  </p:clrMapOvr>
  <p:transition>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ChangeArrowheads="1"/>
          </p:cNvSpPr>
          <p:nvPr/>
        </p:nvSpPr>
        <p:spPr bwMode="auto">
          <a:xfrm>
            <a:off x="1093788" y="97155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875" name="Freeform 3"/>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07876" name="Rectangle 4"/>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207877" name="Rectangle 5"/>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878" name="Freeform 6"/>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07879" name="Freeform 7"/>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07880" name="Rectangle 8"/>
          <p:cNvSpPr>
            <a:spLocks noChangeArrowheads="1"/>
          </p:cNvSpPr>
          <p:nvPr/>
        </p:nvSpPr>
        <p:spPr bwMode="auto">
          <a:xfrm>
            <a:off x="4630738" y="2649538"/>
            <a:ext cx="15208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EK</a:t>
            </a:r>
          </a:p>
        </p:txBody>
      </p:sp>
      <p:sp>
        <p:nvSpPr>
          <p:cNvPr id="207881" name="Freeform 9"/>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07882" name="Rectangle 10"/>
          <p:cNvSpPr>
            <a:spLocks noChangeArrowheads="1"/>
          </p:cNvSpPr>
          <p:nvPr/>
        </p:nvSpPr>
        <p:spPr bwMode="auto">
          <a:xfrm>
            <a:off x="7259638" y="5259388"/>
            <a:ext cx="13112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PG</a:t>
            </a:r>
          </a:p>
        </p:txBody>
      </p:sp>
      <p:sp>
        <p:nvSpPr>
          <p:cNvPr id="207883" name="Freeform 11"/>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07884" name="Freeform 12"/>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07885" name="Freeform 13"/>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07886" name="Rectangle 14"/>
          <p:cNvSpPr>
            <a:spLocks noChangeArrowheads="1"/>
          </p:cNvSpPr>
          <p:nvPr/>
        </p:nvSpPr>
        <p:spPr bwMode="auto">
          <a:xfrm>
            <a:off x="3449638" y="2382838"/>
            <a:ext cx="12731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GO</a:t>
            </a:r>
          </a:p>
        </p:txBody>
      </p:sp>
      <p:sp>
        <p:nvSpPr>
          <p:cNvPr id="207887" name="Rectangle 15"/>
          <p:cNvSpPr>
            <a:spLocks noChangeArrowheads="1"/>
          </p:cNvSpPr>
          <p:nvPr/>
        </p:nvSpPr>
        <p:spPr bwMode="auto">
          <a:xfrm>
            <a:off x="2516188" y="5640388"/>
            <a:ext cx="7016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KO</a:t>
            </a:r>
          </a:p>
        </p:txBody>
      </p:sp>
      <p:sp>
        <p:nvSpPr>
          <p:cNvPr id="207888" name="Rectangle 16"/>
          <p:cNvSpPr>
            <a:spLocks noChangeArrowheads="1"/>
          </p:cNvSpPr>
          <p:nvPr/>
        </p:nvSpPr>
        <p:spPr bwMode="auto">
          <a:xfrm>
            <a:off x="2020888" y="9921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MO</a:t>
            </a:r>
          </a:p>
        </p:txBody>
      </p:sp>
      <p:sp>
        <p:nvSpPr>
          <p:cNvPr id="207889" name="Rectangle 17"/>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89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89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892" name="Rectangle 20"/>
          <p:cNvSpPr>
            <a:spLocks noChangeArrowheads="1"/>
          </p:cNvSpPr>
          <p:nvPr/>
        </p:nvSpPr>
        <p:spPr bwMode="auto">
          <a:xfrm>
            <a:off x="233363" y="388938"/>
            <a:ext cx="2825750" cy="10636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r>
              <a:rPr lang="en-US" sz="2400" b="1">
                <a:solidFill>
                  <a:schemeClr val="tx2"/>
                </a:solidFill>
                <a:effectLst/>
                <a:latin typeface="Times" charset="0"/>
              </a:rPr>
              <a:t> </a:t>
            </a:r>
            <a:r>
              <a:rPr lang="en-US" sz="2000" b="1">
                <a:solidFill>
                  <a:schemeClr val="tx2"/>
                </a:solidFill>
                <a:effectLst/>
                <a:latin typeface="Times" charset="0"/>
              </a:rPr>
              <a:t>ONGA SOTHOKOCKO                                    </a:t>
            </a:r>
          </a:p>
          <a:p>
            <a:pPr algn="l"/>
            <a:r>
              <a:rPr lang="en-US" sz="2000" b="1">
                <a:solidFill>
                  <a:schemeClr val="tx2"/>
                </a:solidFill>
                <a:effectLst/>
                <a:latin typeface="Times" charset="0"/>
              </a:rPr>
              <a:t> </a:t>
            </a:r>
          </a:p>
        </p:txBody>
      </p:sp>
      <p:sp>
        <p:nvSpPr>
          <p:cNvPr id="207893" name="Rectangle 21"/>
          <p:cNvSpPr>
            <a:spLocks noChangeArrowheads="1"/>
          </p:cNvSpPr>
          <p:nvPr/>
        </p:nvSpPr>
        <p:spPr bwMode="auto">
          <a:xfrm>
            <a:off x="2613025" y="3613150"/>
            <a:ext cx="17303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KO</a:t>
            </a:r>
          </a:p>
        </p:txBody>
      </p:sp>
      <p:sp>
        <p:nvSpPr>
          <p:cNvPr id="207894" name="Line 22"/>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chemeClr val="tx1"/>
                </a:solidFill>
                <a:round/>
                <a:headEnd/>
                <a:tailEnd/>
              </a14:hiddenLine>
            </a:ext>
          </a:extLst>
        </p:spPr>
        <p:txBody>
          <a:bodyPr wrap="none" anchor="ctr"/>
          <a:lstStyle/>
          <a:p>
            <a:endParaRPr lang="en-US"/>
          </a:p>
        </p:txBody>
      </p:sp>
      <p:sp>
        <p:nvSpPr>
          <p:cNvPr id="207896" name="Rectangle 24"/>
          <p:cNvSpPr>
            <a:spLocks noChangeArrowheads="1"/>
          </p:cNvSpPr>
          <p:nvPr/>
        </p:nvSpPr>
        <p:spPr bwMode="auto">
          <a:xfrm>
            <a:off x="4081463" y="1125538"/>
            <a:ext cx="812800" cy="5191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207897" name="Rectangle 25"/>
          <p:cNvSpPr>
            <a:spLocks noChangeArrowheads="1"/>
          </p:cNvSpPr>
          <p:nvPr/>
        </p:nvSpPr>
        <p:spPr bwMode="auto">
          <a:xfrm>
            <a:off x="6896100" y="43957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U</a:t>
            </a:r>
          </a:p>
        </p:txBody>
      </p:sp>
      <p:sp>
        <p:nvSpPr>
          <p:cNvPr id="207898" name="Rectangle 26"/>
          <p:cNvSpPr>
            <a:spLocks noChangeArrowheads="1"/>
          </p:cNvSpPr>
          <p:nvPr/>
        </p:nvSpPr>
        <p:spPr bwMode="auto">
          <a:xfrm>
            <a:off x="5830888" y="28844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B</a:t>
            </a:r>
          </a:p>
        </p:txBody>
      </p:sp>
      <p:sp>
        <p:nvSpPr>
          <p:cNvPr id="207900" name="Rectangle 28"/>
          <p:cNvSpPr>
            <a:spLocks noChangeArrowheads="1"/>
          </p:cNvSpPr>
          <p:nvPr/>
        </p:nvSpPr>
        <p:spPr bwMode="auto">
          <a:xfrm>
            <a:off x="5487988" y="181133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H</a:t>
            </a:r>
          </a:p>
        </p:txBody>
      </p:sp>
      <p:sp>
        <p:nvSpPr>
          <p:cNvPr id="207902" name="Rectangle 30"/>
          <p:cNvSpPr>
            <a:spLocks noChangeArrowheads="1"/>
          </p:cNvSpPr>
          <p:nvPr/>
        </p:nvSpPr>
        <p:spPr bwMode="auto">
          <a:xfrm>
            <a:off x="7088188" y="1525588"/>
            <a:ext cx="12922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N(A)</a:t>
            </a:r>
          </a:p>
        </p:txBody>
      </p:sp>
      <p:sp>
        <p:nvSpPr>
          <p:cNvPr id="20790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905" name="Rectangle 33"/>
          <p:cNvSpPr>
            <a:spLocks noChangeArrowheads="1"/>
          </p:cNvSpPr>
          <p:nvPr/>
        </p:nvSpPr>
        <p:spPr bwMode="auto">
          <a:xfrm>
            <a:off x="3074988" y="2568575"/>
            <a:ext cx="417512"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K</a:t>
            </a:r>
          </a:p>
        </p:txBody>
      </p:sp>
      <p:sp>
        <p:nvSpPr>
          <p:cNvPr id="20790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907" name="Rectangle 35"/>
          <p:cNvSpPr>
            <a:spLocks noChangeArrowheads="1"/>
          </p:cNvSpPr>
          <p:nvPr/>
        </p:nvSpPr>
        <p:spPr bwMode="auto">
          <a:xfrm>
            <a:off x="2727325" y="3078163"/>
            <a:ext cx="3333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J</a:t>
            </a:r>
          </a:p>
        </p:txBody>
      </p:sp>
      <p:sp>
        <p:nvSpPr>
          <p:cNvPr id="20790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909"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910" name="Rectangle 38"/>
          <p:cNvSpPr>
            <a:spLocks noChangeArrowheads="1"/>
          </p:cNvSpPr>
          <p:nvPr/>
        </p:nvSpPr>
        <p:spPr bwMode="auto">
          <a:xfrm>
            <a:off x="3067050" y="4451350"/>
            <a:ext cx="620713"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KB</a:t>
            </a:r>
          </a:p>
        </p:txBody>
      </p:sp>
      <p:sp>
        <p:nvSpPr>
          <p:cNvPr id="20791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912" name="Rectangle 40"/>
          <p:cNvSpPr>
            <a:spLocks noChangeArrowheads="1"/>
          </p:cNvSpPr>
          <p:nvPr/>
        </p:nvSpPr>
        <p:spPr bwMode="auto">
          <a:xfrm>
            <a:off x="3146425" y="5164138"/>
            <a:ext cx="704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MO</a:t>
            </a:r>
          </a:p>
        </p:txBody>
      </p:sp>
      <p:sp>
        <p:nvSpPr>
          <p:cNvPr id="207914" name="Rectangle 42"/>
          <p:cNvSpPr>
            <a:spLocks noChangeArrowheads="1"/>
          </p:cNvSpPr>
          <p:nvPr/>
        </p:nvSpPr>
        <p:spPr bwMode="auto">
          <a:xfrm>
            <a:off x="1744663" y="4081463"/>
            <a:ext cx="519112"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4000" b="1">
                <a:solidFill>
                  <a:srgbClr val="EEFF4B"/>
                </a:solidFill>
                <a:effectLst/>
                <a:latin typeface="Times" charset="0"/>
              </a:rPr>
              <a:t>E</a:t>
            </a:r>
          </a:p>
        </p:txBody>
      </p:sp>
      <p:sp>
        <p:nvSpPr>
          <p:cNvPr id="207915" name="Rectangle 43"/>
          <p:cNvSpPr>
            <a:spLocks noChangeArrowheads="1"/>
          </p:cNvSpPr>
          <p:nvPr/>
        </p:nvSpPr>
        <p:spPr bwMode="auto">
          <a:xfrm>
            <a:off x="3751263" y="3078163"/>
            <a:ext cx="6889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MN</a:t>
            </a:r>
          </a:p>
        </p:txBody>
      </p:sp>
      <p:sp>
        <p:nvSpPr>
          <p:cNvPr id="207916" name="Freeform 44"/>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A35"/>
                </a:solidFill>
              </a14:hiddenFill>
            </a:ext>
          </a:extLst>
        </p:spPr>
        <p:txBody>
          <a:bodyPr wrap="none" anchor="ctr"/>
          <a:lstStyle/>
          <a:p>
            <a:endParaRPr lang="en-US"/>
          </a:p>
        </p:txBody>
      </p:sp>
      <p:sp>
        <p:nvSpPr>
          <p:cNvPr id="207917" name="Freeform 45"/>
          <p:cNvSpPr>
            <a:spLocks/>
          </p:cNvSpPr>
          <p:nvPr/>
        </p:nvSpPr>
        <p:spPr bwMode="auto">
          <a:xfrm>
            <a:off x="2921000" y="1852613"/>
            <a:ext cx="2882900" cy="1258887"/>
          </a:xfrm>
          <a:custGeom>
            <a:avLst/>
            <a:gdLst>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207918" name="Freeform 46"/>
          <p:cNvSpPr>
            <a:spLocks/>
          </p:cNvSpPr>
          <p:nvPr/>
        </p:nvSpPr>
        <p:spPr bwMode="auto">
          <a:xfrm>
            <a:off x="1739900" y="2832100"/>
            <a:ext cx="1181100" cy="1409700"/>
          </a:xfrm>
          <a:custGeom>
            <a:avLst/>
            <a:gdLst>
              <a:gd name="T0" fmla="*/ 744 w 744"/>
              <a:gd name="T1" fmla="*/ 0 h 888"/>
              <a:gd name="T2" fmla="*/ 688 w 744"/>
              <a:gd name="T3" fmla="*/ 344 h 888"/>
              <a:gd name="T4" fmla="*/ 632 w 744"/>
              <a:gd name="T5" fmla="*/ 616 h 888"/>
              <a:gd name="T6" fmla="*/ 456 w 744"/>
              <a:gd name="T7" fmla="*/ 752 h 888"/>
              <a:gd name="T8" fmla="*/ 176 w 744"/>
              <a:gd name="T9" fmla="*/ 824 h 888"/>
              <a:gd name="T10" fmla="*/ 0 w 744"/>
              <a:gd name="T11" fmla="*/ 888 h 888"/>
            </a:gdLst>
            <a:ahLst/>
            <a:cxnLst>
              <a:cxn ang="0">
                <a:pos x="T0" y="T1"/>
              </a:cxn>
              <a:cxn ang="0">
                <a:pos x="T2" y="T3"/>
              </a:cxn>
              <a:cxn ang="0">
                <a:pos x="T4" y="T5"/>
              </a:cxn>
              <a:cxn ang="0">
                <a:pos x="T6" y="T7"/>
              </a:cxn>
              <a:cxn ang="0">
                <a:pos x="T8" y="T9"/>
              </a:cxn>
              <a:cxn ang="0">
                <a:pos x="T10" y="T11"/>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grpSp>
        <p:nvGrpSpPr>
          <p:cNvPr id="207925" name="Group 53"/>
          <p:cNvGrpSpPr>
            <a:grpSpLocks/>
          </p:cNvGrpSpPr>
          <p:nvPr/>
        </p:nvGrpSpPr>
        <p:grpSpPr bwMode="auto">
          <a:xfrm>
            <a:off x="1066800" y="2362200"/>
            <a:ext cx="1219200" cy="2438400"/>
            <a:chOff x="672" y="1488"/>
            <a:chExt cx="768" cy="1536"/>
          </a:xfrm>
        </p:grpSpPr>
        <p:sp>
          <p:nvSpPr>
            <p:cNvPr id="207923" name="AutoShape 51"/>
            <p:cNvSpPr>
              <a:spLocks noChangeArrowheads="1"/>
            </p:cNvSpPr>
            <p:nvPr/>
          </p:nvSpPr>
          <p:spPr bwMode="auto">
            <a:xfrm rot="5134202">
              <a:off x="648" y="1512"/>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endParaRPr lang="en-US"/>
            </a:p>
          </p:txBody>
        </p:sp>
        <p:sp>
          <p:nvSpPr>
            <p:cNvPr id="207924" name="Oval 52"/>
            <p:cNvSpPr>
              <a:spLocks noChangeArrowheads="1"/>
            </p:cNvSpPr>
            <p:nvPr/>
          </p:nvSpPr>
          <p:spPr bwMode="auto">
            <a:xfrm>
              <a:off x="768" y="2400"/>
              <a:ext cx="672" cy="624"/>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grpSp>
      <p:sp>
        <p:nvSpPr>
          <p:cNvPr id="20789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89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901"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90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913"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926" name="Freeform 54"/>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07927" name="Rectangle 55"/>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928" name="Freeform 56"/>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07929" name="AutoShape 57"/>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930" name="Rectangle 58"/>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931" name="Rectangle 59"/>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932" name="AutoShape 60"/>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933" name="Line 61"/>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934" name="Line 62"/>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935" name="Rectangle 63"/>
          <p:cNvSpPr>
            <a:spLocks noChangeArrowheads="1"/>
          </p:cNvSpPr>
          <p:nvPr/>
        </p:nvSpPr>
        <p:spPr bwMode="auto">
          <a:xfrm>
            <a:off x="8023225" y="3429000"/>
            <a:ext cx="6667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JOSEPH</a:t>
            </a:r>
          </a:p>
        </p:txBody>
      </p:sp>
      <p:sp>
        <p:nvSpPr>
          <p:cNvPr id="207938" name="Text Box 66"/>
          <p:cNvSpPr txBox="1">
            <a:spLocks noChangeArrowheads="1"/>
          </p:cNvSpPr>
          <p:nvPr/>
        </p:nvSpPr>
        <p:spPr bwMode="auto">
          <a:xfrm>
            <a:off x="1773238" y="0"/>
            <a:ext cx="1993900"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1200" b="1">
                <a:solidFill>
                  <a:schemeClr val="tx1"/>
                </a:solidFill>
                <a:effectLst/>
              </a:rPr>
              <a:t>Hr. 42:2</a:t>
            </a:r>
          </a:p>
        </p:txBody>
      </p:sp>
      <p:sp>
        <p:nvSpPr>
          <p:cNvPr id="207940" name="Oval 68"/>
          <p:cNvSpPr>
            <a:spLocks noChangeArrowheads="1"/>
          </p:cNvSpPr>
          <p:nvPr/>
        </p:nvSpPr>
        <p:spPr bwMode="auto">
          <a:xfrm>
            <a:off x="2416175" y="2327275"/>
            <a:ext cx="1082675" cy="1038225"/>
          </a:xfrm>
          <a:prstGeom prst="ellipse">
            <a:avLst/>
          </a:prstGeom>
          <a:noFill/>
          <a:ln w="57150">
            <a:solidFill>
              <a:srgbClr val="B8001E"/>
            </a:solidFill>
            <a:round/>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207941" name="Text Box 69"/>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207944" name="Text Box 72"/>
          <p:cNvSpPr txBox="1">
            <a:spLocks noChangeArrowheads="1"/>
          </p:cNvSpPr>
          <p:nvPr/>
        </p:nvSpPr>
        <p:spPr bwMode="auto">
          <a:xfrm>
            <a:off x="8574088" y="6413500"/>
            <a:ext cx="325437"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a:solidFill>
                  <a:srgbClr val="FFFFFF"/>
                </a:solidFill>
                <a:effectLst/>
                <a:latin typeface="Arial" charset="0"/>
              </a:rPr>
              <a:t>1</a:t>
            </a:r>
          </a:p>
        </p:txBody>
      </p:sp>
      <p:sp>
        <p:nvSpPr>
          <p:cNvPr id="207946" name="Rectangle 74"/>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55</a:t>
            </a:r>
          </a:p>
        </p:txBody>
      </p:sp>
      <p:sp>
        <p:nvSpPr>
          <p:cNvPr id="207947" name="Text Box 75"/>
          <p:cNvSpPr txBox="1">
            <a:spLocks noChangeArrowheads="1"/>
          </p:cNvSpPr>
          <p:nvPr/>
        </p:nvSpPr>
        <p:spPr bwMode="auto">
          <a:xfrm>
            <a:off x="6992938" y="6284913"/>
            <a:ext cx="163353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24-25</a:t>
            </a:r>
          </a:p>
        </p:txBody>
      </p:sp>
      <p:sp>
        <p:nvSpPr>
          <p:cNvPr id="207948" name="Text Box 76"/>
          <p:cNvSpPr txBox="1">
            <a:spLocks noChangeArrowheads="1"/>
          </p:cNvSpPr>
          <p:nvPr/>
        </p:nvSpPr>
        <p:spPr bwMode="auto">
          <a:xfrm>
            <a:off x="1803400" y="1701800"/>
            <a:ext cx="2914650" cy="5794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spcBef>
                <a:spcPct val="50000"/>
              </a:spcBef>
            </a:pPr>
            <a:r>
              <a:rPr lang="en-US" sz="3200" b="1" i="1">
                <a:solidFill>
                  <a:schemeClr val="tx1"/>
                </a:solidFill>
                <a:effectLst>
                  <a:outerShdw blurRad="38100" dist="38100" dir="2700000" algn="tl">
                    <a:srgbClr val="000000"/>
                  </a:outerShdw>
                </a:effectLst>
              </a:rPr>
              <a:t>OTOMAKRA!</a:t>
            </a:r>
          </a:p>
        </p:txBody>
      </p:sp>
      <p:sp>
        <p:nvSpPr>
          <p:cNvPr id="207949" name="Text Box 77"/>
          <p:cNvSpPr txBox="1">
            <a:spLocks noChangeArrowheads="1"/>
          </p:cNvSpPr>
          <p:nvPr/>
        </p:nvSpPr>
        <p:spPr bwMode="auto">
          <a:xfrm>
            <a:off x="1163638" y="4754563"/>
            <a:ext cx="2914650" cy="57943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spcBef>
                <a:spcPct val="50000"/>
              </a:spcBef>
            </a:pPr>
            <a:r>
              <a:rPr lang="en-US" sz="3200" b="1" i="1">
                <a:solidFill>
                  <a:schemeClr val="tx1"/>
                </a:solidFill>
                <a:effectLst>
                  <a:outerShdw blurRad="38100" dist="38100" dir="2700000" algn="tl">
                    <a:srgbClr val="000000"/>
                  </a:outerShdw>
                </a:effectLst>
              </a:rPr>
              <a:t>PAJII KOBU!</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07940"/>
                                        </p:tgtEl>
                                        <p:attrNameLst>
                                          <p:attrName>style.visibility</p:attrName>
                                        </p:attrNameLst>
                                      </p:cBhvr>
                                      <p:to>
                                        <p:strVal val="visible"/>
                                      </p:to>
                                    </p:set>
                                    <p:anim calcmode="lin" valueType="num">
                                      <p:cBhvr>
                                        <p:cTn id="7" dur="500" fill="hold"/>
                                        <p:tgtEl>
                                          <p:spTgt spid="207940"/>
                                        </p:tgtEl>
                                        <p:attrNameLst>
                                          <p:attrName>ppt_w</p:attrName>
                                        </p:attrNameLst>
                                      </p:cBhvr>
                                      <p:tavLst>
                                        <p:tav tm="0">
                                          <p:val>
                                            <p:fltVal val="0"/>
                                          </p:val>
                                        </p:tav>
                                        <p:tav tm="100000">
                                          <p:val>
                                            <p:strVal val="#ppt_w"/>
                                          </p:val>
                                        </p:tav>
                                      </p:tavLst>
                                    </p:anim>
                                    <p:anim calcmode="lin" valueType="num">
                                      <p:cBhvr>
                                        <p:cTn id="8" dur="500" fill="hold"/>
                                        <p:tgtEl>
                                          <p:spTgt spid="207940"/>
                                        </p:tgtEl>
                                        <p:attrNameLst>
                                          <p:attrName>ppt_h</p:attrName>
                                        </p:attrNameLst>
                                      </p:cBhvr>
                                      <p:tavLst>
                                        <p:tav tm="0">
                                          <p:val>
                                            <p:fltVal val="0"/>
                                          </p:val>
                                        </p:tav>
                                        <p:tav tm="100000">
                                          <p:val>
                                            <p:strVal val="#ppt_h"/>
                                          </p:val>
                                        </p:tav>
                                      </p:tavLst>
                                    </p:anim>
                                    <p:anim calcmode="lin" valueType="num">
                                      <p:cBhvr>
                                        <p:cTn id="9" dur="500" fill="hold"/>
                                        <p:tgtEl>
                                          <p:spTgt spid="207940"/>
                                        </p:tgtEl>
                                        <p:attrNameLst>
                                          <p:attrName>ppt_x</p:attrName>
                                        </p:attrNameLst>
                                      </p:cBhvr>
                                      <p:tavLst>
                                        <p:tav tm="0">
                                          <p:val>
                                            <p:fltVal val="0.5"/>
                                          </p:val>
                                        </p:tav>
                                        <p:tav tm="100000">
                                          <p:val>
                                            <p:strVal val="#ppt_x"/>
                                          </p:val>
                                        </p:tav>
                                      </p:tavLst>
                                    </p:anim>
                                    <p:anim calcmode="lin" valueType="num">
                                      <p:cBhvr>
                                        <p:cTn id="10" dur="500" fill="hold"/>
                                        <p:tgtEl>
                                          <p:spTgt spid="20794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207948"/>
                                        </p:tgtEl>
                                        <p:attrNameLst>
                                          <p:attrName>style.visibility</p:attrName>
                                        </p:attrNameLst>
                                      </p:cBhvr>
                                      <p:to>
                                        <p:strVal val="visible"/>
                                      </p:to>
                                    </p:set>
                                    <p:anim calcmode="lin" valueType="num">
                                      <p:cBhvr additive="base">
                                        <p:cTn id="14" dur="500" fill="hold"/>
                                        <p:tgtEl>
                                          <p:spTgt spid="207948"/>
                                        </p:tgtEl>
                                        <p:attrNameLst>
                                          <p:attrName>ppt_x</p:attrName>
                                        </p:attrNameLst>
                                      </p:cBhvr>
                                      <p:tavLst>
                                        <p:tav tm="0">
                                          <p:val>
                                            <p:strVal val="0-#ppt_w/2"/>
                                          </p:val>
                                        </p:tav>
                                        <p:tav tm="100000">
                                          <p:val>
                                            <p:strVal val="#ppt_x"/>
                                          </p:val>
                                        </p:tav>
                                      </p:tavLst>
                                    </p:anim>
                                    <p:anim calcmode="lin" valueType="num">
                                      <p:cBhvr additive="base">
                                        <p:cTn id="15" dur="500" fill="hold"/>
                                        <p:tgtEl>
                                          <p:spTgt spid="207948"/>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207918"/>
                                        </p:tgtEl>
                                        <p:attrNameLst>
                                          <p:attrName>style.visibility</p:attrName>
                                        </p:attrNameLst>
                                      </p:cBhvr>
                                      <p:to>
                                        <p:strVal val="visible"/>
                                      </p:to>
                                    </p:set>
                                    <p:animEffect transition="in" filter="wipe(right)">
                                      <p:cBhvr>
                                        <p:cTn id="20" dur="500"/>
                                        <p:tgtEl>
                                          <p:spTgt spid="207918"/>
                                        </p:tgtEl>
                                      </p:cBhvr>
                                    </p:animEffect>
                                  </p:childTnLst>
                                </p:cTn>
                              </p:par>
                            </p:childTnLst>
                          </p:cTn>
                        </p:par>
                        <p:par>
                          <p:cTn id="21" fill="hold" nodeType="afterGroup">
                            <p:stCondLst>
                              <p:cond delay="500"/>
                            </p:stCondLst>
                            <p:childTnLst>
                              <p:par>
                                <p:cTn id="22" presetID="9" presetClass="entr" presetSubtype="0" fill="hold" nodeType="afterEffect">
                                  <p:stCondLst>
                                    <p:cond delay="0"/>
                                  </p:stCondLst>
                                  <p:childTnLst>
                                    <p:set>
                                      <p:cBhvr>
                                        <p:cTn id="23" dur="1" fill="hold">
                                          <p:stCondLst>
                                            <p:cond delay="0"/>
                                          </p:stCondLst>
                                        </p:cTn>
                                        <p:tgtEl>
                                          <p:spTgt spid="207925"/>
                                        </p:tgtEl>
                                        <p:attrNameLst>
                                          <p:attrName>style.visibility</p:attrName>
                                        </p:attrNameLst>
                                      </p:cBhvr>
                                      <p:to>
                                        <p:strVal val="visible"/>
                                      </p:to>
                                    </p:set>
                                    <p:animEffect transition="in" filter="dissolve">
                                      <p:cBhvr>
                                        <p:cTn id="24" dur="500"/>
                                        <p:tgtEl>
                                          <p:spTgt spid="207925"/>
                                        </p:tgtEl>
                                      </p:cBhvr>
                                    </p:animEffect>
                                  </p:childTnLst>
                                </p:cTn>
                              </p:par>
                            </p:childTnLst>
                          </p:cTn>
                        </p:par>
                        <p:par>
                          <p:cTn id="25" fill="hold" nodeType="afterGroup">
                            <p:stCondLst>
                              <p:cond delay="1000"/>
                            </p:stCondLst>
                            <p:childTnLst>
                              <p:par>
                                <p:cTn id="26" presetID="2" presetClass="entr" presetSubtype="8" fill="hold" grpId="0" nodeType="afterEffect">
                                  <p:stCondLst>
                                    <p:cond delay="0"/>
                                  </p:stCondLst>
                                  <p:childTnLst>
                                    <p:set>
                                      <p:cBhvr>
                                        <p:cTn id="27" dur="1" fill="hold">
                                          <p:stCondLst>
                                            <p:cond delay="0"/>
                                          </p:stCondLst>
                                        </p:cTn>
                                        <p:tgtEl>
                                          <p:spTgt spid="207949"/>
                                        </p:tgtEl>
                                        <p:attrNameLst>
                                          <p:attrName>style.visibility</p:attrName>
                                        </p:attrNameLst>
                                      </p:cBhvr>
                                      <p:to>
                                        <p:strVal val="visible"/>
                                      </p:to>
                                    </p:set>
                                    <p:anim calcmode="lin" valueType="num">
                                      <p:cBhvr additive="base">
                                        <p:cTn id="28" dur="500" fill="hold"/>
                                        <p:tgtEl>
                                          <p:spTgt spid="207949"/>
                                        </p:tgtEl>
                                        <p:attrNameLst>
                                          <p:attrName>ppt_x</p:attrName>
                                        </p:attrNameLst>
                                      </p:cBhvr>
                                      <p:tavLst>
                                        <p:tav tm="0">
                                          <p:val>
                                            <p:strVal val="0-#ppt_w/2"/>
                                          </p:val>
                                        </p:tav>
                                        <p:tav tm="100000">
                                          <p:val>
                                            <p:strVal val="#ppt_x"/>
                                          </p:val>
                                        </p:tav>
                                      </p:tavLst>
                                    </p:anim>
                                    <p:anim calcmode="lin" valueType="num">
                                      <p:cBhvr additive="base">
                                        <p:cTn id="29" dur="500" fill="hold"/>
                                        <p:tgtEl>
                                          <p:spTgt spid="2079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18" grpId="0" animBg="1"/>
      <p:bldP spid="207940" grpId="0" animBg="1"/>
      <p:bldP spid="207948" grpId="0" autoUpdateAnimBg="0"/>
      <p:bldP spid="207949"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ChangeArrowheads="1"/>
          </p:cNvSpPr>
          <p:nvPr/>
        </p:nvSpPr>
        <p:spPr bwMode="auto">
          <a:xfrm>
            <a:off x="822325" y="2452688"/>
            <a:ext cx="2070100" cy="5191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770051" name="Rectangle 3"/>
          <p:cNvSpPr>
            <a:spLocks noChangeArrowheads="1"/>
          </p:cNvSpPr>
          <p:nvPr/>
        </p:nvSpPr>
        <p:spPr bwMode="auto">
          <a:xfrm>
            <a:off x="822325" y="2452688"/>
            <a:ext cx="2070100"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770052"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70053" name="Text Box 5"/>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endParaRPr lang="en-US" sz="1600">
              <a:solidFill>
                <a:schemeClr val="tx1"/>
              </a:solidFill>
              <a:effectLst/>
            </a:endParaRPr>
          </a:p>
        </p:txBody>
      </p:sp>
      <p:sp>
        <p:nvSpPr>
          <p:cNvPr id="770055" name="Text Box 7"/>
          <p:cNvSpPr txBox="1">
            <a:spLocks noChangeArrowheads="1"/>
          </p:cNvSpPr>
          <p:nvPr/>
        </p:nvSpPr>
        <p:spPr bwMode="auto">
          <a:xfrm>
            <a:off x="1487488" y="5081588"/>
            <a:ext cx="6157912" cy="80010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en-US" sz="4000">
                <a:solidFill>
                  <a:schemeClr val="tx2"/>
                </a:solidFill>
                <a:effectLst/>
              </a:rPr>
              <a:t>Joseph and His Brothers</a:t>
            </a:r>
          </a:p>
        </p:txBody>
      </p:sp>
      <p:sp>
        <p:nvSpPr>
          <p:cNvPr id="770056" name="Text Box 8"/>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pic>
        <p:nvPicPr>
          <p:cNvPr id="770057"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4850" y="584200"/>
            <a:ext cx="7808913" cy="5605463"/>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70058" name="Freeform 10"/>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70059" name="Rectangle 11"/>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0060" name="Freeform 12"/>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70061" name="AutoShape 13"/>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0062" name="Rectangle 14"/>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0063" name="Rectangle 15"/>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0064" name="AutoShape 16"/>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0065" name="Line 17"/>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0066" name="Line 18"/>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0067" name="Rectangle 19"/>
          <p:cNvSpPr>
            <a:spLocks noChangeArrowheads="1"/>
          </p:cNvSpPr>
          <p:nvPr/>
        </p:nvSpPr>
        <p:spPr bwMode="auto">
          <a:xfrm>
            <a:off x="8023225" y="3429000"/>
            <a:ext cx="6667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JOSEPH</a:t>
            </a:r>
          </a:p>
        </p:txBody>
      </p:sp>
      <p:sp>
        <p:nvSpPr>
          <p:cNvPr id="770068" name="Rectangle 20"/>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56</a:t>
            </a:r>
          </a:p>
        </p:txBody>
      </p:sp>
      <p:sp>
        <p:nvSpPr>
          <p:cNvPr id="770069" name="Text Box 21"/>
          <p:cNvSpPr txBox="1">
            <a:spLocks noChangeArrowheads="1"/>
          </p:cNvSpPr>
          <p:nvPr/>
        </p:nvSpPr>
        <p:spPr bwMode="auto">
          <a:xfrm>
            <a:off x="6992938" y="6284913"/>
            <a:ext cx="163353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24-25</a:t>
            </a:r>
          </a:p>
        </p:txBody>
      </p:sp>
      <p:sp>
        <p:nvSpPr>
          <p:cNvPr id="770070" name="Text Box 22"/>
          <p:cNvSpPr txBox="1">
            <a:spLocks noChangeArrowheads="1"/>
          </p:cNvSpPr>
          <p:nvPr/>
        </p:nvSpPr>
        <p:spPr bwMode="auto">
          <a:xfrm>
            <a:off x="1779588" y="0"/>
            <a:ext cx="2603500"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1200" b="1">
                <a:solidFill>
                  <a:schemeClr val="tx1"/>
                </a:solidFill>
                <a:effectLst/>
              </a:rPr>
              <a:t>Hr. 37-41</a:t>
            </a:r>
          </a:p>
        </p:txBody>
      </p:sp>
      <p:sp>
        <p:nvSpPr>
          <p:cNvPr id="770071" name="Text Box 23"/>
          <p:cNvSpPr txBox="1">
            <a:spLocks noChangeArrowheads="1"/>
          </p:cNvSpPr>
          <p:nvPr/>
        </p:nvSpPr>
        <p:spPr bwMode="auto">
          <a:xfrm>
            <a:off x="2090738" y="1290638"/>
            <a:ext cx="5283200" cy="519112"/>
          </a:xfrm>
          <a:prstGeom prst="rect">
            <a:avLst/>
          </a:prstGeom>
          <a:solidFill>
            <a:srgbClr val="CC99FF"/>
          </a:solidFill>
          <a:ln>
            <a:noFill/>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91240B29-F687-4f45-9708-019B960494DF}">
              <a14:hiddenLine xmlns:a14="http://schemas.microsoft.com/office/drawing/2010/main" xmlns="" w="9525">
                <a:no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a:spAutoFit/>
            <a:flatTx/>
          </a:bodyPr>
          <a:lstStyle/>
          <a:p>
            <a:pPr>
              <a:spcBef>
                <a:spcPct val="50000"/>
              </a:spcBef>
            </a:pPr>
            <a:r>
              <a:rPr lang="en-US" sz="2800">
                <a:effectLst>
                  <a:outerShdw blurRad="38100" dist="38100" dir="2700000" algn="tl">
                    <a:srgbClr val="000000"/>
                  </a:outerShdw>
                </a:effectLst>
              </a:rPr>
              <a:t>JOSEPH EA PFO PINUOMEI</a:t>
            </a:r>
          </a:p>
        </p:txBody>
      </p:sp>
    </p:spTree>
  </p:cSld>
  <p:clrMapOvr>
    <a:masterClrMapping/>
  </p:clrMapOvr>
  <p:transition>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Rectangle 2"/>
          <p:cNvSpPr>
            <a:spLocks noChangeArrowheads="1"/>
          </p:cNvSpPr>
          <p:nvPr/>
        </p:nvSpPr>
        <p:spPr bwMode="auto">
          <a:xfrm>
            <a:off x="1084263" y="838200"/>
            <a:ext cx="6756400" cy="538480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882806"/>
            </a:solidFill>
            <a:miter lim="800000"/>
            <a:headEnd/>
            <a:tailEnd/>
          </a:ln>
          <a:effectLst>
            <a:outerShdw blurRad="63500" dist="46662" dir="3284183" algn="ctr" rotWithShape="0">
              <a:schemeClr val="bg2">
                <a:alpha val="74998"/>
              </a:schemeClr>
            </a:outerShdw>
          </a:effectLst>
        </p:spPr>
        <p:txBody>
          <a:bodyPr wrap="none" anchor="ctr"/>
          <a:lstStyle/>
          <a:p>
            <a:endParaRPr lang="en-US"/>
          </a:p>
        </p:txBody>
      </p:sp>
      <p:sp>
        <p:nvSpPr>
          <p:cNvPr id="754691" name="Rectangle 3"/>
          <p:cNvSpPr>
            <a:spLocks noChangeArrowheads="1"/>
          </p:cNvSpPr>
          <p:nvPr/>
        </p:nvSpPr>
        <p:spPr bwMode="auto">
          <a:xfrm>
            <a:off x="3751263" y="3078163"/>
            <a:ext cx="68897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rgbClr val="1EDE17"/>
                </a:solidFill>
                <a:effectLst/>
                <a:latin typeface="Times" charset="0"/>
              </a:rPr>
              <a:t>MN</a:t>
            </a:r>
          </a:p>
        </p:txBody>
      </p:sp>
      <p:sp>
        <p:nvSpPr>
          <p:cNvPr id="754692" name="Freeform 4"/>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54693" name="Rectangle 5"/>
          <p:cNvSpPr>
            <a:spLocks noChangeArrowheads="1"/>
          </p:cNvSpPr>
          <p:nvPr/>
        </p:nvSpPr>
        <p:spPr bwMode="auto">
          <a:xfrm>
            <a:off x="201613" y="0"/>
            <a:ext cx="968375" cy="137318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754694" name="Rectangle 6"/>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4695" name="Freeform 7"/>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54696" name="Freeform 8"/>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54697" name="Rectangle 9"/>
          <p:cNvSpPr>
            <a:spLocks noChangeArrowheads="1"/>
          </p:cNvSpPr>
          <p:nvPr/>
        </p:nvSpPr>
        <p:spPr bwMode="auto">
          <a:xfrm>
            <a:off x="4630738" y="2649538"/>
            <a:ext cx="152082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rgbClr val="1EDE17"/>
                </a:solidFill>
                <a:effectLst/>
                <a:latin typeface="Times" charset="0"/>
              </a:rPr>
              <a:t>EK</a:t>
            </a:r>
          </a:p>
        </p:txBody>
      </p:sp>
      <p:sp>
        <p:nvSpPr>
          <p:cNvPr id="754698" name="Freeform 10"/>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54699" name="Rectangle 11"/>
          <p:cNvSpPr>
            <a:spLocks noChangeArrowheads="1"/>
          </p:cNvSpPr>
          <p:nvPr/>
        </p:nvSpPr>
        <p:spPr bwMode="auto">
          <a:xfrm>
            <a:off x="7259638" y="5259388"/>
            <a:ext cx="131127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rgbClr val="1EDE17"/>
                </a:solidFill>
                <a:effectLst/>
                <a:latin typeface="Times" charset="0"/>
              </a:rPr>
              <a:t>PG</a:t>
            </a:r>
          </a:p>
        </p:txBody>
      </p:sp>
      <p:sp>
        <p:nvSpPr>
          <p:cNvPr id="754700" name="Freeform 12"/>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54701" name="Freeform 13"/>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54702" name="Freeform 14"/>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54703" name="Rectangle 15"/>
          <p:cNvSpPr>
            <a:spLocks noChangeArrowheads="1"/>
          </p:cNvSpPr>
          <p:nvPr/>
        </p:nvSpPr>
        <p:spPr bwMode="auto">
          <a:xfrm>
            <a:off x="3449638" y="2382838"/>
            <a:ext cx="127317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rgbClr val="1EDE17"/>
                </a:solidFill>
                <a:effectLst/>
                <a:latin typeface="Times" charset="0"/>
              </a:rPr>
              <a:t>GO</a:t>
            </a:r>
          </a:p>
        </p:txBody>
      </p:sp>
      <p:sp>
        <p:nvSpPr>
          <p:cNvPr id="754704" name="Rectangle 16"/>
          <p:cNvSpPr>
            <a:spLocks noChangeArrowheads="1"/>
          </p:cNvSpPr>
          <p:nvPr/>
        </p:nvSpPr>
        <p:spPr bwMode="auto">
          <a:xfrm>
            <a:off x="2516188" y="5640388"/>
            <a:ext cx="70167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rgbClr val="1EDE17"/>
                </a:solidFill>
                <a:effectLst/>
                <a:latin typeface="Times" charset="0"/>
              </a:rPr>
              <a:t>KO</a:t>
            </a:r>
          </a:p>
        </p:txBody>
      </p:sp>
      <p:sp>
        <p:nvSpPr>
          <p:cNvPr id="754705" name="Rectangle 17"/>
          <p:cNvSpPr>
            <a:spLocks noChangeArrowheads="1"/>
          </p:cNvSpPr>
          <p:nvPr/>
        </p:nvSpPr>
        <p:spPr bwMode="auto">
          <a:xfrm>
            <a:off x="2020888" y="9921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rgbClr val="1EDE17"/>
                </a:solidFill>
                <a:effectLst/>
                <a:latin typeface="Times" charset="0"/>
              </a:rPr>
              <a:t>MO</a:t>
            </a:r>
          </a:p>
        </p:txBody>
      </p:sp>
      <p:sp>
        <p:nvSpPr>
          <p:cNvPr id="754706" name="Rectangle 18"/>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470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4708" name="Rectangle 20"/>
          <p:cNvSpPr>
            <a:spLocks noChangeArrowheads="1"/>
          </p:cNvSpPr>
          <p:nvPr/>
        </p:nvSpPr>
        <p:spPr bwMode="auto">
          <a:xfrm>
            <a:off x="0" y="257175"/>
            <a:ext cx="2825750"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r>
              <a:rPr lang="en-US" sz="2000" b="1">
                <a:solidFill>
                  <a:schemeClr val="tx2"/>
                </a:solidFill>
                <a:effectLst/>
                <a:latin typeface="Times" charset="0"/>
              </a:rPr>
              <a:t> ONGA SOTHOKOCHO</a:t>
            </a:r>
          </a:p>
        </p:txBody>
      </p:sp>
      <p:sp>
        <p:nvSpPr>
          <p:cNvPr id="754709" name="Rectangle 21"/>
          <p:cNvSpPr>
            <a:spLocks noChangeArrowheads="1"/>
          </p:cNvSpPr>
          <p:nvPr/>
        </p:nvSpPr>
        <p:spPr bwMode="auto">
          <a:xfrm>
            <a:off x="2613025" y="3613150"/>
            <a:ext cx="173037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rgbClr val="1EDE17"/>
                </a:solidFill>
                <a:effectLst/>
                <a:latin typeface="Times" charset="0"/>
              </a:rPr>
              <a:t>KO</a:t>
            </a:r>
          </a:p>
        </p:txBody>
      </p:sp>
      <p:sp>
        <p:nvSpPr>
          <p:cNvPr id="754710" name="Line 22"/>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chemeClr val="tx1"/>
                </a:solidFill>
                <a:round/>
                <a:headEnd/>
                <a:tailEnd/>
              </a14:hiddenLine>
            </a:ext>
          </a:extLst>
        </p:spPr>
        <p:txBody>
          <a:bodyPr wrap="none" anchor="ctr"/>
          <a:lstStyle/>
          <a:p>
            <a:endParaRPr lang="en-US"/>
          </a:p>
        </p:txBody>
      </p:sp>
      <p:sp>
        <p:nvSpPr>
          <p:cNvPr id="754713" name="Rectangle 25"/>
          <p:cNvSpPr>
            <a:spLocks noChangeArrowheads="1"/>
          </p:cNvSpPr>
          <p:nvPr/>
        </p:nvSpPr>
        <p:spPr bwMode="auto">
          <a:xfrm>
            <a:off x="7134225" y="4362450"/>
            <a:ext cx="42862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rgbClr val="1EDE17"/>
                </a:solidFill>
                <a:effectLst/>
                <a:latin typeface="Times" charset="0"/>
              </a:rPr>
              <a:t>U</a:t>
            </a:r>
          </a:p>
        </p:txBody>
      </p:sp>
      <p:sp>
        <p:nvSpPr>
          <p:cNvPr id="754714" name="Rectangle 26"/>
          <p:cNvSpPr>
            <a:spLocks noChangeArrowheads="1"/>
          </p:cNvSpPr>
          <p:nvPr/>
        </p:nvSpPr>
        <p:spPr bwMode="auto">
          <a:xfrm>
            <a:off x="5830888" y="2884488"/>
            <a:ext cx="83502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rgbClr val="1EDE17"/>
                </a:solidFill>
                <a:effectLst/>
                <a:latin typeface="Times" charset="0"/>
              </a:rPr>
              <a:t>B</a:t>
            </a:r>
          </a:p>
        </p:txBody>
      </p:sp>
      <p:sp>
        <p:nvSpPr>
          <p:cNvPr id="754715" name="Oval 27"/>
          <p:cNvSpPr>
            <a:spLocks noChangeArrowheads="1"/>
          </p:cNvSpPr>
          <p:nvPr/>
        </p:nvSpPr>
        <p:spPr bwMode="auto">
          <a:xfrm>
            <a:off x="5702300" y="3033713"/>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4716" name="Rectangle 28"/>
          <p:cNvSpPr>
            <a:spLocks noChangeArrowheads="1"/>
          </p:cNvSpPr>
          <p:nvPr/>
        </p:nvSpPr>
        <p:spPr bwMode="auto">
          <a:xfrm>
            <a:off x="5487988" y="1811338"/>
            <a:ext cx="83502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rgbClr val="1EDE17"/>
                </a:solidFill>
                <a:effectLst/>
                <a:latin typeface="Times" charset="0"/>
              </a:rPr>
              <a:t>H</a:t>
            </a:r>
          </a:p>
        </p:txBody>
      </p:sp>
      <p:sp>
        <p:nvSpPr>
          <p:cNvPr id="754717" name="Oval 29"/>
          <p:cNvSpPr>
            <a:spLocks noChangeArrowheads="1"/>
          </p:cNvSpPr>
          <p:nvPr/>
        </p:nvSpPr>
        <p:spPr bwMode="auto">
          <a:xfrm>
            <a:off x="5313363" y="1982788"/>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4718" name="Rectangle 30"/>
          <p:cNvSpPr>
            <a:spLocks noChangeArrowheads="1"/>
          </p:cNvSpPr>
          <p:nvPr/>
        </p:nvSpPr>
        <p:spPr bwMode="auto">
          <a:xfrm>
            <a:off x="7070725" y="1517650"/>
            <a:ext cx="129222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rgbClr val="1EDE17"/>
                </a:solidFill>
                <a:effectLst/>
                <a:latin typeface="Times" charset="0"/>
              </a:rPr>
              <a:t>N(A)</a:t>
            </a:r>
          </a:p>
        </p:txBody>
      </p:sp>
      <p:sp>
        <p:nvSpPr>
          <p:cNvPr id="754719" name="Oval 31"/>
          <p:cNvSpPr>
            <a:spLocks noChangeArrowheads="1"/>
          </p:cNvSpPr>
          <p:nvPr/>
        </p:nvSpPr>
        <p:spPr bwMode="auto">
          <a:xfrm>
            <a:off x="6904038" y="1662113"/>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4720" name="Oval 32"/>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4721" name="Rectangle 33"/>
          <p:cNvSpPr>
            <a:spLocks noChangeArrowheads="1"/>
          </p:cNvSpPr>
          <p:nvPr/>
        </p:nvSpPr>
        <p:spPr bwMode="auto">
          <a:xfrm>
            <a:off x="3074988" y="2568575"/>
            <a:ext cx="417512"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rgbClr val="1EDE17"/>
                </a:solidFill>
                <a:effectLst/>
                <a:latin typeface="Times" charset="0"/>
              </a:rPr>
              <a:t>K</a:t>
            </a:r>
          </a:p>
        </p:txBody>
      </p:sp>
      <p:sp>
        <p:nvSpPr>
          <p:cNvPr id="754722" name="Oval 34"/>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4723" name="Rectangle 35"/>
          <p:cNvSpPr>
            <a:spLocks noChangeArrowheads="1"/>
          </p:cNvSpPr>
          <p:nvPr/>
        </p:nvSpPr>
        <p:spPr bwMode="auto">
          <a:xfrm>
            <a:off x="2727325" y="3078163"/>
            <a:ext cx="33337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rgbClr val="1EDE17"/>
                </a:solidFill>
                <a:effectLst/>
                <a:latin typeface="Times" charset="0"/>
              </a:rPr>
              <a:t>J</a:t>
            </a:r>
          </a:p>
        </p:txBody>
      </p:sp>
      <p:sp>
        <p:nvSpPr>
          <p:cNvPr id="754724" name="Oval 36"/>
          <p:cNvSpPr>
            <a:spLocks noChangeArrowheads="1"/>
          </p:cNvSpPr>
          <p:nvPr/>
        </p:nvSpPr>
        <p:spPr bwMode="auto">
          <a:xfrm>
            <a:off x="3516313" y="3201988"/>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4725" name="Oval 37"/>
          <p:cNvSpPr>
            <a:spLocks noChangeArrowheads="1"/>
          </p:cNvSpPr>
          <p:nvPr/>
        </p:nvSpPr>
        <p:spPr bwMode="auto">
          <a:xfrm>
            <a:off x="2906713" y="4573588"/>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4726" name="Oval 38"/>
          <p:cNvSpPr>
            <a:spLocks noChangeArrowheads="1"/>
          </p:cNvSpPr>
          <p:nvPr/>
        </p:nvSpPr>
        <p:spPr bwMode="auto">
          <a:xfrm>
            <a:off x="2974975" y="5303838"/>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4727" name="Rectangle 39"/>
          <p:cNvSpPr>
            <a:spLocks noChangeArrowheads="1"/>
          </p:cNvSpPr>
          <p:nvPr/>
        </p:nvSpPr>
        <p:spPr bwMode="auto">
          <a:xfrm>
            <a:off x="3146425" y="5164138"/>
            <a:ext cx="704850"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rgbClr val="1EDE17"/>
                </a:solidFill>
                <a:effectLst/>
                <a:latin typeface="Times" charset="0"/>
              </a:rPr>
              <a:t>MO</a:t>
            </a:r>
          </a:p>
        </p:txBody>
      </p:sp>
      <p:sp>
        <p:nvSpPr>
          <p:cNvPr id="754728" name="Oval 40"/>
          <p:cNvSpPr>
            <a:spLocks noChangeArrowheads="1"/>
          </p:cNvSpPr>
          <p:nvPr/>
        </p:nvSpPr>
        <p:spPr bwMode="auto">
          <a:xfrm>
            <a:off x="1654175" y="4203700"/>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4729" name="Rectangle 41"/>
          <p:cNvSpPr>
            <a:spLocks noChangeArrowheads="1"/>
          </p:cNvSpPr>
          <p:nvPr/>
        </p:nvSpPr>
        <p:spPr bwMode="auto">
          <a:xfrm>
            <a:off x="1809750" y="4081463"/>
            <a:ext cx="38417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rgbClr val="1EDE17"/>
                </a:solidFill>
                <a:effectLst/>
                <a:latin typeface="Times" charset="0"/>
              </a:rPr>
              <a:t>E</a:t>
            </a:r>
          </a:p>
        </p:txBody>
      </p:sp>
      <p:sp>
        <p:nvSpPr>
          <p:cNvPr id="754730" name="Line 42"/>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4731" name="Oval 43"/>
          <p:cNvSpPr>
            <a:spLocks noChangeArrowheads="1"/>
          </p:cNvSpPr>
          <p:nvPr/>
        </p:nvSpPr>
        <p:spPr bwMode="auto">
          <a:xfrm>
            <a:off x="2873375" y="2744788"/>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4732" name="Oval 44"/>
          <p:cNvSpPr>
            <a:spLocks noChangeArrowheads="1"/>
          </p:cNvSpPr>
          <p:nvPr/>
        </p:nvSpPr>
        <p:spPr bwMode="auto">
          <a:xfrm>
            <a:off x="2974975" y="3235325"/>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4733" name="Text Box 45"/>
          <p:cNvSpPr txBox="1">
            <a:spLocks noChangeArrowheads="1"/>
          </p:cNvSpPr>
          <p:nvPr/>
        </p:nvSpPr>
        <p:spPr bwMode="auto">
          <a:xfrm>
            <a:off x="6553200" y="2286000"/>
            <a:ext cx="16002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sz="1400" i="1">
              <a:solidFill>
                <a:schemeClr val="hlink"/>
              </a:solidFill>
              <a:effectLst>
                <a:outerShdw blurRad="38100" dist="38100" dir="2700000" algn="tl">
                  <a:srgbClr val="000000"/>
                </a:outerShdw>
              </a:effectLst>
              <a:latin typeface="Times" charset="0"/>
            </a:endParaRPr>
          </a:p>
        </p:txBody>
      </p:sp>
      <p:sp>
        <p:nvSpPr>
          <p:cNvPr id="754734" name="Rectangle 46"/>
          <p:cNvSpPr>
            <a:spLocks noChangeArrowheads="1"/>
          </p:cNvSpPr>
          <p:nvPr/>
        </p:nvSpPr>
        <p:spPr bwMode="auto">
          <a:xfrm>
            <a:off x="3067050" y="4451350"/>
            <a:ext cx="620713"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rgbClr val="1EDE17"/>
                </a:solidFill>
                <a:effectLst/>
                <a:latin typeface="Times" charset="0"/>
              </a:rPr>
              <a:t>KB</a:t>
            </a:r>
          </a:p>
        </p:txBody>
      </p:sp>
      <p:sp>
        <p:nvSpPr>
          <p:cNvPr id="754735" name="Text Box 47"/>
          <p:cNvSpPr txBox="1">
            <a:spLocks noChangeArrowheads="1"/>
          </p:cNvSpPr>
          <p:nvPr/>
        </p:nvSpPr>
        <p:spPr bwMode="auto">
          <a:xfrm>
            <a:off x="1779588" y="0"/>
            <a:ext cx="19939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200" b="1">
                <a:solidFill>
                  <a:schemeClr val="tx1"/>
                </a:solidFill>
                <a:effectLst/>
              </a:rPr>
              <a:t>Hr. 15:18</a:t>
            </a:r>
          </a:p>
        </p:txBody>
      </p:sp>
      <p:sp>
        <p:nvSpPr>
          <p:cNvPr id="754736" name="Text Box 48"/>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754749" name="Rectangle 61"/>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04</a:t>
            </a:r>
          </a:p>
        </p:txBody>
      </p:sp>
      <p:sp>
        <p:nvSpPr>
          <p:cNvPr id="754751" name="Oval 63"/>
          <p:cNvSpPr>
            <a:spLocks noChangeArrowheads="1"/>
          </p:cNvSpPr>
          <p:nvPr/>
        </p:nvSpPr>
        <p:spPr bwMode="auto">
          <a:xfrm>
            <a:off x="-38100" y="-177800"/>
            <a:ext cx="1955800" cy="1701800"/>
          </a:xfrm>
          <a:prstGeom prst="ellipse">
            <a:avLst/>
          </a:prstGeom>
          <a:noFill/>
          <a:ln w="57150">
            <a:solidFill>
              <a:srgbClr val="FF6600"/>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754752" name="Text Box 64"/>
          <p:cNvSpPr txBox="1">
            <a:spLocks noChangeArrowheads="1"/>
          </p:cNvSpPr>
          <p:nvPr/>
        </p:nvSpPr>
        <p:spPr bwMode="auto">
          <a:xfrm>
            <a:off x="1949450" y="3106738"/>
            <a:ext cx="1701800" cy="457200"/>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2400" b="1">
                <a:solidFill>
                  <a:schemeClr val="tx1"/>
                </a:solidFill>
                <a:effectLst/>
              </a:rPr>
              <a:t>KANAAN</a:t>
            </a:r>
          </a:p>
        </p:txBody>
      </p:sp>
      <p:sp>
        <p:nvSpPr>
          <p:cNvPr id="754753" name="Text Box 65"/>
          <p:cNvSpPr txBox="1">
            <a:spLocks noChangeArrowheads="1"/>
          </p:cNvSpPr>
          <p:nvPr/>
        </p:nvSpPr>
        <p:spPr bwMode="auto">
          <a:xfrm>
            <a:off x="2762250" y="2647950"/>
            <a:ext cx="2832100" cy="457200"/>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2400" b="1">
                <a:solidFill>
                  <a:schemeClr val="tx1"/>
                </a:solidFill>
                <a:effectLst/>
              </a:rPr>
              <a:t>GALILEE OZHI</a:t>
            </a:r>
          </a:p>
        </p:txBody>
      </p:sp>
      <p:sp>
        <p:nvSpPr>
          <p:cNvPr id="754754" name="Text Box 66"/>
          <p:cNvSpPr txBox="1">
            <a:spLocks noChangeArrowheads="1"/>
          </p:cNvSpPr>
          <p:nvPr/>
        </p:nvSpPr>
        <p:spPr bwMode="auto">
          <a:xfrm>
            <a:off x="1625600" y="4292600"/>
            <a:ext cx="1371600" cy="457200"/>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2400" b="1">
                <a:solidFill>
                  <a:schemeClr val="tx1"/>
                </a:solidFill>
                <a:effectLst/>
              </a:rPr>
              <a:t>EJIPT</a:t>
            </a:r>
          </a:p>
        </p:txBody>
      </p:sp>
      <p:sp>
        <p:nvSpPr>
          <p:cNvPr id="754755" name="Text Box 67"/>
          <p:cNvSpPr txBox="1">
            <a:spLocks noChangeArrowheads="1"/>
          </p:cNvSpPr>
          <p:nvPr/>
        </p:nvSpPr>
        <p:spPr bwMode="auto">
          <a:xfrm>
            <a:off x="1120775" y="3819525"/>
            <a:ext cx="2228850" cy="4572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2400" b="1">
                <a:solidFill>
                  <a:schemeClr val="tx1"/>
                </a:solidFill>
                <a:effectLst/>
              </a:rPr>
              <a:t>NILE KORII</a:t>
            </a:r>
          </a:p>
        </p:txBody>
      </p:sp>
      <p:sp>
        <p:nvSpPr>
          <p:cNvPr id="754756" name="Text Box 68"/>
          <p:cNvSpPr txBox="1">
            <a:spLocks noChangeArrowheads="1"/>
          </p:cNvSpPr>
          <p:nvPr/>
        </p:nvSpPr>
        <p:spPr bwMode="auto">
          <a:xfrm>
            <a:off x="1625600" y="5029200"/>
            <a:ext cx="3575050" cy="517525"/>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2400" b="1">
                <a:solidFill>
                  <a:schemeClr val="tx1"/>
                </a:solidFill>
                <a:effectLst/>
              </a:rPr>
              <a:t>SINAI PENINSULA..</a:t>
            </a:r>
          </a:p>
        </p:txBody>
      </p:sp>
      <p:sp>
        <p:nvSpPr>
          <p:cNvPr id="754757" name="Text Box 69"/>
          <p:cNvSpPr txBox="1">
            <a:spLocks noChangeArrowheads="1"/>
          </p:cNvSpPr>
          <p:nvPr/>
        </p:nvSpPr>
        <p:spPr bwMode="auto">
          <a:xfrm>
            <a:off x="3154363" y="3808413"/>
            <a:ext cx="2922587" cy="4572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2400" b="1">
                <a:solidFill>
                  <a:schemeClr val="tx1"/>
                </a:solidFill>
                <a:effectLst/>
              </a:rPr>
              <a:t>MATI OZHI</a:t>
            </a:r>
          </a:p>
        </p:txBody>
      </p:sp>
      <p:sp>
        <p:nvSpPr>
          <p:cNvPr id="754758" name="Text Box 70"/>
          <p:cNvSpPr txBox="1">
            <a:spLocks noChangeArrowheads="1"/>
          </p:cNvSpPr>
          <p:nvPr/>
        </p:nvSpPr>
        <p:spPr bwMode="auto">
          <a:xfrm>
            <a:off x="3892550" y="2036763"/>
            <a:ext cx="4456113" cy="3414712"/>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r">
              <a:lnSpc>
                <a:spcPct val="70000"/>
              </a:lnSpc>
              <a:spcBef>
                <a:spcPct val="50000"/>
              </a:spcBef>
            </a:pPr>
            <a:r>
              <a:rPr lang="en-US" sz="2400" b="1">
                <a:solidFill>
                  <a:srgbClr val="FFFF00"/>
                </a:solidFill>
                <a:effectLst/>
                <a:latin typeface="Arial Black" charset="0"/>
              </a:rPr>
              <a:t>IRAQ</a:t>
            </a:r>
          </a:p>
          <a:p>
            <a:pPr algn="r">
              <a:lnSpc>
                <a:spcPct val="70000"/>
              </a:lnSpc>
              <a:spcBef>
                <a:spcPct val="50000"/>
              </a:spcBef>
            </a:pPr>
            <a:r>
              <a:rPr lang="en-US" sz="2400" b="1">
                <a:solidFill>
                  <a:srgbClr val="FFFF00"/>
                </a:solidFill>
                <a:effectLst/>
                <a:latin typeface="Arial Black" charset="0"/>
              </a:rPr>
              <a:t>             IRAN</a:t>
            </a:r>
          </a:p>
          <a:p>
            <a:pPr algn="r">
              <a:lnSpc>
                <a:spcPct val="70000"/>
              </a:lnSpc>
              <a:spcBef>
                <a:spcPct val="50000"/>
              </a:spcBef>
            </a:pPr>
            <a:r>
              <a:rPr lang="en-US" sz="2400" b="1">
                <a:solidFill>
                  <a:srgbClr val="FFFF00"/>
                </a:solidFill>
                <a:effectLst/>
                <a:latin typeface="Arial Black" charset="0"/>
              </a:rPr>
              <a:t>         KUWAIT</a:t>
            </a:r>
          </a:p>
          <a:p>
            <a:pPr algn="r">
              <a:lnSpc>
                <a:spcPct val="70000"/>
              </a:lnSpc>
              <a:spcBef>
                <a:spcPct val="50000"/>
              </a:spcBef>
            </a:pPr>
            <a:r>
              <a:rPr lang="en-US" sz="2400" b="1">
                <a:solidFill>
                  <a:srgbClr val="FFFF00"/>
                </a:solidFill>
                <a:effectLst/>
                <a:latin typeface="Arial Black" charset="0"/>
              </a:rPr>
              <a:t>        SAUDI ARABIA</a:t>
            </a:r>
          </a:p>
          <a:p>
            <a:pPr algn="r">
              <a:lnSpc>
                <a:spcPct val="70000"/>
              </a:lnSpc>
              <a:spcBef>
                <a:spcPct val="50000"/>
              </a:spcBef>
            </a:pPr>
            <a:r>
              <a:rPr lang="en-US" sz="2400" b="1">
                <a:solidFill>
                  <a:srgbClr val="FFFF00"/>
                </a:solidFill>
                <a:effectLst/>
                <a:latin typeface="Arial Black" charset="0"/>
              </a:rPr>
              <a:t>             SAIRIA</a:t>
            </a:r>
          </a:p>
          <a:p>
            <a:pPr algn="r">
              <a:lnSpc>
                <a:spcPct val="70000"/>
              </a:lnSpc>
              <a:spcBef>
                <a:spcPct val="50000"/>
              </a:spcBef>
            </a:pPr>
            <a:r>
              <a:rPr lang="en-US" sz="2400" b="1">
                <a:solidFill>
                  <a:srgbClr val="FFFF00"/>
                </a:solidFill>
                <a:effectLst/>
                <a:latin typeface="Arial Black" charset="0"/>
              </a:rPr>
              <a:t>        ISRAEL</a:t>
            </a:r>
          </a:p>
          <a:p>
            <a:pPr algn="r">
              <a:lnSpc>
                <a:spcPct val="70000"/>
              </a:lnSpc>
              <a:spcBef>
                <a:spcPct val="50000"/>
              </a:spcBef>
            </a:pPr>
            <a:r>
              <a:rPr lang="en-US" sz="2400" b="1">
                <a:solidFill>
                  <a:srgbClr val="FFFF00"/>
                </a:solidFill>
                <a:effectLst/>
                <a:latin typeface="Arial Black" charset="0"/>
              </a:rPr>
              <a:t>        TURKEY</a:t>
            </a:r>
          </a:p>
          <a:p>
            <a:pPr algn="r">
              <a:lnSpc>
                <a:spcPct val="70000"/>
              </a:lnSpc>
              <a:spcBef>
                <a:spcPct val="50000"/>
              </a:spcBef>
            </a:pPr>
            <a:r>
              <a:rPr lang="en-US" sz="2400" b="1">
                <a:solidFill>
                  <a:srgbClr val="FFFF00"/>
                </a:solidFill>
                <a:effectLst/>
                <a:latin typeface="Arial Black" charset="0"/>
              </a:rPr>
              <a:t>      EJIPT</a:t>
            </a:r>
          </a:p>
        </p:txBody>
      </p:sp>
      <p:sp>
        <p:nvSpPr>
          <p:cNvPr id="754759" name="AutoShape 71"/>
          <p:cNvSpPr>
            <a:spLocks noChangeArrowheads="1"/>
          </p:cNvSpPr>
          <p:nvPr/>
        </p:nvSpPr>
        <p:spPr bwMode="auto">
          <a:xfrm>
            <a:off x="5591175" y="1249363"/>
            <a:ext cx="292100" cy="215900"/>
          </a:xfrm>
          <a:prstGeom prst="rightArrow">
            <a:avLst>
              <a:gd name="adj1" fmla="val 50000"/>
              <a:gd name="adj2" fmla="val 67653"/>
            </a:avLst>
          </a:prstGeom>
          <a:solidFill>
            <a:srgbClr val="919191"/>
          </a:solidFill>
          <a:ln w="12700">
            <a:solidFill>
              <a:srgbClr val="919191"/>
            </a:solidFill>
            <a:miter lim="800000"/>
            <a:headEnd/>
            <a:tailEnd/>
          </a:ln>
          <a:effectLst>
            <a:outerShdw blurRad="63500" dist="63500" dir="2212194" algn="ctr" rotWithShape="0">
              <a:schemeClr val="bg2">
                <a:alpha val="74998"/>
              </a:schemeClr>
            </a:outerShdw>
          </a:effectLst>
        </p:spPr>
        <p:txBody>
          <a:bodyPr wrap="none" anchor="ctr"/>
          <a:lstStyle/>
          <a:p>
            <a:endParaRPr lang="en-US"/>
          </a:p>
        </p:txBody>
      </p:sp>
      <p:sp>
        <p:nvSpPr>
          <p:cNvPr id="754760" name="AutoShape 72"/>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54761" name="Line 73"/>
          <p:cNvSpPr>
            <a:spLocks noChangeShapeType="1"/>
          </p:cNvSpPr>
          <p:nvPr/>
        </p:nvSpPr>
        <p:spPr bwMode="auto">
          <a:xfrm>
            <a:off x="4178300" y="1666875"/>
            <a:ext cx="1668463" cy="0"/>
          </a:xfrm>
          <a:prstGeom prst="line">
            <a:avLst/>
          </a:prstGeom>
          <a:noFill/>
          <a:ln w="25400">
            <a:solidFill>
              <a:srgbClr val="919191"/>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54762" name="Rectangle 74"/>
          <p:cNvSpPr>
            <a:spLocks noChangeArrowheads="1"/>
          </p:cNvSpPr>
          <p:nvPr/>
        </p:nvSpPr>
        <p:spPr bwMode="auto">
          <a:xfrm>
            <a:off x="4097338" y="763588"/>
            <a:ext cx="371157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rgbClr val="FFFF66"/>
                </a:solidFill>
                <a:effectLst/>
                <a:latin typeface="Times" charset="0"/>
              </a:rPr>
              <a:t>10 OBU KHRU</a:t>
            </a:r>
          </a:p>
        </p:txBody>
      </p:sp>
      <p:sp>
        <p:nvSpPr>
          <p:cNvPr id="754763" name="Rectangle 75"/>
          <p:cNvSpPr>
            <a:spLocks noChangeArrowheads="1"/>
          </p:cNvSpPr>
          <p:nvPr/>
        </p:nvSpPr>
        <p:spPr bwMode="auto">
          <a:xfrm>
            <a:off x="4083050" y="1127125"/>
            <a:ext cx="809625" cy="515938"/>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pPr>
            <a:r>
              <a:rPr lang="en-US" sz="2800">
                <a:solidFill>
                  <a:srgbClr val="FFFF66"/>
                </a:solidFill>
                <a:effectLst>
                  <a:outerShdw blurRad="38100" dist="38100" dir="2700000" algn="tl">
                    <a:srgbClr val="000000"/>
                  </a:outerShdw>
                </a:effectLst>
                <a:latin typeface="Times" charset="0"/>
              </a:rPr>
              <a:t>6</a:t>
            </a:r>
          </a:p>
        </p:txBody>
      </p:sp>
      <p:sp>
        <p:nvSpPr>
          <p:cNvPr id="754764" name="Rectangle 76"/>
          <p:cNvSpPr>
            <a:spLocks noChangeArrowheads="1"/>
          </p:cNvSpPr>
          <p:nvPr/>
        </p:nvSpPr>
        <p:spPr bwMode="auto">
          <a:xfrm>
            <a:off x="5146675" y="1127125"/>
            <a:ext cx="520700" cy="515938"/>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pPr>
            <a:r>
              <a:rPr lang="en-US" sz="2800">
                <a:solidFill>
                  <a:srgbClr val="FFFF66"/>
                </a:solidFill>
                <a:effectLst>
                  <a:outerShdw blurRad="38100" dist="38100" dir="2700000" algn="tl">
                    <a:srgbClr val="000000"/>
                  </a:outerShdw>
                </a:effectLst>
                <a:latin typeface="Times" charset="0"/>
              </a:rPr>
              <a:t>4</a:t>
            </a:r>
          </a:p>
        </p:txBody>
      </p:sp>
      <p:sp>
        <p:nvSpPr>
          <p:cNvPr id="754765" name="Oval 77"/>
          <p:cNvSpPr>
            <a:spLocks noChangeArrowheads="1"/>
          </p:cNvSpPr>
          <p:nvPr/>
        </p:nvSpPr>
        <p:spPr bwMode="auto">
          <a:xfrm>
            <a:off x="6858000" y="4359275"/>
            <a:ext cx="193675" cy="187325"/>
          </a:xfrm>
          <a:prstGeom prst="ellipse">
            <a:avLst/>
          </a:prstGeom>
          <a:solidFill>
            <a:srgbClr val="FF0000"/>
          </a:solidFill>
          <a:ln w="25400">
            <a:solidFill>
              <a:srgbClr val="66FF66"/>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4766" name="Text Box 78"/>
          <p:cNvSpPr txBox="1">
            <a:spLocks noChangeArrowheads="1"/>
          </p:cNvSpPr>
          <p:nvPr/>
        </p:nvSpPr>
        <p:spPr bwMode="auto">
          <a:xfrm>
            <a:off x="8504238" y="6461125"/>
            <a:ext cx="466725"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a:solidFill>
                  <a:srgbClr val="FFFFFF"/>
                </a:solidFill>
                <a:effectLst/>
                <a:latin typeface="Arial" charset="0"/>
              </a:rPr>
              <a:t>14</a:t>
            </a:r>
          </a:p>
        </p:txBody>
      </p:sp>
      <p:sp>
        <p:nvSpPr>
          <p:cNvPr id="754767" name="Text Box 79"/>
          <p:cNvSpPr txBox="1">
            <a:spLocks noChangeArrowheads="1"/>
          </p:cNvSpPr>
          <p:nvPr/>
        </p:nvSpPr>
        <p:spPr bwMode="auto">
          <a:xfrm>
            <a:off x="6992938" y="6242050"/>
            <a:ext cx="16335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754751"/>
                                        </p:tgtEl>
                                        <p:attrNameLst>
                                          <p:attrName>style.visibility</p:attrName>
                                        </p:attrNameLst>
                                      </p:cBhvr>
                                      <p:to>
                                        <p:strVal val="visible"/>
                                      </p:to>
                                    </p:set>
                                    <p:anim calcmode="lin" valueType="num">
                                      <p:cBhvr>
                                        <p:cTn id="7" dur="500" fill="hold"/>
                                        <p:tgtEl>
                                          <p:spTgt spid="754751"/>
                                        </p:tgtEl>
                                        <p:attrNameLst>
                                          <p:attrName>ppt_w</p:attrName>
                                        </p:attrNameLst>
                                      </p:cBhvr>
                                      <p:tavLst>
                                        <p:tav tm="0">
                                          <p:val>
                                            <p:fltVal val="0"/>
                                          </p:val>
                                        </p:tav>
                                        <p:tav tm="100000">
                                          <p:val>
                                            <p:strVal val="#ppt_w"/>
                                          </p:val>
                                        </p:tav>
                                      </p:tavLst>
                                    </p:anim>
                                    <p:anim calcmode="lin" valueType="num">
                                      <p:cBhvr>
                                        <p:cTn id="8" dur="500" fill="hold"/>
                                        <p:tgtEl>
                                          <p:spTgt spid="754751"/>
                                        </p:tgtEl>
                                        <p:attrNameLst>
                                          <p:attrName>ppt_h</p:attrName>
                                        </p:attrNameLst>
                                      </p:cBhvr>
                                      <p:tavLst>
                                        <p:tav tm="0">
                                          <p:val>
                                            <p:fltVal val="0"/>
                                          </p:val>
                                        </p:tav>
                                        <p:tav tm="100000">
                                          <p:val>
                                            <p:strVal val="#ppt_h"/>
                                          </p:val>
                                        </p:tav>
                                      </p:tavLst>
                                    </p:anim>
                                    <p:anim calcmode="lin" valueType="num">
                                      <p:cBhvr>
                                        <p:cTn id="9" dur="500" fill="hold"/>
                                        <p:tgtEl>
                                          <p:spTgt spid="754751"/>
                                        </p:tgtEl>
                                        <p:attrNameLst>
                                          <p:attrName>ppt_x</p:attrName>
                                        </p:attrNameLst>
                                      </p:cBhvr>
                                      <p:tavLst>
                                        <p:tav tm="0">
                                          <p:val>
                                            <p:fltVal val="0.5"/>
                                          </p:val>
                                        </p:tav>
                                        <p:tav tm="100000">
                                          <p:val>
                                            <p:strVal val="#ppt_x"/>
                                          </p:val>
                                        </p:tav>
                                      </p:tavLst>
                                    </p:anim>
                                    <p:anim calcmode="lin" valueType="num">
                                      <p:cBhvr>
                                        <p:cTn id="10" dur="500" fill="hold"/>
                                        <p:tgtEl>
                                          <p:spTgt spid="75475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754752"/>
                                        </p:tgtEl>
                                        <p:attrNameLst>
                                          <p:attrName>style.visibility</p:attrName>
                                        </p:attrNameLst>
                                      </p:cBhvr>
                                      <p:to>
                                        <p:strVal val="visible"/>
                                      </p:to>
                                    </p:set>
                                    <p:anim calcmode="lin" valueType="num">
                                      <p:cBhvr>
                                        <p:cTn id="15" dur="500" fill="hold"/>
                                        <p:tgtEl>
                                          <p:spTgt spid="754752"/>
                                        </p:tgtEl>
                                        <p:attrNameLst>
                                          <p:attrName>ppt_w</p:attrName>
                                        </p:attrNameLst>
                                      </p:cBhvr>
                                      <p:tavLst>
                                        <p:tav tm="0">
                                          <p:val>
                                            <p:strVal val="(6*min(max(#ppt_w*#ppt_h,.3),1)-7.4)/-.7*#ppt_w"/>
                                          </p:val>
                                        </p:tav>
                                        <p:tav tm="100000">
                                          <p:val>
                                            <p:strVal val="#ppt_w"/>
                                          </p:val>
                                        </p:tav>
                                      </p:tavLst>
                                    </p:anim>
                                    <p:anim calcmode="lin" valueType="num">
                                      <p:cBhvr>
                                        <p:cTn id="16" dur="500" fill="hold"/>
                                        <p:tgtEl>
                                          <p:spTgt spid="754752"/>
                                        </p:tgtEl>
                                        <p:attrNameLst>
                                          <p:attrName>ppt_h</p:attrName>
                                        </p:attrNameLst>
                                      </p:cBhvr>
                                      <p:tavLst>
                                        <p:tav tm="0">
                                          <p:val>
                                            <p:strVal val="(6*min(max(#ppt_w*#ppt_h,.3),1)-7.4)/-.7*#ppt_h"/>
                                          </p:val>
                                        </p:tav>
                                        <p:tav tm="100000">
                                          <p:val>
                                            <p:strVal val="#ppt_h"/>
                                          </p:val>
                                        </p:tav>
                                      </p:tavLst>
                                    </p:anim>
                                    <p:anim calcmode="lin" valueType="num">
                                      <p:cBhvr>
                                        <p:cTn id="17" dur="500" fill="hold"/>
                                        <p:tgtEl>
                                          <p:spTgt spid="754752"/>
                                        </p:tgtEl>
                                        <p:attrNameLst>
                                          <p:attrName>ppt_x</p:attrName>
                                        </p:attrNameLst>
                                      </p:cBhvr>
                                      <p:tavLst>
                                        <p:tav tm="0">
                                          <p:val>
                                            <p:fltVal val="0.5"/>
                                          </p:val>
                                        </p:tav>
                                        <p:tav tm="100000">
                                          <p:val>
                                            <p:strVal val="#ppt_x"/>
                                          </p:val>
                                        </p:tav>
                                      </p:tavLst>
                                    </p:anim>
                                    <p:anim calcmode="lin" valueType="num">
                                      <p:cBhvr>
                                        <p:cTn id="18" dur="500" fill="hold"/>
                                        <p:tgtEl>
                                          <p:spTgt spid="754752"/>
                                        </p:tgtEl>
                                        <p:attrNameLst>
                                          <p:attrName>ppt_y</p:attrName>
                                        </p:attrNameLst>
                                      </p:cBhvr>
                                      <p:tavLst>
                                        <p:tav tm="0">
                                          <p:val>
                                            <p:strVal val="1+(6*min(max(#ppt_w*#ppt_h,.3),1)-7.4)/-.7*#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754753"/>
                                        </p:tgtEl>
                                        <p:attrNameLst>
                                          <p:attrName>style.visibility</p:attrName>
                                        </p:attrNameLst>
                                      </p:cBhvr>
                                      <p:to>
                                        <p:strVal val="visible"/>
                                      </p:to>
                                    </p:set>
                                    <p:anim calcmode="lin" valueType="num">
                                      <p:cBhvr>
                                        <p:cTn id="23" dur="500" fill="hold"/>
                                        <p:tgtEl>
                                          <p:spTgt spid="754753"/>
                                        </p:tgtEl>
                                        <p:attrNameLst>
                                          <p:attrName>ppt_w</p:attrName>
                                        </p:attrNameLst>
                                      </p:cBhvr>
                                      <p:tavLst>
                                        <p:tav tm="0">
                                          <p:val>
                                            <p:strVal val="(6*min(max(#ppt_w*#ppt_h,.3),1)-7.4)/-.7*#ppt_w"/>
                                          </p:val>
                                        </p:tav>
                                        <p:tav tm="100000">
                                          <p:val>
                                            <p:strVal val="#ppt_w"/>
                                          </p:val>
                                        </p:tav>
                                      </p:tavLst>
                                    </p:anim>
                                    <p:anim calcmode="lin" valueType="num">
                                      <p:cBhvr>
                                        <p:cTn id="24" dur="500" fill="hold"/>
                                        <p:tgtEl>
                                          <p:spTgt spid="754753"/>
                                        </p:tgtEl>
                                        <p:attrNameLst>
                                          <p:attrName>ppt_h</p:attrName>
                                        </p:attrNameLst>
                                      </p:cBhvr>
                                      <p:tavLst>
                                        <p:tav tm="0">
                                          <p:val>
                                            <p:strVal val="(6*min(max(#ppt_w*#ppt_h,.3),1)-7.4)/-.7*#ppt_h"/>
                                          </p:val>
                                        </p:tav>
                                        <p:tav tm="100000">
                                          <p:val>
                                            <p:strVal val="#ppt_h"/>
                                          </p:val>
                                        </p:tav>
                                      </p:tavLst>
                                    </p:anim>
                                    <p:anim calcmode="lin" valueType="num">
                                      <p:cBhvr>
                                        <p:cTn id="25" dur="500" fill="hold"/>
                                        <p:tgtEl>
                                          <p:spTgt spid="754753"/>
                                        </p:tgtEl>
                                        <p:attrNameLst>
                                          <p:attrName>ppt_x</p:attrName>
                                        </p:attrNameLst>
                                      </p:cBhvr>
                                      <p:tavLst>
                                        <p:tav tm="0">
                                          <p:val>
                                            <p:fltVal val="0.5"/>
                                          </p:val>
                                        </p:tav>
                                        <p:tav tm="100000">
                                          <p:val>
                                            <p:strVal val="#ppt_x"/>
                                          </p:val>
                                        </p:tav>
                                      </p:tavLst>
                                    </p:anim>
                                    <p:anim calcmode="lin" valueType="num">
                                      <p:cBhvr>
                                        <p:cTn id="26" dur="500" fill="hold"/>
                                        <p:tgtEl>
                                          <p:spTgt spid="754753"/>
                                        </p:tgtEl>
                                        <p:attrNameLst>
                                          <p:attrName>ppt_y</p:attrName>
                                        </p:attrNameLst>
                                      </p:cBhvr>
                                      <p:tavLst>
                                        <p:tav tm="0">
                                          <p:val>
                                            <p:strVal val="1+(6*min(max(#ppt_w*#ppt_h,.3),1)-7.4)/-.7*#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6" fill="hold" grpId="0" nodeType="clickEffect">
                                  <p:stCondLst>
                                    <p:cond delay="0"/>
                                  </p:stCondLst>
                                  <p:childTnLst>
                                    <p:set>
                                      <p:cBhvr>
                                        <p:cTn id="30" dur="1" fill="hold">
                                          <p:stCondLst>
                                            <p:cond delay="0"/>
                                          </p:stCondLst>
                                        </p:cTn>
                                        <p:tgtEl>
                                          <p:spTgt spid="754757"/>
                                        </p:tgtEl>
                                        <p:attrNameLst>
                                          <p:attrName>style.visibility</p:attrName>
                                        </p:attrNameLst>
                                      </p:cBhvr>
                                      <p:to>
                                        <p:strVal val="visible"/>
                                      </p:to>
                                    </p:set>
                                    <p:anim calcmode="lin" valueType="num">
                                      <p:cBhvr>
                                        <p:cTn id="31" dur="500" fill="hold"/>
                                        <p:tgtEl>
                                          <p:spTgt spid="754757"/>
                                        </p:tgtEl>
                                        <p:attrNameLst>
                                          <p:attrName>ppt_w</p:attrName>
                                        </p:attrNameLst>
                                      </p:cBhvr>
                                      <p:tavLst>
                                        <p:tav tm="0">
                                          <p:val>
                                            <p:strVal val="(6*min(max(#ppt_w*#ppt_h,.3),1)-7.4)/-.7*#ppt_w"/>
                                          </p:val>
                                        </p:tav>
                                        <p:tav tm="100000">
                                          <p:val>
                                            <p:strVal val="#ppt_w"/>
                                          </p:val>
                                        </p:tav>
                                      </p:tavLst>
                                    </p:anim>
                                    <p:anim calcmode="lin" valueType="num">
                                      <p:cBhvr>
                                        <p:cTn id="32" dur="500" fill="hold"/>
                                        <p:tgtEl>
                                          <p:spTgt spid="754757"/>
                                        </p:tgtEl>
                                        <p:attrNameLst>
                                          <p:attrName>ppt_h</p:attrName>
                                        </p:attrNameLst>
                                      </p:cBhvr>
                                      <p:tavLst>
                                        <p:tav tm="0">
                                          <p:val>
                                            <p:strVal val="(6*min(max(#ppt_w*#ppt_h,.3),1)-7.4)/-.7*#ppt_h"/>
                                          </p:val>
                                        </p:tav>
                                        <p:tav tm="100000">
                                          <p:val>
                                            <p:strVal val="#ppt_h"/>
                                          </p:val>
                                        </p:tav>
                                      </p:tavLst>
                                    </p:anim>
                                    <p:anim calcmode="lin" valueType="num">
                                      <p:cBhvr>
                                        <p:cTn id="33" dur="500" fill="hold"/>
                                        <p:tgtEl>
                                          <p:spTgt spid="754757"/>
                                        </p:tgtEl>
                                        <p:attrNameLst>
                                          <p:attrName>ppt_x</p:attrName>
                                        </p:attrNameLst>
                                      </p:cBhvr>
                                      <p:tavLst>
                                        <p:tav tm="0">
                                          <p:val>
                                            <p:fltVal val="0.5"/>
                                          </p:val>
                                        </p:tav>
                                        <p:tav tm="100000">
                                          <p:val>
                                            <p:strVal val="#ppt_x"/>
                                          </p:val>
                                        </p:tav>
                                      </p:tavLst>
                                    </p:anim>
                                    <p:anim calcmode="lin" valueType="num">
                                      <p:cBhvr>
                                        <p:cTn id="34" dur="500" fill="hold"/>
                                        <p:tgtEl>
                                          <p:spTgt spid="754757"/>
                                        </p:tgtEl>
                                        <p:attrNameLst>
                                          <p:attrName>ppt_y</p:attrName>
                                        </p:attrNameLst>
                                      </p:cBhvr>
                                      <p:tavLst>
                                        <p:tav tm="0">
                                          <p:val>
                                            <p:strVal val="1+(6*min(max(#ppt_w*#ppt_h,.3),1)-7.4)/-.7*#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36" fill="hold" grpId="0" nodeType="clickEffect">
                                  <p:stCondLst>
                                    <p:cond delay="0"/>
                                  </p:stCondLst>
                                  <p:childTnLst>
                                    <p:set>
                                      <p:cBhvr>
                                        <p:cTn id="38" dur="1" fill="hold">
                                          <p:stCondLst>
                                            <p:cond delay="0"/>
                                          </p:stCondLst>
                                        </p:cTn>
                                        <p:tgtEl>
                                          <p:spTgt spid="754754"/>
                                        </p:tgtEl>
                                        <p:attrNameLst>
                                          <p:attrName>style.visibility</p:attrName>
                                        </p:attrNameLst>
                                      </p:cBhvr>
                                      <p:to>
                                        <p:strVal val="visible"/>
                                      </p:to>
                                    </p:set>
                                    <p:anim calcmode="lin" valueType="num">
                                      <p:cBhvr>
                                        <p:cTn id="39" dur="500" fill="hold"/>
                                        <p:tgtEl>
                                          <p:spTgt spid="754754"/>
                                        </p:tgtEl>
                                        <p:attrNameLst>
                                          <p:attrName>ppt_w</p:attrName>
                                        </p:attrNameLst>
                                      </p:cBhvr>
                                      <p:tavLst>
                                        <p:tav tm="0">
                                          <p:val>
                                            <p:strVal val="(6*min(max(#ppt_w*#ppt_h,.3),1)-7.4)/-.7*#ppt_w"/>
                                          </p:val>
                                        </p:tav>
                                        <p:tav tm="100000">
                                          <p:val>
                                            <p:strVal val="#ppt_w"/>
                                          </p:val>
                                        </p:tav>
                                      </p:tavLst>
                                    </p:anim>
                                    <p:anim calcmode="lin" valueType="num">
                                      <p:cBhvr>
                                        <p:cTn id="40" dur="500" fill="hold"/>
                                        <p:tgtEl>
                                          <p:spTgt spid="754754"/>
                                        </p:tgtEl>
                                        <p:attrNameLst>
                                          <p:attrName>ppt_h</p:attrName>
                                        </p:attrNameLst>
                                      </p:cBhvr>
                                      <p:tavLst>
                                        <p:tav tm="0">
                                          <p:val>
                                            <p:strVal val="(6*min(max(#ppt_w*#ppt_h,.3),1)-7.4)/-.7*#ppt_h"/>
                                          </p:val>
                                        </p:tav>
                                        <p:tav tm="100000">
                                          <p:val>
                                            <p:strVal val="#ppt_h"/>
                                          </p:val>
                                        </p:tav>
                                      </p:tavLst>
                                    </p:anim>
                                    <p:anim calcmode="lin" valueType="num">
                                      <p:cBhvr>
                                        <p:cTn id="41" dur="500" fill="hold"/>
                                        <p:tgtEl>
                                          <p:spTgt spid="754754"/>
                                        </p:tgtEl>
                                        <p:attrNameLst>
                                          <p:attrName>ppt_x</p:attrName>
                                        </p:attrNameLst>
                                      </p:cBhvr>
                                      <p:tavLst>
                                        <p:tav tm="0">
                                          <p:val>
                                            <p:fltVal val="0.5"/>
                                          </p:val>
                                        </p:tav>
                                        <p:tav tm="100000">
                                          <p:val>
                                            <p:strVal val="#ppt_x"/>
                                          </p:val>
                                        </p:tav>
                                      </p:tavLst>
                                    </p:anim>
                                    <p:anim calcmode="lin" valueType="num">
                                      <p:cBhvr>
                                        <p:cTn id="42" dur="500" fill="hold"/>
                                        <p:tgtEl>
                                          <p:spTgt spid="754754"/>
                                        </p:tgtEl>
                                        <p:attrNameLst>
                                          <p:attrName>ppt_y</p:attrName>
                                        </p:attrNameLst>
                                      </p:cBhvr>
                                      <p:tavLst>
                                        <p:tav tm="0">
                                          <p:val>
                                            <p:strVal val="1+(6*min(max(#ppt_w*#ppt_h,.3),1)-7.4)/-.7*#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36" fill="hold" grpId="0" nodeType="clickEffect">
                                  <p:stCondLst>
                                    <p:cond delay="0"/>
                                  </p:stCondLst>
                                  <p:childTnLst>
                                    <p:set>
                                      <p:cBhvr>
                                        <p:cTn id="46" dur="1" fill="hold">
                                          <p:stCondLst>
                                            <p:cond delay="0"/>
                                          </p:stCondLst>
                                        </p:cTn>
                                        <p:tgtEl>
                                          <p:spTgt spid="754755"/>
                                        </p:tgtEl>
                                        <p:attrNameLst>
                                          <p:attrName>style.visibility</p:attrName>
                                        </p:attrNameLst>
                                      </p:cBhvr>
                                      <p:to>
                                        <p:strVal val="visible"/>
                                      </p:to>
                                    </p:set>
                                    <p:anim calcmode="lin" valueType="num">
                                      <p:cBhvr>
                                        <p:cTn id="47" dur="500" fill="hold"/>
                                        <p:tgtEl>
                                          <p:spTgt spid="754755"/>
                                        </p:tgtEl>
                                        <p:attrNameLst>
                                          <p:attrName>ppt_w</p:attrName>
                                        </p:attrNameLst>
                                      </p:cBhvr>
                                      <p:tavLst>
                                        <p:tav tm="0">
                                          <p:val>
                                            <p:strVal val="(6*min(max(#ppt_w*#ppt_h,.3),1)-7.4)/-.7*#ppt_w"/>
                                          </p:val>
                                        </p:tav>
                                        <p:tav tm="100000">
                                          <p:val>
                                            <p:strVal val="#ppt_w"/>
                                          </p:val>
                                        </p:tav>
                                      </p:tavLst>
                                    </p:anim>
                                    <p:anim calcmode="lin" valueType="num">
                                      <p:cBhvr>
                                        <p:cTn id="48" dur="500" fill="hold"/>
                                        <p:tgtEl>
                                          <p:spTgt spid="754755"/>
                                        </p:tgtEl>
                                        <p:attrNameLst>
                                          <p:attrName>ppt_h</p:attrName>
                                        </p:attrNameLst>
                                      </p:cBhvr>
                                      <p:tavLst>
                                        <p:tav tm="0">
                                          <p:val>
                                            <p:strVal val="(6*min(max(#ppt_w*#ppt_h,.3),1)-7.4)/-.7*#ppt_h"/>
                                          </p:val>
                                        </p:tav>
                                        <p:tav tm="100000">
                                          <p:val>
                                            <p:strVal val="#ppt_h"/>
                                          </p:val>
                                        </p:tav>
                                      </p:tavLst>
                                    </p:anim>
                                    <p:anim calcmode="lin" valueType="num">
                                      <p:cBhvr>
                                        <p:cTn id="49" dur="500" fill="hold"/>
                                        <p:tgtEl>
                                          <p:spTgt spid="754755"/>
                                        </p:tgtEl>
                                        <p:attrNameLst>
                                          <p:attrName>ppt_x</p:attrName>
                                        </p:attrNameLst>
                                      </p:cBhvr>
                                      <p:tavLst>
                                        <p:tav tm="0">
                                          <p:val>
                                            <p:fltVal val="0.5"/>
                                          </p:val>
                                        </p:tav>
                                        <p:tav tm="100000">
                                          <p:val>
                                            <p:strVal val="#ppt_x"/>
                                          </p:val>
                                        </p:tav>
                                      </p:tavLst>
                                    </p:anim>
                                    <p:anim calcmode="lin" valueType="num">
                                      <p:cBhvr>
                                        <p:cTn id="50" dur="500" fill="hold"/>
                                        <p:tgtEl>
                                          <p:spTgt spid="754755"/>
                                        </p:tgtEl>
                                        <p:attrNameLst>
                                          <p:attrName>ppt_y</p:attrName>
                                        </p:attrNameLst>
                                      </p:cBhvr>
                                      <p:tavLst>
                                        <p:tav tm="0">
                                          <p:val>
                                            <p:strVal val="1+(6*min(max(#ppt_w*#ppt_h,.3),1)-7.4)/-.7*#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36" fill="hold" grpId="0" nodeType="clickEffect">
                                  <p:stCondLst>
                                    <p:cond delay="0"/>
                                  </p:stCondLst>
                                  <p:childTnLst>
                                    <p:set>
                                      <p:cBhvr>
                                        <p:cTn id="54" dur="1" fill="hold">
                                          <p:stCondLst>
                                            <p:cond delay="0"/>
                                          </p:stCondLst>
                                        </p:cTn>
                                        <p:tgtEl>
                                          <p:spTgt spid="754756"/>
                                        </p:tgtEl>
                                        <p:attrNameLst>
                                          <p:attrName>style.visibility</p:attrName>
                                        </p:attrNameLst>
                                      </p:cBhvr>
                                      <p:to>
                                        <p:strVal val="visible"/>
                                      </p:to>
                                    </p:set>
                                    <p:anim calcmode="lin" valueType="num">
                                      <p:cBhvr>
                                        <p:cTn id="55" dur="500" fill="hold"/>
                                        <p:tgtEl>
                                          <p:spTgt spid="754756"/>
                                        </p:tgtEl>
                                        <p:attrNameLst>
                                          <p:attrName>ppt_w</p:attrName>
                                        </p:attrNameLst>
                                      </p:cBhvr>
                                      <p:tavLst>
                                        <p:tav tm="0">
                                          <p:val>
                                            <p:strVal val="(6*min(max(#ppt_w*#ppt_h,.3),1)-7.4)/-.7*#ppt_w"/>
                                          </p:val>
                                        </p:tav>
                                        <p:tav tm="100000">
                                          <p:val>
                                            <p:strVal val="#ppt_w"/>
                                          </p:val>
                                        </p:tav>
                                      </p:tavLst>
                                    </p:anim>
                                    <p:anim calcmode="lin" valueType="num">
                                      <p:cBhvr>
                                        <p:cTn id="56" dur="500" fill="hold"/>
                                        <p:tgtEl>
                                          <p:spTgt spid="754756"/>
                                        </p:tgtEl>
                                        <p:attrNameLst>
                                          <p:attrName>ppt_h</p:attrName>
                                        </p:attrNameLst>
                                      </p:cBhvr>
                                      <p:tavLst>
                                        <p:tav tm="0">
                                          <p:val>
                                            <p:strVal val="(6*min(max(#ppt_w*#ppt_h,.3),1)-7.4)/-.7*#ppt_h"/>
                                          </p:val>
                                        </p:tav>
                                        <p:tav tm="100000">
                                          <p:val>
                                            <p:strVal val="#ppt_h"/>
                                          </p:val>
                                        </p:tav>
                                      </p:tavLst>
                                    </p:anim>
                                    <p:anim calcmode="lin" valueType="num">
                                      <p:cBhvr>
                                        <p:cTn id="57" dur="500" fill="hold"/>
                                        <p:tgtEl>
                                          <p:spTgt spid="754756"/>
                                        </p:tgtEl>
                                        <p:attrNameLst>
                                          <p:attrName>ppt_x</p:attrName>
                                        </p:attrNameLst>
                                      </p:cBhvr>
                                      <p:tavLst>
                                        <p:tav tm="0">
                                          <p:val>
                                            <p:fltVal val="0.5"/>
                                          </p:val>
                                        </p:tav>
                                        <p:tav tm="100000">
                                          <p:val>
                                            <p:strVal val="#ppt_x"/>
                                          </p:val>
                                        </p:tav>
                                      </p:tavLst>
                                    </p:anim>
                                    <p:anim calcmode="lin" valueType="num">
                                      <p:cBhvr>
                                        <p:cTn id="58" dur="500" fill="hold"/>
                                        <p:tgtEl>
                                          <p:spTgt spid="754756"/>
                                        </p:tgtEl>
                                        <p:attrNameLst>
                                          <p:attrName>ppt_y</p:attrName>
                                        </p:attrNameLst>
                                      </p:cBhvr>
                                      <p:tavLst>
                                        <p:tav tm="0">
                                          <p:val>
                                            <p:strVal val="1+(6*min(max(#ppt_w*#ppt_h,.3),1)-7.4)/-.7*#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32" fill="hold" grpId="0" nodeType="clickEffect">
                                  <p:stCondLst>
                                    <p:cond delay="0"/>
                                  </p:stCondLst>
                                  <p:childTnLst>
                                    <p:set>
                                      <p:cBhvr>
                                        <p:cTn id="62" dur="1" fill="hold">
                                          <p:stCondLst>
                                            <p:cond delay="0"/>
                                          </p:stCondLst>
                                        </p:cTn>
                                        <p:tgtEl>
                                          <p:spTgt spid="754758">
                                            <p:txEl>
                                              <p:pRg st="0" end="0"/>
                                            </p:txEl>
                                          </p:spTgt>
                                        </p:tgtEl>
                                        <p:attrNameLst>
                                          <p:attrName>style.visibility</p:attrName>
                                        </p:attrNameLst>
                                      </p:cBhvr>
                                      <p:to>
                                        <p:strVal val="visible"/>
                                      </p:to>
                                    </p:set>
                                    <p:animEffect transition="in" filter="box(out)">
                                      <p:cBhvr>
                                        <p:cTn id="63" dur="500"/>
                                        <p:tgtEl>
                                          <p:spTgt spid="754758">
                                            <p:txEl>
                                              <p:pRg st="0" end="0"/>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32" fill="hold" grpId="0" nodeType="clickEffect">
                                  <p:stCondLst>
                                    <p:cond delay="0"/>
                                  </p:stCondLst>
                                  <p:childTnLst>
                                    <p:set>
                                      <p:cBhvr>
                                        <p:cTn id="67" dur="1" fill="hold">
                                          <p:stCondLst>
                                            <p:cond delay="0"/>
                                          </p:stCondLst>
                                        </p:cTn>
                                        <p:tgtEl>
                                          <p:spTgt spid="754758">
                                            <p:txEl>
                                              <p:pRg st="1" end="1"/>
                                            </p:txEl>
                                          </p:spTgt>
                                        </p:tgtEl>
                                        <p:attrNameLst>
                                          <p:attrName>style.visibility</p:attrName>
                                        </p:attrNameLst>
                                      </p:cBhvr>
                                      <p:to>
                                        <p:strVal val="visible"/>
                                      </p:to>
                                    </p:set>
                                    <p:animEffect transition="in" filter="box(out)">
                                      <p:cBhvr>
                                        <p:cTn id="68" dur="500"/>
                                        <p:tgtEl>
                                          <p:spTgt spid="754758">
                                            <p:txEl>
                                              <p:pRg st="1" end="1"/>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 presetClass="entr" presetSubtype="32" fill="hold" grpId="0" nodeType="clickEffect">
                                  <p:stCondLst>
                                    <p:cond delay="0"/>
                                  </p:stCondLst>
                                  <p:childTnLst>
                                    <p:set>
                                      <p:cBhvr>
                                        <p:cTn id="72" dur="1" fill="hold">
                                          <p:stCondLst>
                                            <p:cond delay="0"/>
                                          </p:stCondLst>
                                        </p:cTn>
                                        <p:tgtEl>
                                          <p:spTgt spid="754758">
                                            <p:txEl>
                                              <p:pRg st="2" end="2"/>
                                            </p:txEl>
                                          </p:spTgt>
                                        </p:tgtEl>
                                        <p:attrNameLst>
                                          <p:attrName>style.visibility</p:attrName>
                                        </p:attrNameLst>
                                      </p:cBhvr>
                                      <p:to>
                                        <p:strVal val="visible"/>
                                      </p:to>
                                    </p:set>
                                    <p:animEffect transition="in" filter="box(out)">
                                      <p:cBhvr>
                                        <p:cTn id="73" dur="500"/>
                                        <p:tgtEl>
                                          <p:spTgt spid="754758">
                                            <p:txEl>
                                              <p:pRg st="2" end="2"/>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32" fill="hold" grpId="0" nodeType="clickEffect">
                                  <p:stCondLst>
                                    <p:cond delay="0"/>
                                  </p:stCondLst>
                                  <p:childTnLst>
                                    <p:set>
                                      <p:cBhvr>
                                        <p:cTn id="77" dur="1" fill="hold">
                                          <p:stCondLst>
                                            <p:cond delay="0"/>
                                          </p:stCondLst>
                                        </p:cTn>
                                        <p:tgtEl>
                                          <p:spTgt spid="754758">
                                            <p:txEl>
                                              <p:pRg st="3" end="3"/>
                                            </p:txEl>
                                          </p:spTgt>
                                        </p:tgtEl>
                                        <p:attrNameLst>
                                          <p:attrName>style.visibility</p:attrName>
                                        </p:attrNameLst>
                                      </p:cBhvr>
                                      <p:to>
                                        <p:strVal val="visible"/>
                                      </p:to>
                                    </p:set>
                                    <p:animEffect transition="in" filter="box(out)">
                                      <p:cBhvr>
                                        <p:cTn id="78" dur="500"/>
                                        <p:tgtEl>
                                          <p:spTgt spid="754758">
                                            <p:txEl>
                                              <p:pRg st="3" end="3"/>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32" fill="hold" grpId="0" nodeType="clickEffect">
                                  <p:stCondLst>
                                    <p:cond delay="0"/>
                                  </p:stCondLst>
                                  <p:childTnLst>
                                    <p:set>
                                      <p:cBhvr>
                                        <p:cTn id="82" dur="1" fill="hold">
                                          <p:stCondLst>
                                            <p:cond delay="0"/>
                                          </p:stCondLst>
                                        </p:cTn>
                                        <p:tgtEl>
                                          <p:spTgt spid="754758">
                                            <p:txEl>
                                              <p:pRg st="4" end="4"/>
                                            </p:txEl>
                                          </p:spTgt>
                                        </p:tgtEl>
                                        <p:attrNameLst>
                                          <p:attrName>style.visibility</p:attrName>
                                        </p:attrNameLst>
                                      </p:cBhvr>
                                      <p:to>
                                        <p:strVal val="visible"/>
                                      </p:to>
                                    </p:set>
                                    <p:animEffect transition="in" filter="box(out)">
                                      <p:cBhvr>
                                        <p:cTn id="83" dur="500"/>
                                        <p:tgtEl>
                                          <p:spTgt spid="754758">
                                            <p:txEl>
                                              <p:pRg st="4" end="4"/>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ntr" presetSubtype="32" fill="hold" grpId="0" nodeType="clickEffect">
                                  <p:stCondLst>
                                    <p:cond delay="0"/>
                                  </p:stCondLst>
                                  <p:childTnLst>
                                    <p:set>
                                      <p:cBhvr>
                                        <p:cTn id="87" dur="1" fill="hold">
                                          <p:stCondLst>
                                            <p:cond delay="0"/>
                                          </p:stCondLst>
                                        </p:cTn>
                                        <p:tgtEl>
                                          <p:spTgt spid="754758">
                                            <p:txEl>
                                              <p:pRg st="5" end="5"/>
                                            </p:txEl>
                                          </p:spTgt>
                                        </p:tgtEl>
                                        <p:attrNameLst>
                                          <p:attrName>style.visibility</p:attrName>
                                        </p:attrNameLst>
                                      </p:cBhvr>
                                      <p:to>
                                        <p:strVal val="visible"/>
                                      </p:to>
                                    </p:set>
                                    <p:animEffect transition="in" filter="box(out)">
                                      <p:cBhvr>
                                        <p:cTn id="88" dur="500"/>
                                        <p:tgtEl>
                                          <p:spTgt spid="754758">
                                            <p:txEl>
                                              <p:pRg st="5" end="5"/>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ntr" presetSubtype="32" fill="hold" grpId="0" nodeType="clickEffect">
                                  <p:stCondLst>
                                    <p:cond delay="0"/>
                                  </p:stCondLst>
                                  <p:childTnLst>
                                    <p:set>
                                      <p:cBhvr>
                                        <p:cTn id="92" dur="1" fill="hold">
                                          <p:stCondLst>
                                            <p:cond delay="0"/>
                                          </p:stCondLst>
                                        </p:cTn>
                                        <p:tgtEl>
                                          <p:spTgt spid="754758">
                                            <p:txEl>
                                              <p:pRg st="6" end="6"/>
                                            </p:txEl>
                                          </p:spTgt>
                                        </p:tgtEl>
                                        <p:attrNameLst>
                                          <p:attrName>style.visibility</p:attrName>
                                        </p:attrNameLst>
                                      </p:cBhvr>
                                      <p:to>
                                        <p:strVal val="visible"/>
                                      </p:to>
                                    </p:set>
                                    <p:animEffect transition="in" filter="box(out)">
                                      <p:cBhvr>
                                        <p:cTn id="93" dur="500"/>
                                        <p:tgtEl>
                                          <p:spTgt spid="754758">
                                            <p:txEl>
                                              <p:pRg st="6" end="6"/>
                                            </p:txEl>
                                          </p:spTgt>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32" fill="hold" grpId="0" nodeType="clickEffect">
                                  <p:stCondLst>
                                    <p:cond delay="0"/>
                                  </p:stCondLst>
                                  <p:childTnLst>
                                    <p:set>
                                      <p:cBhvr>
                                        <p:cTn id="97" dur="1" fill="hold">
                                          <p:stCondLst>
                                            <p:cond delay="0"/>
                                          </p:stCondLst>
                                        </p:cTn>
                                        <p:tgtEl>
                                          <p:spTgt spid="754758">
                                            <p:txEl>
                                              <p:pRg st="7" end="7"/>
                                            </p:txEl>
                                          </p:spTgt>
                                        </p:tgtEl>
                                        <p:attrNameLst>
                                          <p:attrName>style.visibility</p:attrName>
                                        </p:attrNameLst>
                                      </p:cBhvr>
                                      <p:to>
                                        <p:strVal val="visible"/>
                                      </p:to>
                                    </p:set>
                                    <p:animEffect transition="in" filter="box(out)">
                                      <p:cBhvr>
                                        <p:cTn id="98" dur="500"/>
                                        <p:tgtEl>
                                          <p:spTgt spid="75475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751" grpId="0" animBg="1"/>
      <p:bldP spid="754752" grpId="0" autoUpdateAnimBg="0"/>
      <p:bldP spid="754753" grpId="0" autoUpdateAnimBg="0"/>
      <p:bldP spid="754754" grpId="0" autoUpdateAnimBg="0"/>
      <p:bldP spid="754755" grpId="0" autoUpdateAnimBg="0"/>
      <p:bldP spid="754756" grpId="0" autoUpdateAnimBg="0"/>
      <p:bldP spid="754757" grpId="0" autoUpdateAnimBg="0"/>
      <p:bldP spid="754758"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7859" name="Freeform 3"/>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7860" name="Rectangle 4"/>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377861" name="Rectangle 5"/>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7862" name="Freeform 6"/>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7863" name="Freeform 7"/>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7864" name="Rectangle 8"/>
          <p:cNvSpPr>
            <a:spLocks noChangeArrowheads="1"/>
          </p:cNvSpPr>
          <p:nvPr/>
        </p:nvSpPr>
        <p:spPr bwMode="auto">
          <a:xfrm>
            <a:off x="4630738" y="2649538"/>
            <a:ext cx="15208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EK</a:t>
            </a:r>
          </a:p>
        </p:txBody>
      </p:sp>
      <p:sp>
        <p:nvSpPr>
          <p:cNvPr id="377865" name="Freeform 9"/>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7866" name="Rectangle 10"/>
          <p:cNvSpPr>
            <a:spLocks noChangeArrowheads="1"/>
          </p:cNvSpPr>
          <p:nvPr/>
        </p:nvSpPr>
        <p:spPr bwMode="auto">
          <a:xfrm>
            <a:off x="7259638" y="5259388"/>
            <a:ext cx="13112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PG</a:t>
            </a:r>
          </a:p>
        </p:txBody>
      </p:sp>
      <p:sp>
        <p:nvSpPr>
          <p:cNvPr id="377867" name="Freeform 11"/>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7868" name="Freeform 12"/>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7869" name="Freeform 13"/>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7870" name="Rectangle 14"/>
          <p:cNvSpPr>
            <a:spLocks noChangeArrowheads="1"/>
          </p:cNvSpPr>
          <p:nvPr/>
        </p:nvSpPr>
        <p:spPr bwMode="auto">
          <a:xfrm>
            <a:off x="3449638" y="2382838"/>
            <a:ext cx="12731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GO</a:t>
            </a:r>
          </a:p>
        </p:txBody>
      </p:sp>
      <p:sp>
        <p:nvSpPr>
          <p:cNvPr id="377871" name="Rectangle 15"/>
          <p:cNvSpPr>
            <a:spLocks noChangeArrowheads="1"/>
          </p:cNvSpPr>
          <p:nvPr/>
        </p:nvSpPr>
        <p:spPr bwMode="auto">
          <a:xfrm>
            <a:off x="2516188" y="5640388"/>
            <a:ext cx="7016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KO</a:t>
            </a:r>
          </a:p>
        </p:txBody>
      </p:sp>
      <p:sp>
        <p:nvSpPr>
          <p:cNvPr id="377872" name="Rectangle 16"/>
          <p:cNvSpPr>
            <a:spLocks noChangeArrowheads="1"/>
          </p:cNvSpPr>
          <p:nvPr/>
        </p:nvSpPr>
        <p:spPr bwMode="auto">
          <a:xfrm>
            <a:off x="2020888" y="9921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MO</a:t>
            </a:r>
          </a:p>
        </p:txBody>
      </p:sp>
      <p:sp>
        <p:nvSpPr>
          <p:cNvPr id="377873" name="Rectangle 17"/>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7874"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7875"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7876" name="Rectangle 20"/>
          <p:cNvSpPr>
            <a:spLocks noChangeArrowheads="1"/>
          </p:cNvSpPr>
          <p:nvPr/>
        </p:nvSpPr>
        <p:spPr bwMode="auto">
          <a:xfrm>
            <a:off x="0" y="317500"/>
            <a:ext cx="2825750" cy="10636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r>
              <a:rPr lang="en-US" sz="2400" b="1">
                <a:solidFill>
                  <a:schemeClr val="tx2"/>
                </a:solidFill>
                <a:effectLst/>
                <a:latin typeface="Times" charset="0"/>
              </a:rPr>
              <a:t> </a:t>
            </a:r>
            <a:r>
              <a:rPr lang="en-US" sz="2000" b="1">
                <a:solidFill>
                  <a:schemeClr val="tx2"/>
                </a:solidFill>
                <a:effectLst/>
                <a:latin typeface="Times" charset="0"/>
              </a:rPr>
              <a:t>ONGA SOTHOKOCKO                                    </a:t>
            </a:r>
          </a:p>
          <a:p>
            <a:pPr algn="l"/>
            <a:r>
              <a:rPr lang="en-US" sz="2000" b="1">
                <a:solidFill>
                  <a:schemeClr val="tx2"/>
                </a:solidFill>
                <a:effectLst/>
                <a:latin typeface="Times" charset="0"/>
              </a:rPr>
              <a:t> </a:t>
            </a:r>
          </a:p>
        </p:txBody>
      </p:sp>
      <p:sp>
        <p:nvSpPr>
          <p:cNvPr id="377877" name="Rectangle 21"/>
          <p:cNvSpPr>
            <a:spLocks noChangeArrowheads="1"/>
          </p:cNvSpPr>
          <p:nvPr/>
        </p:nvSpPr>
        <p:spPr bwMode="auto">
          <a:xfrm>
            <a:off x="2613025" y="3613150"/>
            <a:ext cx="17303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KO</a:t>
            </a:r>
          </a:p>
        </p:txBody>
      </p:sp>
      <p:sp>
        <p:nvSpPr>
          <p:cNvPr id="377878" name="Line 22"/>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chemeClr val="tx1"/>
                </a:solidFill>
                <a:round/>
                <a:headEnd/>
                <a:tailEnd/>
              </a14:hiddenLine>
            </a:ext>
          </a:extLst>
        </p:spPr>
        <p:txBody>
          <a:bodyPr wrap="none" anchor="ctr"/>
          <a:lstStyle/>
          <a:p>
            <a:endParaRPr lang="en-US"/>
          </a:p>
        </p:txBody>
      </p:sp>
      <p:sp>
        <p:nvSpPr>
          <p:cNvPr id="377879" name="Rectangle 23"/>
          <p:cNvSpPr>
            <a:spLocks noChangeArrowheads="1"/>
          </p:cNvSpPr>
          <p:nvPr/>
        </p:nvSpPr>
        <p:spPr bwMode="auto">
          <a:xfrm>
            <a:off x="4081463" y="1125538"/>
            <a:ext cx="812800" cy="5191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377880" name="Rectangle 24"/>
          <p:cNvSpPr>
            <a:spLocks noChangeArrowheads="1"/>
          </p:cNvSpPr>
          <p:nvPr/>
        </p:nvSpPr>
        <p:spPr bwMode="auto">
          <a:xfrm>
            <a:off x="6896100" y="43957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U</a:t>
            </a:r>
          </a:p>
        </p:txBody>
      </p:sp>
      <p:sp>
        <p:nvSpPr>
          <p:cNvPr id="377881" name="Rectangle 25"/>
          <p:cNvSpPr>
            <a:spLocks noChangeArrowheads="1"/>
          </p:cNvSpPr>
          <p:nvPr/>
        </p:nvSpPr>
        <p:spPr bwMode="auto">
          <a:xfrm>
            <a:off x="5830888" y="28844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B</a:t>
            </a:r>
          </a:p>
        </p:txBody>
      </p:sp>
      <p:sp>
        <p:nvSpPr>
          <p:cNvPr id="377882" name="Rectangle 26"/>
          <p:cNvSpPr>
            <a:spLocks noChangeArrowheads="1"/>
          </p:cNvSpPr>
          <p:nvPr/>
        </p:nvSpPr>
        <p:spPr bwMode="auto">
          <a:xfrm>
            <a:off x="5487988" y="181133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H</a:t>
            </a:r>
          </a:p>
        </p:txBody>
      </p:sp>
      <p:sp>
        <p:nvSpPr>
          <p:cNvPr id="377883" name="Rectangle 27"/>
          <p:cNvSpPr>
            <a:spLocks noChangeArrowheads="1"/>
          </p:cNvSpPr>
          <p:nvPr/>
        </p:nvSpPr>
        <p:spPr bwMode="auto">
          <a:xfrm>
            <a:off x="7088188" y="1525588"/>
            <a:ext cx="12922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N(A)</a:t>
            </a:r>
          </a:p>
        </p:txBody>
      </p:sp>
      <p:sp>
        <p:nvSpPr>
          <p:cNvPr id="377884"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7885" name="Rectangle 29"/>
          <p:cNvSpPr>
            <a:spLocks noChangeArrowheads="1"/>
          </p:cNvSpPr>
          <p:nvPr/>
        </p:nvSpPr>
        <p:spPr bwMode="auto">
          <a:xfrm>
            <a:off x="3074988" y="2568575"/>
            <a:ext cx="417512"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K</a:t>
            </a:r>
          </a:p>
        </p:txBody>
      </p:sp>
      <p:sp>
        <p:nvSpPr>
          <p:cNvPr id="377886" name="Oval 3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7887" name="Rectangle 31"/>
          <p:cNvSpPr>
            <a:spLocks noChangeArrowheads="1"/>
          </p:cNvSpPr>
          <p:nvPr/>
        </p:nvSpPr>
        <p:spPr bwMode="auto">
          <a:xfrm>
            <a:off x="2727325" y="3078163"/>
            <a:ext cx="3333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J</a:t>
            </a:r>
          </a:p>
        </p:txBody>
      </p:sp>
      <p:sp>
        <p:nvSpPr>
          <p:cNvPr id="377888" name="Oval 32"/>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7889" name="Oval 3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7890" name="Rectangle 34"/>
          <p:cNvSpPr>
            <a:spLocks noChangeArrowheads="1"/>
          </p:cNvSpPr>
          <p:nvPr/>
        </p:nvSpPr>
        <p:spPr bwMode="auto">
          <a:xfrm>
            <a:off x="3067050" y="4451350"/>
            <a:ext cx="620713"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KB</a:t>
            </a:r>
          </a:p>
        </p:txBody>
      </p:sp>
      <p:sp>
        <p:nvSpPr>
          <p:cNvPr id="377891" name="Oval 35"/>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7892" name="Rectangle 36"/>
          <p:cNvSpPr>
            <a:spLocks noChangeArrowheads="1"/>
          </p:cNvSpPr>
          <p:nvPr/>
        </p:nvSpPr>
        <p:spPr bwMode="auto">
          <a:xfrm>
            <a:off x="3146425" y="5164138"/>
            <a:ext cx="704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MO</a:t>
            </a:r>
          </a:p>
        </p:txBody>
      </p:sp>
      <p:sp>
        <p:nvSpPr>
          <p:cNvPr id="377893" name="Rectangle 37"/>
          <p:cNvSpPr>
            <a:spLocks noChangeArrowheads="1"/>
          </p:cNvSpPr>
          <p:nvPr/>
        </p:nvSpPr>
        <p:spPr bwMode="auto">
          <a:xfrm>
            <a:off x="1744663" y="4081463"/>
            <a:ext cx="519112"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4000" b="1">
                <a:solidFill>
                  <a:srgbClr val="EEFF4B"/>
                </a:solidFill>
                <a:effectLst/>
                <a:latin typeface="Times" charset="0"/>
              </a:rPr>
              <a:t>E</a:t>
            </a:r>
          </a:p>
        </p:txBody>
      </p:sp>
      <p:sp>
        <p:nvSpPr>
          <p:cNvPr id="377894" name="Rectangle 38"/>
          <p:cNvSpPr>
            <a:spLocks noChangeArrowheads="1"/>
          </p:cNvSpPr>
          <p:nvPr/>
        </p:nvSpPr>
        <p:spPr bwMode="auto">
          <a:xfrm>
            <a:off x="3751263" y="3078163"/>
            <a:ext cx="6889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MN</a:t>
            </a:r>
          </a:p>
        </p:txBody>
      </p:sp>
      <p:sp>
        <p:nvSpPr>
          <p:cNvPr id="377895" name="Freeform 39"/>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A35"/>
                </a:solidFill>
              </a14:hiddenFill>
            </a:ext>
          </a:extLst>
        </p:spPr>
        <p:txBody>
          <a:bodyPr wrap="none" anchor="ctr"/>
          <a:lstStyle/>
          <a:p>
            <a:endParaRPr lang="en-US"/>
          </a:p>
        </p:txBody>
      </p:sp>
      <p:sp>
        <p:nvSpPr>
          <p:cNvPr id="377896" name="Freeform 40"/>
          <p:cNvSpPr>
            <a:spLocks/>
          </p:cNvSpPr>
          <p:nvPr/>
        </p:nvSpPr>
        <p:spPr bwMode="auto">
          <a:xfrm>
            <a:off x="2921000" y="1852613"/>
            <a:ext cx="2882900" cy="1258887"/>
          </a:xfrm>
          <a:custGeom>
            <a:avLst/>
            <a:gdLst>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377897" name="Freeform 41"/>
          <p:cNvSpPr>
            <a:spLocks/>
          </p:cNvSpPr>
          <p:nvPr/>
        </p:nvSpPr>
        <p:spPr bwMode="auto">
          <a:xfrm>
            <a:off x="1739900" y="2832100"/>
            <a:ext cx="1181100" cy="1409700"/>
          </a:xfrm>
          <a:custGeom>
            <a:avLst/>
            <a:gdLst>
              <a:gd name="T0" fmla="*/ 744 w 744"/>
              <a:gd name="T1" fmla="*/ 0 h 888"/>
              <a:gd name="T2" fmla="*/ 688 w 744"/>
              <a:gd name="T3" fmla="*/ 344 h 888"/>
              <a:gd name="T4" fmla="*/ 632 w 744"/>
              <a:gd name="T5" fmla="*/ 616 h 888"/>
              <a:gd name="T6" fmla="*/ 456 w 744"/>
              <a:gd name="T7" fmla="*/ 752 h 888"/>
              <a:gd name="T8" fmla="*/ 176 w 744"/>
              <a:gd name="T9" fmla="*/ 824 h 888"/>
              <a:gd name="T10" fmla="*/ 0 w 744"/>
              <a:gd name="T11" fmla="*/ 888 h 888"/>
            </a:gdLst>
            <a:ahLst/>
            <a:cxnLst>
              <a:cxn ang="0">
                <a:pos x="T0" y="T1"/>
              </a:cxn>
              <a:cxn ang="0">
                <a:pos x="T2" y="T3"/>
              </a:cxn>
              <a:cxn ang="0">
                <a:pos x="T4" y="T5"/>
              </a:cxn>
              <a:cxn ang="0">
                <a:pos x="T6" y="T7"/>
              </a:cxn>
              <a:cxn ang="0">
                <a:pos x="T8" y="T9"/>
              </a:cxn>
              <a:cxn ang="0">
                <a:pos x="T10" y="T11"/>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EEFF4B"/>
            </a:solidFill>
            <a:prstDash val="solid"/>
            <a:round/>
            <a:headEnd type="none" w="med" len="med"/>
            <a:tailEnd type="none" w="med" len="med"/>
          </a:ln>
          <a:effectLst>
            <a:outerShdw blurRad="63500" dist="81320" dir="3080412"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grpSp>
        <p:nvGrpSpPr>
          <p:cNvPr id="377898" name="Group 42"/>
          <p:cNvGrpSpPr>
            <a:grpSpLocks/>
          </p:cNvGrpSpPr>
          <p:nvPr/>
        </p:nvGrpSpPr>
        <p:grpSpPr bwMode="auto">
          <a:xfrm>
            <a:off x="1066800" y="2362200"/>
            <a:ext cx="1219200" cy="2438400"/>
            <a:chOff x="672" y="1488"/>
            <a:chExt cx="768" cy="1536"/>
          </a:xfrm>
        </p:grpSpPr>
        <p:sp>
          <p:nvSpPr>
            <p:cNvPr id="377899" name="AutoShape 43"/>
            <p:cNvSpPr>
              <a:spLocks noChangeArrowheads="1"/>
            </p:cNvSpPr>
            <p:nvPr/>
          </p:nvSpPr>
          <p:spPr bwMode="auto">
            <a:xfrm rot="5134202">
              <a:off x="648" y="1512"/>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endParaRPr lang="en-US"/>
            </a:p>
          </p:txBody>
        </p:sp>
        <p:sp>
          <p:nvSpPr>
            <p:cNvPr id="377900" name="Oval 44"/>
            <p:cNvSpPr>
              <a:spLocks noChangeArrowheads="1"/>
            </p:cNvSpPr>
            <p:nvPr/>
          </p:nvSpPr>
          <p:spPr bwMode="auto">
            <a:xfrm>
              <a:off x="768" y="2400"/>
              <a:ext cx="672" cy="624"/>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grpSp>
      <p:sp>
        <p:nvSpPr>
          <p:cNvPr id="377901" name="Oval 45"/>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7902" name="Oval 4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7903" name="Oval 47"/>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7904" name="Oval 48"/>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7905" name="Oval 49"/>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7906" name="Freeform 50"/>
          <p:cNvSpPr>
            <a:spLocks/>
          </p:cNvSpPr>
          <p:nvPr/>
        </p:nvSpPr>
        <p:spPr bwMode="auto">
          <a:xfrm>
            <a:off x="1892300" y="2984500"/>
            <a:ext cx="1181100" cy="1409700"/>
          </a:xfrm>
          <a:custGeom>
            <a:avLst/>
            <a:gdLst>
              <a:gd name="T0" fmla="*/ 744 w 744"/>
              <a:gd name="T1" fmla="*/ 0 h 888"/>
              <a:gd name="T2" fmla="*/ 688 w 744"/>
              <a:gd name="T3" fmla="*/ 344 h 888"/>
              <a:gd name="T4" fmla="*/ 632 w 744"/>
              <a:gd name="T5" fmla="*/ 616 h 888"/>
              <a:gd name="T6" fmla="*/ 456 w 744"/>
              <a:gd name="T7" fmla="*/ 752 h 888"/>
              <a:gd name="T8" fmla="*/ 176 w 744"/>
              <a:gd name="T9" fmla="*/ 824 h 888"/>
              <a:gd name="T10" fmla="*/ 0 w 744"/>
              <a:gd name="T11" fmla="*/ 888 h 888"/>
            </a:gdLst>
            <a:ahLst/>
            <a:cxnLst>
              <a:cxn ang="0">
                <a:pos x="T0" y="T1"/>
              </a:cxn>
              <a:cxn ang="0">
                <a:pos x="T2" y="T3"/>
              </a:cxn>
              <a:cxn ang="0">
                <a:pos x="T4" y="T5"/>
              </a:cxn>
              <a:cxn ang="0">
                <a:pos x="T6" y="T7"/>
              </a:cxn>
              <a:cxn ang="0">
                <a:pos x="T8" y="T9"/>
              </a:cxn>
              <a:cxn ang="0">
                <a:pos x="T10" y="T11"/>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3300"/>
            </a:solidFill>
            <a:prstDash val="solid"/>
            <a:round/>
            <a:headEnd type="none" w="med" len="med"/>
            <a:tailEnd type="none" w="med" len="med"/>
          </a:ln>
          <a:effectLst>
            <a:outerShdw blurRad="63500" dist="81320" dir="3080412"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grpSp>
        <p:nvGrpSpPr>
          <p:cNvPr id="377909" name="Group 53"/>
          <p:cNvGrpSpPr>
            <a:grpSpLocks/>
          </p:cNvGrpSpPr>
          <p:nvPr/>
        </p:nvGrpSpPr>
        <p:grpSpPr bwMode="auto">
          <a:xfrm>
            <a:off x="3436938" y="3525838"/>
            <a:ext cx="4965700" cy="2141537"/>
            <a:chOff x="2088" y="1680"/>
            <a:chExt cx="3128" cy="1349"/>
          </a:xfrm>
        </p:grpSpPr>
        <p:sp>
          <p:nvSpPr>
            <p:cNvPr id="377908" name="Rectangle 52"/>
            <p:cNvSpPr>
              <a:spLocks noChangeArrowheads="1"/>
            </p:cNvSpPr>
            <p:nvPr/>
          </p:nvSpPr>
          <p:spPr bwMode="auto">
            <a:xfrm>
              <a:off x="2088" y="1680"/>
              <a:ext cx="3032" cy="1312"/>
            </a:xfrm>
            <a:prstGeom prst="rect">
              <a:avLst/>
            </a:prstGeom>
            <a:gradFill rotWithShape="0">
              <a:gsLst>
                <a:gs pos="0">
                  <a:schemeClr val="accent1">
                    <a:gamma/>
                    <a:shade val="20784"/>
                    <a:invGamma/>
                  </a:schemeClr>
                </a:gs>
                <a:gs pos="50000">
                  <a:schemeClr val="accent1"/>
                </a:gs>
                <a:gs pos="100000">
                  <a:schemeClr val="accent1">
                    <a:gamma/>
                    <a:shade val="20784"/>
                    <a:invGamma/>
                  </a:schemeClr>
                </a:gs>
              </a:gsLst>
              <a:lin ang="5400000" scaled="1"/>
            </a:gradFill>
            <a:ln w="76200">
              <a:solidFill>
                <a:srgbClr val="280383"/>
              </a:solidFill>
              <a:miter lim="800000"/>
              <a:headEnd/>
              <a:tailEnd/>
            </a:ln>
            <a:effectLst>
              <a:outerShdw blurRad="63500" dist="89803" dir="2700000" algn="ctr" rotWithShape="0">
                <a:schemeClr val="bg2">
                  <a:alpha val="74998"/>
                </a:schemeClr>
              </a:outerShdw>
            </a:effectLst>
          </p:spPr>
          <p:txBody>
            <a:bodyPr wrap="none" anchor="ctr"/>
            <a:lstStyle/>
            <a:p>
              <a:endParaRPr lang="en-US"/>
            </a:p>
          </p:txBody>
        </p:sp>
        <p:sp>
          <p:nvSpPr>
            <p:cNvPr id="377907" name="Text Box 51"/>
            <p:cNvSpPr txBox="1">
              <a:spLocks noChangeArrowheads="1"/>
            </p:cNvSpPr>
            <p:nvPr/>
          </p:nvSpPr>
          <p:spPr bwMode="auto">
            <a:xfrm>
              <a:off x="2160" y="1760"/>
              <a:ext cx="3056" cy="1269"/>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2E7E3B"/>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en-US" sz="2800" b="1">
                  <a:solidFill>
                    <a:srgbClr val="EEFF4B"/>
                  </a:solidFill>
                  <a:effectLst/>
                </a:rPr>
                <a:t>MOSHUSHU NO OTHIPFII KOCHO…</a:t>
              </a:r>
            </a:p>
            <a:p>
              <a:pPr>
                <a:spcBef>
                  <a:spcPct val="50000"/>
                </a:spcBef>
              </a:pPr>
              <a:r>
                <a:rPr lang="en-US" sz="2800" b="1">
                  <a:solidFill>
                    <a:srgbClr val="EEFF4B"/>
                  </a:solidFill>
                  <a:effectLst/>
                </a:rPr>
                <a:t> </a:t>
              </a:r>
              <a:r>
                <a:rPr lang="en-US" sz="2800" b="1" i="1" u="sng">
                  <a:solidFill>
                    <a:srgbClr val="EEFF4B"/>
                  </a:solidFill>
                  <a:effectLst/>
                </a:rPr>
                <a:t>CHIIHILEMEI </a:t>
              </a:r>
              <a:r>
                <a:rPr lang="en-US" sz="2800" b="1">
                  <a:solidFill>
                    <a:srgbClr val="EEFF4B"/>
                  </a:solidFill>
                  <a:effectLst/>
                </a:rPr>
                <a:t>NO  </a:t>
              </a:r>
              <a:r>
                <a:rPr lang="en-US" sz="2800" b="1" i="1" u="sng">
                  <a:solidFill>
                    <a:srgbClr val="EEFF4B"/>
                  </a:solidFill>
                  <a:effectLst/>
                </a:rPr>
                <a:t>MEIHRIIKALI SOLE</a:t>
              </a:r>
              <a:r>
                <a:rPr lang="en-US" sz="2800" b="1" i="1">
                  <a:solidFill>
                    <a:srgbClr val="EEFF4B"/>
                  </a:solidFill>
                  <a:effectLst/>
                </a:rPr>
                <a:t> </a:t>
              </a:r>
              <a:r>
                <a:rPr lang="en-US" sz="2800" b="1">
                  <a:solidFill>
                    <a:srgbClr val="EEFF4B"/>
                  </a:solidFill>
                  <a:effectLst/>
                </a:rPr>
                <a:t>!</a:t>
              </a:r>
            </a:p>
          </p:txBody>
        </p:sp>
      </p:grpSp>
      <p:sp>
        <p:nvSpPr>
          <p:cNvPr id="377910" name="Freeform 54"/>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7911" name="Rectangle 55"/>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7912" name="Freeform 56"/>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7913" name="AutoShape 57"/>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7914" name="Rectangle 58"/>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7915" name="Rectangle 59"/>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7916" name="AutoShape 60"/>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7917" name="Line 61"/>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7918" name="Line 62"/>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7919" name="Rectangle 63"/>
          <p:cNvSpPr>
            <a:spLocks noChangeArrowheads="1"/>
          </p:cNvSpPr>
          <p:nvPr/>
        </p:nvSpPr>
        <p:spPr bwMode="auto">
          <a:xfrm>
            <a:off x="8023225" y="3429000"/>
            <a:ext cx="6667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JOSEPH</a:t>
            </a:r>
          </a:p>
        </p:txBody>
      </p:sp>
      <p:sp>
        <p:nvSpPr>
          <p:cNvPr id="377922" name="Text Box 66"/>
          <p:cNvSpPr txBox="1">
            <a:spLocks noChangeArrowheads="1"/>
          </p:cNvSpPr>
          <p:nvPr/>
        </p:nvSpPr>
        <p:spPr bwMode="auto">
          <a:xfrm>
            <a:off x="1782763" y="0"/>
            <a:ext cx="1993900"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1200" b="1">
                <a:solidFill>
                  <a:schemeClr val="tx1"/>
                </a:solidFill>
                <a:effectLst/>
              </a:rPr>
              <a:t>Hr. 46: 3-7</a:t>
            </a:r>
            <a:endParaRPr lang="en-US" sz="1400" b="1">
              <a:solidFill>
                <a:schemeClr val="tx1"/>
              </a:solidFill>
              <a:effectLst/>
            </a:endParaRPr>
          </a:p>
        </p:txBody>
      </p:sp>
      <p:sp>
        <p:nvSpPr>
          <p:cNvPr id="377923" name="Text Box 67"/>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377931" name="Rectangle 75"/>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57</a:t>
            </a:r>
          </a:p>
        </p:txBody>
      </p:sp>
      <p:sp>
        <p:nvSpPr>
          <p:cNvPr id="377932" name="Text Box 76"/>
          <p:cNvSpPr txBox="1">
            <a:spLocks noChangeArrowheads="1"/>
          </p:cNvSpPr>
          <p:nvPr/>
        </p:nvSpPr>
        <p:spPr bwMode="auto">
          <a:xfrm>
            <a:off x="6992938" y="6284913"/>
            <a:ext cx="163353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24-25</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77906"/>
                                        </p:tgtEl>
                                        <p:attrNameLst>
                                          <p:attrName>style.visibility</p:attrName>
                                        </p:attrNameLst>
                                      </p:cBhvr>
                                      <p:to>
                                        <p:strVal val="visible"/>
                                      </p:to>
                                    </p:set>
                                    <p:animEffect transition="in" filter="wipe(up)">
                                      <p:cBhvr>
                                        <p:cTn id="7" dur="500"/>
                                        <p:tgtEl>
                                          <p:spTgt spid="377906"/>
                                        </p:tgtEl>
                                      </p:cBhvr>
                                    </p:animEffect>
                                  </p:childTnLst>
                                </p:cTn>
                              </p:par>
                            </p:childTnLst>
                          </p:cTn>
                        </p:par>
                        <p:par>
                          <p:cTn id="8" fill="hold" nodeType="afterGroup">
                            <p:stCondLst>
                              <p:cond delay="500"/>
                            </p:stCondLst>
                            <p:childTnLst>
                              <p:par>
                                <p:cTn id="9" presetID="23" presetClass="entr" presetSubtype="528" fill="hold" nodeType="afterEffect">
                                  <p:stCondLst>
                                    <p:cond delay="1000"/>
                                  </p:stCondLst>
                                  <p:childTnLst>
                                    <p:set>
                                      <p:cBhvr>
                                        <p:cTn id="10" dur="1" fill="hold">
                                          <p:stCondLst>
                                            <p:cond delay="0"/>
                                          </p:stCondLst>
                                        </p:cTn>
                                        <p:tgtEl>
                                          <p:spTgt spid="377909"/>
                                        </p:tgtEl>
                                        <p:attrNameLst>
                                          <p:attrName>style.visibility</p:attrName>
                                        </p:attrNameLst>
                                      </p:cBhvr>
                                      <p:to>
                                        <p:strVal val="visible"/>
                                      </p:to>
                                    </p:set>
                                    <p:anim calcmode="lin" valueType="num">
                                      <p:cBhvr>
                                        <p:cTn id="11" dur="500" fill="hold"/>
                                        <p:tgtEl>
                                          <p:spTgt spid="377909"/>
                                        </p:tgtEl>
                                        <p:attrNameLst>
                                          <p:attrName>ppt_w</p:attrName>
                                        </p:attrNameLst>
                                      </p:cBhvr>
                                      <p:tavLst>
                                        <p:tav tm="0">
                                          <p:val>
                                            <p:fltVal val="0"/>
                                          </p:val>
                                        </p:tav>
                                        <p:tav tm="100000">
                                          <p:val>
                                            <p:strVal val="#ppt_w"/>
                                          </p:val>
                                        </p:tav>
                                      </p:tavLst>
                                    </p:anim>
                                    <p:anim calcmode="lin" valueType="num">
                                      <p:cBhvr>
                                        <p:cTn id="12" dur="500" fill="hold"/>
                                        <p:tgtEl>
                                          <p:spTgt spid="377909"/>
                                        </p:tgtEl>
                                        <p:attrNameLst>
                                          <p:attrName>ppt_h</p:attrName>
                                        </p:attrNameLst>
                                      </p:cBhvr>
                                      <p:tavLst>
                                        <p:tav tm="0">
                                          <p:val>
                                            <p:fltVal val="0"/>
                                          </p:val>
                                        </p:tav>
                                        <p:tav tm="100000">
                                          <p:val>
                                            <p:strVal val="#ppt_h"/>
                                          </p:val>
                                        </p:tav>
                                      </p:tavLst>
                                    </p:anim>
                                    <p:anim calcmode="lin" valueType="num">
                                      <p:cBhvr>
                                        <p:cTn id="13" dur="500" fill="hold"/>
                                        <p:tgtEl>
                                          <p:spTgt spid="377909"/>
                                        </p:tgtEl>
                                        <p:attrNameLst>
                                          <p:attrName>ppt_x</p:attrName>
                                        </p:attrNameLst>
                                      </p:cBhvr>
                                      <p:tavLst>
                                        <p:tav tm="0">
                                          <p:val>
                                            <p:fltVal val="0.5"/>
                                          </p:val>
                                        </p:tav>
                                        <p:tav tm="100000">
                                          <p:val>
                                            <p:strVal val="#ppt_x"/>
                                          </p:val>
                                        </p:tav>
                                      </p:tavLst>
                                    </p:anim>
                                    <p:anim calcmode="lin" valueType="num">
                                      <p:cBhvr>
                                        <p:cTn id="14" dur="500" fill="hold"/>
                                        <p:tgtEl>
                                          <p:spTgt spid="37790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90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82" name="Rectangle 6"/>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587783" name="Line 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587796" name="Text Box 20"/>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587803" name="Rectangle 27"/>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58</a:t>
            </a:r>
          </a:p>
        </p:txBody>
      </p:sp>
      <p:sp>
        <p:nvSpPr>
          <p:cNvPr id="587804" name="Text Box 28"/>
          <p:cNvSpPr txBox="1">
            <a:spLocks noChangeArrowheads="1"/>
          </p:cNvSpPr>
          <p:nvPr/>
        </p:nvSpPr>
        <p:spPr bwMode="auto">
          <a:xfrm>
            <a:off x="6992938" y="6284913"/>
            <a:ext cx="163353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24-25</a:t>
            </a:r>
          </a:p>
        </p:txBody>
      </p:sp>
      <p:pic>
        <p:nvPicPr>
          <p:cNvPr id="587805" name="Picture 29" descr="Sphinx with Chefren's Pyramid"/>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1193800" y="746125"/>
            <a:ext cx="7218363" cy="51117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blipFill dpi="0" rotWithShape="0">
                  <a:blip r:embed="rId5"/>
                  <a:srcRect r="6920"/>
                  <a:stretch>
                    <a:fillRect/>
                  </a:stretch>
                </a:blipFill>
              </a14:hiddenFill>
            </a:ext>
          </a:extLst>
        </p:spPr>
      </p:pic>
      <p:sp>
        <p:nvSpPr>
          <p:cNvPr id="587784" name="Freeform 8"/>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87785" name="Rectangle 9"/>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7786" name="Freeform 10"/>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87787" name="AutoShape 11"/>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7788" name="Rectangle 1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7789" name="Rectangle 13"/>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7790" name="AutoShape 14"/>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7791" name="Line 15"/>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7792" name="Line 16"/>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7793" name="Rectangle 17"/>
          <p:cNvSpPr>
            <a:spLocks noChangeArrowheads="1"/>
          </p:cNvSpPr>
          <p:nvPr/>
        </p:nvSpPr>
        <p:spPr bwMode="auto">
          <a:xfrm>
            <a:off x="8023225" y="3429000"/>
            <a:ext cx="6667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JOSEPH</a:t>
            </a:r>
          </a:p>
        </p:txBody>
      </p:sp>
      <p:sp>
        <p:nvSpPr>
          <p:cNvPr id="587808" name="Rectangle 32"/>
          <p:cNvSpPr>
            <a:spLocks noChangeArrowheads="1"/>
          </p:cNvSpPr>
          <p:nvPr/>
        </p:nvSpPr>
        <p:spPr bwMode="auto">
          <a:xfrm>
            <a:off x="1671638" y="5549900"/>
            <a:ext cx="5749925" cy="596900"/>
          </a:xfrm>
          <a:prstGeom prst="rect">
            <a:avLst/>
          </a:prstGeom>
          <a:solidFill>
            <a:schemeClr val="folHlink"/>
          </a:solidFill>
          <a:ln w="50800">
            <a:solidFill>
              <a:schemeClr val="accent2"/>
            </a:solidFill>
            <a:miter lim="800000"/>
            <a:headEnd/>
            <a:tailEnd/>
          </a:ln>
          <a:effectLst>
            <a:outerShdw blurRad="63500" dist="46662" dir="3284183" algn="ctr" rotWithShape="0">
              <a:schemeClr val="bg2">
                <a:alpha val="74998"/>
              </a:schemeClr>
            </a:outerShdw>
          </a:effectLst>
        </p:spPr>
        <p:txBody>
          <a:bodyPr wrap="none" anchor="ctr"/>
          <a:lstStyle/>
          <a:p>
            <a:endParaRPr lang="en-US"/>
          </a:p>
        </p:txBody>
      </p:sp>
      <p:sp>
        <p:nvSpPr>
          <p:cNvPr id="587809" name="Rectangle 33"/>
          <p:cNvSpPr>
            <a:spLocks noChangeArrowheads="1"/>
          </p:cNvSpPr>
          <p:nvPr/>
        </p:nvSpPr>
        <p:spPr bwMode="auto">
          <a:xfrm>
            <a:off x="1827213" y="5564188"/>
            <a:ext cx="6011862" cy="4540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r>
              <a:rPr lang="ja-JP" altLang="en-US" sz="2400" b="1">
                <a:solidFill>
                  <a:schemeClr val="accent2"/>
                </a:solidFill>
                <a:effectLst/>
                <a:latin typeface="Arial"/>
              </a:rPr>
              <a:t>‘</a:t>
            </a:r>
            <a:r>
              <a:rPr lang="en-US" sz="2400" b="1">
                <a:solidFill>
                  <a:schemeClr val="accent2"/>
                </a:solidFill>
                <a:effectLst/>
              </a:rPr>
              <a:t>Sphinx</a:t>
            </a:r>
            <a:r>
              <a:rPr lang="ja-JP" altLang="en-US" sz="2400" b="1">
                <a:solidFill>
                  <a:schemeClr val="accent2"/>
                </a:solidFill>
                <a:effectLst/>
                <a:latin typeface="Arial"/>
              </a:rPr>
              <a:t>’</a:t>
            </a:r>
            <a:r>
              <a:rPr lang="en-US" sz="2400" b="1">
                <a:solidFill>
                  <a:schemeClr val="accent2"/>
                </a:solidFill>
                <a:effectLst/>
              </a:rPr>
              <a:t> ye </a:t>
            </a:r>
            <a:r>
              <a:rPr lang="ja-JP" altLang="en-US" sz="2400" b="1">
                <a:solidFill>
                  <a:schemeClr val="accent2"/>
                </a:solidFill>
                <a:effectLst/>
                <a:latin typeface="Arial"/>
              </a:rPr>
              <a:t>‘</a:t>
            </a:r>
            <a:r>
              <a:rPr lang="en-US" sz="2400" b="1">
                <a:solidFill>
                  <a:schemeClr val="accent2"/>
                </a:solidFill>
                <a:effectLst/>
              </a:rPr>
              <a:t>Great Pyramid</a:t>
            </a:r>
            <a:r>
              <a:rPr lang="ja-JP" altLang="en-US" sz="2400" b="1">
                <a:solidFill>
                  <a:schemeClr val="accent2"/>
                </a:solidFill>
                <a:effectLst/>
                <a:latin typeface="Arial"/>
              </a:rPr>
              <a:t>’</a:t>
            </a:r>
            <a:r>
              <a:rPr lang="en-US" sz="2400" b="1">
                <a:solidFill>
                  <a:schemeClr val="accent2"/>
                </a:solidFill>
                <a:effectLst/>
              </a:rPr>
              <a:t>.</a:t>
            </a:r>
          </a:p>
        </p:txBody>
      </p:sp>
    </p:spTree>
  </p:cSld>
  <p:clrMapOvr>
    <a:masterClrMapping/>
  </p:clrMapOvr>
  <p:transition>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4" name="Rectangle 4"/>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588805"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588820" name="Text Box 20"/>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588825" name="Rectangle 25"/>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59</a:t>
            </a:r>
          </a:p>
        </p:txBody>
      </p:sp>
      <p:sp>
        <p:nvSpPr>
          <p:cNvPr id="588826" name="Text Box 26"/>
          <p:cNvSpPr txBox="1">
            <a:spLocks noChangeArrowheads="1"/>
          </p:cNvSpPr>
          <p:nvPr/>
        </p:nvSpPr>
        <p:spPr bwMode="auto">
          <a:xfrm>
            <a:off x="6992938" y="6284913"/>
            <a:ext cx="163353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24-25</a:t>
            </a:r>
          </a:p>
        </p:txBody>
      </p:sp>
      <p:pic>
        <p:nvPicPr>
          <p:cNvPr id="588827" name="Picture 27"/>
          <p:cNvPicPr>
            <a:picLocks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1238250" y="776288"/>
            <a:ext cx="7123113" cy="5049837"/>
          </a:xfrm>
          <a:prstGeom prst="rect">
            <a:avLst/>
          </a:prstGeom>
          <a:noFill/>
          <a:ln w="76200">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88808" name="Freeform 8"/>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88809" name="Rectangle 9"/>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8810" name="Freeform 10"/>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88811" name="AutoShape 11"/>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8812" name="Rectangle 1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8813" name="Rectangle 13"/>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8814" name="AutoShape 14"/>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8815" name="Line 15"/>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8816" name="Line 16"/>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8817" name="Rectangle 17"/>
          <p:cNvSpPr>
            <a:spLocks noChangeArrowheads="1"/>
          </p:cNvSpPr>
          <p:nvPr/>
        </p:nvSpPr>
        <p:spPr bwMode="auto">
          <a:xfrm>
            <a:off x="8023225" y="3429000"/>
            <a:ext cx="6667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JOSEPH</a:t>
            </a:r>
          </a:p>
        </p:txBody>
      </p:sp>
      <p:sp>
        <p:nvSpPr>
          <p:cNvPr id="588806" name="Rectangle 6"/>
          <p:cNvSpPr>
            <a:spLocks noChangeArrowheads="1"/>
          </p:cNvSpPr>
          <p:nvPr/>
        </p:nvSpPr>
        <p:spPr bwMode="auto">
          <a:xfrm>
            <a:off x="1671638" y="5549900"/>
            <a:ext cx="5749925" cy="596900"/>
          </a:xfrm>
          <a:prstGeom prst="rect">
            <a:avLst/>
          </a:prstGeom>
          <a:solidFill>
            <a:schemeClr val="folHlink"/>
          </a:solidFill>
          <a:ln w="50800">
            <a:solidFill>
              <a:schemeClr val="accent2"/>
            </a:solidFill>
            <a:miter lim="800000"/>
            <a:headEnd/>
            <a:tailEnd/>
          </a:ln>
          <a:effectLst>
            <a:outerShdw blurRad="63500" dist="46662" dir="3284183" algn="ctr" rotWithShape="0">
              <a:schemeClr val="bg2">
                <a:alpha val="74998"/>
              </a:schemeClr>
            </a:outerShdw>
          </a:effectLst>
        </p:spPr>
        <p:txBody>
          <a:bodyPr wrap="none" anchor="ctr"/>
          <a:lstStyle/>
          <a:p>
            <a:endParaRPr lang="en-US"/>
          </a:p>
        </p:txBody>
      </p:sp>
      <p:sp>
        <p:nvSpPr>
          <p:cNvPr id="588828" name="Rectangle 28"/>
          <p:cNvSpPr>
            <a:spLocks noChangeArrowheads="1"/>
          </p:cNvSpPr>
          <p:nvPr/>
        </p:nvSpPr>
        <p:spPr bwMode="auto">
          <a:xfrm>
            <a:off x="1795463" y="5561013"/>
            <a:ext cx="5529262" cy="4540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r>
              <a:rPr lang="en-US" sz="2400" b="1">
                <a:solidFill>
                  <a:schemeClr val="accent2"/>
                </a:solidFill>
                <a:effectLst/>
              </a:rPr>
              <a:t>Great Pyramid le out khru</a:t>
            </a:r>
          </a:p>
        </p:txBody>
      </p:sp>
    </p:spTree>
  </p:cSld>
  <p:clrMapOvr>
    <a:masterClrMapping/>
  </p:clrMapOvr>
  <p:transition>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8" name="Rectangle 4"/>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589829"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589830" name="Freeform 6"/>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89831" name="Rectangle 7"/>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9832" name="Freeform 8"/>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89833" name="AutoShape 9"/>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9834" name="Rectangle 10"/>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9835" name="Rectangle 11"/>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9836" name="AutoShape 12"/>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9837" name="Line 13"/>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9838" name="Line 14"/>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9839" name="Rectangle 15"/>
          <p:cNvSpPr>
            <a:spLocks noChangeArrowheads="1"/>
          </p:cNvSpPr>
          <p:nvPr/>
        </p:nvSpPr>
        <p:spPr bwMode="auto">
          <a:xfrm>
            <a:off x="8023225" y="3429000"/>
            <a:ext cx="6667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JOSEPH</a:t>
            </a:r>
          </a:p>
        </p:txBody>
      </p:sp>
      <p:sp>
        <p:nvSpPr>
          <p:cNvPr id="589865" name="Text Box 41"/>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589872" name="Rectangle 48"/>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60</a:t>
            </a:r>
          </a:p>
        </p:txBody>
      </p:sp>
      <p:sp>
        <p:nvSpPr>
          <p:cNvPr id="589873" name="Text Box 49"/>
          <p:cNvSpPr txBox="1">
            <a:spLocks noChangeArrowheads="1"/>
          </p:cNvSpPr>
          <p:nvPr/>
        </p:nvSpPr>
        <p:spPr bwMode="auto">
          <a:xfrm>
            <a:off x="6992938" y="6284913"/>
            <a:ext cx="163353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24-25</a:t>
            </a:r>
          </a:p>
        </p:txBody>
      </p:sp>
      <p:pic>
        <p:nvPicPr>
          <p:cNvPr id="589874" name="Picture 50" descr="Three pyramids with smaller ones2"/>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1543050" y="1423988"/>
            <a:ext cx="6210300" cy="391318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blipFill dpi="0" rotWithShape="0">
                  <a:blip r:embed="rId5"/>
                  <a:srcRect t="20184" r="15416" b="8774"/>
                  <a:stretch>
                    <a:fillRect/>
                  </a:stretch>
                </a:blipFill>
              </a14:hiddenFill>
            </a:ext>
          </a:extLst>
        </p:spPr>
      </p:pic>
      <p:pic>
        <p:nvPicPr>
          <p:cNvPr id="589860" name="Picture 3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14388" y="3103563"/>
            <a:ext cx="1724025" cy="2538412"/>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589863"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827713" y="962025"/>
            <a:ext cx="2595562" cy="1720850"/>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589859" name="Picture 3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797425" y="3887788"/>
            <a:ext cx="1473200" cy="2238375"/>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589871" name="Text Box 47"/>
          <p:cNvSpPr txBox="1">
            <a:spLocks noChangeArrowheads="1"/>
          </p:cNvSpPr>
          <p:nvPr/>
        </p:nvSpPr>
        <p:spPr bwMode="auto">
          <a:xfrm>
            <a:off x="1046163" y="523875"/>
            <a:ext cx="7007225" cy="64135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lgn="r">
              <a:spcBef>
                <a:spcPct val="50000"/>
              </a:spcBef>
            </a:pPr>
            <a:r>
              <a:rPr lang="en-US" sz="3600" b="1" i="1">
                <a:solidFill>
                  <a:srgbClr val="FFFF00"/>
                </a:solidFill>
                <a:effectLst>
                  <a:outerShdw blurRad="38100" dist="38100" dir="2700000" algn="tl">
                    <a:srgbClr val="000000"/>
                  </a:outerShdw>
                </a:effectLst>
              </a:rPr>
              <a:t> ISRAEL TAMEI NO…</a:t>
            </a:r>
          </a:p>
        </p:txBody>
      </p:sp>
      <p:sp>
        <p:nvSpPr>
          <p:cNvPr id="589870" name="Text Box 46"/>
          <p:cNvSpPr txBox="1">
            <a:spLocks noChangeArrowheads="1"/>
          </p:cNvSpPr>
          <p:nvPr/>
        </p:nvSpPr>
        <p:spPr bwMode="auto">
          <a:xfrm>
            <a:off x="917575" y="5668963"/>
            <a:ext cx="7713663" cy="119062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spcBef>
                <a:spcPct val="50000"/>
              </a:spcBef>
            </a:pPr>
            <a:r>
              <a:rPr lang="en-US" sz="3600" b="1" i="1">
                <a:solidFill>
                  <a:srgbClr val="FFFF00"/>
                </a:solidFill>
                <a:effectLst>
                  <a:outerShdw blurRad="38100" dist="38100" dir="2700000" algn="tl">
                    <a:srgbClr val="000000"/>
                  </a:outerShdw>
                </a:effectLst>
              </a:rPr>
              <a:t>…EJIPTAMEI ZHI DENI ZHI ONGA NIE .</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89860"/>
                                        </p:tgtEl>
                                        <p:attrNameLst>
                                          <p:attrName>style.visibility</p:attrName>
                                        </p:attrNameLst>
                                      </p:cBhvr>
                                      <p:to>
                                        <p:strVal val="visible"/>
                                      </p:to>
                                    </p:set>
                                    <p:animEffect transition="in" filter="dissolve">
                                      <p:cBhvr>
                                        <p:cTn id="7" dur="500"/>
                                        <p:tgtEl>
                                          <p:spTgt spid="589860"/>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89863"/>
                                        </p:tgtEl>
                                        <p:attrNameLst>
                                          <p:attrName>style.visibility</p:attrName>
                                        </p:attrNameLst>
                                      </p:cBhvr>
                                      <p:to>
                                        <p:strVal val="visible"/>
                                      </p:to>
                                    </p:set>
                                    <p:animEffect transition="in" filter="dissolve">
                                      <p:cBhvr>
                                        <p:cTn id="11" dur="500"/>
                                        <p:tgtEl>
                                          <p:spTgt spid="589863"/>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589859"/>
                                        </p:tgtEl>
                                        <p:attrNameLst>
                                          <p:attrName>style.visibility</p:attrName>
                                        </p:attrNameLst>
                                      </p:cBhvr>
                                      <p:to>
                                        <p:strVal val="visible"/>
                                      </p:to>
                                    </p:set>
                                    <p:animEffect transition="in" filter="dissolve">
                                      <p:cBhvr>
                                        <p:cTn id="15" dur="500"/>
                                        <p:tgtEl>
                                          <p:spTgt spid="589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p:cNvSpPr>
            <a:spLocks noChangeArrowheads="1"/>
          </p:cNvSpPr>
          <p:nvPr/>
        </p:nvSpPr>
        <p:spPr bwMode="auto">
          <a:xfrm>
            <a:off x="987425" y="4321175"/>
            <a:ext cx="1733550" cy="14303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sz="4400">
                <a:solidFill>
                  <a:schemeClr val="tx2"/>
                </a:solidFill>
                <a:effectLst/>
                <a:latin typeface="Times" charset="0"/>
              </a:rPr>
              <a:t>A</a:t>
            </a:r>
            <a:r>
              <a:rPr lang="en-US" sz="8800">
                <a:solidFill>
                  <a:srgbClr val="51DC00"/>
                </a:solidFill>
                <a:effectLst/>
                <a:latin typeface="Times" charset="0"/>
              </a:rPr>
              <a:t>J</a:t>
            </a:r>
            <a:r>
              <a:rPr lang="en-US" sz="4400">
                <a:solidFill>
                  <a:schemeClr val="tx2"/>
                </a:solidFill>
                <a:effectLst/>
                <a:latin typeface="Times" charset="0"/>
              </a:rPr>
              <a:t>MJ</a:t>
            </a:r>
          </a:p>
        </p:txBody>
      </p:sp>
      <p:sp>
        <p:nvSpPr>
          <p:cNvPr id="669699"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00" name="Rectangle 4"/>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669701" name="Rectangle 5"/>
          <p:cNvSpPr>
            <a:spLocks noChangeArrowheads="1"/>
          </p:cNvSpPr>
          <p:nvPr/>
        </p:nvSpPr>
        <p:spPr bwMode="auto">
          <a:xfrm>
            <a:off x="3130550" y="1377950"/>
            <a:ext cx="2882900" cy="1587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669702"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03" name="Rectangle 7"/>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04" name="Rectangle 8"/>
          <p:cNvSpPr>
            <a:spLocks noChangeArrowheads="1"/>
          </p:cNvSpPr>
          <p:nvPr/>
        </p:nvSpPr>
        <p:spPr bwMode="auto">
          <a:xfrm>
            <a:off x="3008313" y="904875"/>
            <a:ext cx="1754187" cy="5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000" b="1">
                <a:solidFill>
                  <a:schemeClr val="accent2"/>
                </a:solidFill>
                <a:effectLst/>
                <a:latin typeface="Times" charset="0"/>
              </a:rPr>
              <a:t>   </a:t>
            </a:r>
            <a:r>
              <a:rPr lang="en-US" sz="2800" b="1">
                <a:solidFill>
                  <a:schemeClr val="accent2"/>
                </a:solidFill>
                <a:effectLst/>
                <a:latin typeface="Times" charset="0"/>
              </a:rPr>
              <a:t>JOSEPH</a:t>
            </a:r>
          </a:p>
        </p:txBody>
      </p:sp>
      <p:sp>
        <p:nvSpPr>
          <p:cNvPr id="669705" name="Line 9"/>
          <p:cNvSpPr>
            <a:spLocks noChangeShapeType="1"/>
          </p:cNvSpPr>
          <p:nvPr/>
        </p:nvSpPr>
        <p:spPr bwMode="auto">
          <a:xfrm>
            <a:off x="3321050" y="2514600"/>
            <a:ext cx="2501900" cy="0"/>
          </a:xfrm>
          <a:prstGeom prst="line">
            <a:avLst/>
          </a:prstGeom>
          <a:noFill/>
          <a:ln w="127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06" name="Line 10"/>
          <p:cNvSpPr>
            <a:spLocks noChangeShapeType="1"/>
          </p:cNvSpPr>
          <p:nvPr/>
        </p:nvSpPr>
        <p:spPr bwMode="auto">
          <a:xfrm>
            <a:off x="3321050" y="2057400"/>
            <a:ext cx="2501900" cy="0"/>
          </a:xfrm>
          <a:prstGeom prst="line">
            <a:avLst/>
          </a:prstGeom>
          <a:noFill/>
          <a:ln w="127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07" name="Rectangle 11"/>
          <p:cNvSpPr>
            <a:spLocks noChangeArrowheads="1"/>
          </p:cNvSpPr>
          <p:nvPr/>
        </p:nvSpPr>
        <p:spPr bwMode="auto">
          <a:xfrm>
            <a:off x="3046413" y="1674813"/>
            <a:ext cx="4386262" cy="393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l"/>
            <a:r>
              <a:rPr lang="en-US" sz="2000" b="1">
                <a:solidFill>
                  <a:schemeClr val="accent2"/>
                </a:solidFill>
                <a:effectLst/>
                <a:latin typeface="Times" charset="0"/>
              </a:rPr>
              <a:t> KOBUKOLA KOCHO          </a:t>
            </a:r>
          </a:p>
        </p:txBody>
      </p:sp>
      <p:sp>
        <p:nvSpPr>
          <p:cNvPr id="669709" name="Rectangle 13"/>
          <p:cNvSpPr>
            <a:spLocks noChangeArrowheads="1"/>
          </p:cNvSpPr>
          <p:nvPr/>
        </p:nvSpPr>
        <p:spPr bwMode="auto">
          <a:xfrm>
            <a:off x="822325" y="2452688"/>
            <a:ext cx="2070100" cy="5191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669710" name="Rectangle 14"/>
          <p:cNvSpPr>
            <a:spLocks noChangeArrowheads="1"/>
          </p:cNvSpPr>
          <p:nvPr/>
        </p:nvSpPr>
        <p:spPr bwMode="auto">
          <a:xfrm>
            <a:off x="822325" y="2452688"/>
            <a:ext cx="2070100"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669711" name="Rectangle 15"/>
          <p:cNvSpPr>
            <a:spLocks noChangeArrowheads="1"/>
          </p:cNvSpPr>
          <p:nvPr/>
        </p:nvSpPr>
        <p:spPr bwMode="auto">
          <a:xfrm>
            <a:off x="1927225" y="3716338"/>
            <a:ext cx="2070100" cy="314166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669712" name="Line 16"/>
          <p:cNvSpPr>
            <a:spLocks noChangeShapeType="1"/>
          </p:cNvSpPr>
          <p:nvPr/>
        </p:nvSpPr>
        <p:spPr bwMode="auto">
          <a:xfrm>
            <a:off x="3335338" y="25273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13" name="Line 17"/>
          <p:cNvSpPr>
            <a:spLocks noChangeShapeType="1"/>
          </p:cNvSpPr>
          <p:nvPr/>
        </p:nvSpPr>
        <p:spPr bwMode="auto">
          <a:xfrm>
            <a:off x="3335338" y="2070100"/>
            <a:ext cx="2463800" cy="0"/>
          </a:xfrm>
          <a:prstGeom prst="line">
            <a:avLst/>
          </a:prstGeom>
          <a:noFill/>
          <a:ln w="508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14" name="Rectangle 18"/>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669715" name="Line 1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669716" name="Rectangle 20"/>
          <p:cNvSpPr>
            <a:spLocks noChangeArrowheads="1"/>
          </p:cNvSpPr>
          <p:nvPr/>
        </p:nvSpPr>
        <p:spPr bwMode="auto">
          <a:xfrm>
            <a:off x="482600" y="2308225"/>
            <a:ext cx="2665413" cy="27082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en-US" sz="3200" b="1" i="1">
                <a:solidFill>
                  <a:schemeClr val="tx1"/>
                </a:solidFill>
                <a:effectLst/>
                <a:latin typeface="Times" charset="0"/>
              </a:rPr>
              <a:t>4 OMEI</a:t>
            </a:r>
            <a:r>
              <a:rPr lang="en-US" sz="3200" b="1">
                <a:solidFill>
                  <a:schemeClr val="tx1"/>
                </a:solidFill>
                <a:effectLst/>
                <a:latin typeface="Times" charset="0"/>
              </a:rPr>
              <a:t> </a:t>
            </a:r>
            <a:endParaRPr lang="en-US" sz="3200" b="1">
              <a:solidFill>
                <a:schemeClr val="tx2"/>
              </a:solidFill>
              <a:effectLst/>
              <a:latin typeface="Times" charset="0"/>
            </a:endParaRPr>
          </a:p>
          <a:p>
            <a:r>
              <a:rPr lang="en-US" sz="3200">
                <a:solidFill>
                  <a:srgbClr val="FAFD00"/>
                </a:solidFill>
                <a:effectLst/>
                <a:latin typeface="Times" charset="0"/>
              </a:rPr>
              <a:t>le</a:t>
            </a:r>
          </a:p>
          <a:p>
            <a:r>
              <a:rPr lang="en-US" sz="3200" b="1">
                <a:solidFill>
                  <a:schemeClr val="tx1"/>
                </a:solidFill>
                <a:effectLst/>
                <a:latin typeface="Times" charset="0"/>
              </a:rPr>
              <a:t>KAHINA</a:t>
            </a:r>
            <a:endParaRPr lang="en-US" sz="3200">
              <a:solidFill>
                <a:schemeClr val="tx2"/>
              </a:solidFill>
              <a:effectLst/>
              <a:latin typeface="Times" charset="0"/>
            </a:endParaRPr>
          </a:p>
          <a:p>
            <a:r>
              <a:rPr lang="en-US" sz="3200">
                <a:solidFill>
                  <a:srgbClr val="FAFD00"/>
                </a:solidFill>
                <a:effectLst/>
                <a:latin typeface="Times" charset="0"/>
              </a:rPr>
              <a:t>sii:</a:t>
            </a:r>
          </a:p>
          <a:p>
            <a:endParaRPr lang="en-US" sz="4400">
              <a:solidFill>
                <a:schemeClr val="tx2"/>
              </a:solidFill>
              <a:effectLst/>
              <a:latin typeface="Times" charset="0"/>
            </a:endParaRPr>
          </a:p>
        </p:txBody>
      </p:sp>
      <p:sp>
        <p:nvSpPr>
          <p:cNvPr id="669718" name="Text Box 22"/>
          <p:cNvSpPr txBox="1">
            <a:spLocks noChangeArrowheads="1"/>
          </p:cNvSpPr>
          <p:nvPr/>
        </p:nvSpPr>
        <p:spPr bwMode="auto">
          <a:xfrm>
            <a:off x="1778000" y="0"/>
            <a:ext cx="3738563"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1200" b="1">
                <a:solidFill>
                  <a:schemeClr val="tx1"/>
                </a:solidFill>
                <a:effectLst/>
              </a:rPr>
              <a:t>Tak. 12:40-41; Gal. 3:17</a:t>
            </a:r>
            <a:endParaRPr lang="en-US" sz="800" b="1" u="sng">
              <a:solidFill>
                <a:srgbClr val="000000"/>
              </a:solidFill>
              <a:effectLst/>
              <a:latin typeface="Geneva" charset="0"/>
            </a:endParaRPr>
          </a:p>
        </p:txBody>
      </p:sp>
      <p:sp>
        <p:nvSpPr>
          <p:cNvPr id="669719" name="Rectangle 23"/>
          <p:cNvSpPr>
            <a:spLocks noChangeArrowheads="1"/>
          </p:cNvSpPr>
          <p:nvPr/>
        </p:nvSpPr>
        <p:spPr bwMode="auto">
          <a:xfrm>
            <a:off x="1941513" y="4397375"/>
            <a:ext cx="180975" cy="7588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endParaRPr lang="en-US" sz="4400">
              <a:solidFill>
                <a:schemeClr val="tx2"/>
              </a:solidFill>
              <a:effectLst/>
              <a:latin typeface="Times" charset="0"/>
            </a:endParaRPr>
          </a:p>
        </p:txBody>
      </p:sp>
      <p:sp>
        <p:nvSpPr>
          <p:cNvPr id="669720" name="Text Box 24"/>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grpSp>
        <p:nvGrpSpPr>
          <p:cNvPr id="669722" name="Group 26"/>
          <p:cNvGrpSpPr>
            <a:grpSpLocks/>
          </p:cNvGrpSpPr>
          <p:nvPr/>
        </p:nvGrpSpPr>
        <p:grpSpPr bwMode="auto">
          <a:xfrm>
            <a:off x="750888" y="3008313"/>
            <a:ext cx="4062412" cy="2838450"/>
            <a:chOff x="2363" y="2032"/>
            <a:chExt cx="2559" cy="1788"/>
          </a:xfrm>
        </p:grpSpPr>
        <p:grpSp>
          <p:nvGrpSpPr>
            <p:cNvPr id="669723" name="Group 27"/>
            <p:cNvGrpSpPr>
              <a:grpSpLocks/>
            </p:cNvGrpSpPr>
            <p:nvPr/>
          </p:nvGrpSpPr>
          <p:grpSpPr bwMode="auto">
            <a:xfrm>
              <a:off x="3361" y="2338"/>
              <a:ext cx="346" cy="304"/>
              <a:chOff x="3098" y="2084"/>
              <a:chExt cx="346" cy="304"/>
            </a:xfrm>
          </p:grpSpPr>
          <p:sp>
            <p:nvSpPr>
              <p:cNvPr id="669724" name="Oval 2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25" name="Oval 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26" name="Oval 3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27" name="Oval 3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28" name="Oval 3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29" name="Oval 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30" name="Oval 3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31" name="Oval 3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32" name="Oval 3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33" name="Oval 3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34" name="Oval 3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35" name="Oval 3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36" name="Oval 4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37" name="Oval 4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69738" name="Group 42"/>
            <p:cNvGrpSpPr>
              <a:grpSpLocks/>
            </p:cNvGrpSpPr>
            <p:nvPr/>
          </p:nvGrpSpPr>
          <p:grpSpPr bwMode="auto">
            <a:xfrm>
              <a:off x="3768" y="2252"/>
              <a:ext cx="346" cy="304"/>
              <a:chOff x="3098" y="2084"/>
              <a:chExt cx="346" cy="304"/>
            </a:xfrm>
          </p:grpSpPr>
          <p:sp>
            <p:nvSpPr>
              <p:cNvPr id="669739" name="Oval 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40" name="Oval 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41" name="Oval 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42" name="Oval 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43" name="Oval 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44" name="Oval 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45" name="Oval 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46" name="Oval 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47" name="Oval 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48" name="Oval 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49" name="Oval 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50" name="Oval 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51" name="Oval 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52" name="Oval 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69753" name="Group 57"/>
            <p:cNvGrpSpPr>
              <a:grpSpLocks/>
            </p:cNvGrpSpPr>
            <p:nvPr/>
          </p:nvGrpSpPr>
          <p:grpSpPr bwMode="auto">
            <a:xfrm>
              <a:off x="2948" y="2795"/>
              <a:ext cx="346" cy="304"/>
              <a:chOff x="3098" y="2084"/>
              <a:chExt cx="346" cy="304"/>
            </a:xfrm>
          </p:grpSpPr>
          <p:sp>
            <p:nvSpPr>
              <p:cNvPr id="669754" name="Oval 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55" name="Oval 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56" name="Oval 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57" name="Oval 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58" name="Oval 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59" name="Oval 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60" name="Oval 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61" name="Oval 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62" name="Oval 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63" name="Oval 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64" name="Oval 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65" name="Oval 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66" name="Oval 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67" name="Oval 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69768" name="Group 72"/>
            <p:cNvGrpSpPr>
              <a:grpSpLocks/>
            </p:cNvGrpSpPr>
            <p:nvPr/>
          </p:nvGrpSpPr>
          <p:grpSpPr bwMode="auto">
            <a:xfrm>
              <a:off x="2527" y="2695"/>
              <a:ext cx="1106" cy="319"/>
              <a:chOff x="2431" y="2599"/>
              <a:chExt cx="1106" cy="319"/>
            </a:xfrm>
          </p:grpSpPr>
          <p:grpSp>
            <p:nvGrpSpPr>
              <p:cNvPr id="669769" name="Group 73"/>
              <p:cNvGrpSpPr>
                <a:grpSpLocks/>
              </p:cNvGrpSpPr>
              <p:nvPr/>
            </p:nvGrpSpPr>
            <p:grpSpPr bwMode="auto">
              <a:xfrm>
                <a:off x="3191" y="2599"/>
                <a:ext cx="346" cy="304"/>
                <a:chOff x="3098" y="2084"/>
                <a:chExt cx="346" cy="304"/>
              </a:xfrm>
            </p:grpSpPr>
            <p:sp>
              <p:nvSpPr>
                <p:cNvPr id="669770" name="Oval 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71" name="Oval 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72" name="Oval 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73" name="Oval 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74" name="Oval 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75" name="Oval 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76" name="Oval 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77" name="Oval 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78" name="Oval 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79" name="Oval 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80" name="Oval 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81" name="Oval 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82" name="Oval 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83" name="Oval 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69784" name="Group 88"/>
              <p:cNvGrpSpPr>
                <a:grpSpLocks/>
              </p:cNvGrpSpPr>
              <p:nvPr/>
            </p:nvGrpSpPr>
            <p:grpSpPr bwMode="auto">
              <a:xfrm>
                <a:off x="2431" y="2614"/>
                <a:ext cx="346" cy="304"/>
                <a:chOff x="3098" y="2084"/>
                <a:chExt cx="346" cy="304"/>
              </a:xfrm>
            </p:grpSpPr>
            <p:sp>
              <p:nvSpPr>
                <p:cNvPr id="669785" name="Oval 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86" name="Oval 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87" name="Oval 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88" name="Oval 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89" name="Oval 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90" name="Oval 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91" name="Oval 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92" name="Oval 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93" name="Oval 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94" name="Oval 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95" name="Oval 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96" name="Oval 1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97" name="Oval 1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798" name="Oval 1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69799" name="Group 103"/>
            <p:cNvGrpSpPr>
              <a:grpSpLocks/>
            </p:cNvGrpSpPr>
            <p:nvPr/>
          </p:nvGrpSpPr>
          <p:grpSpPr bwMode="auto">
            <a:xfrm>
              <a:off x="2880" y="2112"/>
              <a:ext cx="1664" cy="593"/>
              <a:chOff x="2784" y="2016"/>
              <a:chExt cx="1664" cy="593"/>
            </a:xfrm>
          </p:grpSpPr>
          <p:grpSp>
            <p:nvGrpSpPr>
              <p:cNvPr id="669800" name="Group 104"/>
              <p:cNvGrpSpPr>
                <a:grpSpLocks/>
              </p:cNvGrpSpPr>
              <p:nvPr/>
            </p:nvGrpSpPr>
            <p:grpSpPr bwMode="auto">
              <a:xfrm>
                <a:off x="4102" y="2016"/>
                <a:ext cx="346" cy="304"/>
                <a:chOff x="3098" y="2084"/>
                <a:chExt cx="346" cy="304"/>
              </a:xfrm>
            </p:grpSpPr>
            <p:sp>
              <p:nvSpPr>
                <p:cNvPr id="669801" name="Oval 10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02" name="Oval 1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03" name="Oval 10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04" name="Oval 10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05" name="Oval 10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06" name="Oval 1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07" name="Oval 1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08" name="Oval 1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09" name="Oval 1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10" name="Oval 1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11" name="Oval 1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12" name="Oval 1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13" name="Oval 1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14" name="Oval 1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69815" name="Group 119"/>
              <p:cNvGrpSpPr>
                <a:grpSpLocks/>
              </p:cNvGrpSpPr>
              <p:nvPr/>
            </p:nvGrpSpPr>
            <p:grpSpPr bwMode="auto">
              <a:xfrm>
                <a:off x="2784" y="2305"/>
                <a:ext cx="346" cy="304"/>
                <a:chOff x="3098" y="2084"/>
                <a:chExt cx="346" cy="304"/>
              </a:xfrm>
            </p:grpSpPr>
            <p:sp>
              <p:nvSpPr>
                <p:cNvPr id="669816" name="Oval 12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17" name="Oval 1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18" name="Oval 12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19" name="Oval 12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20" name="Oval 12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21" name="Oval 1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22" name="Oval 12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23" name="Oval 12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24" name="Oval 12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25" name="Oval 12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26" name="Oval 13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27" name="Oval 13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28" name="Oval 13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29" name="Oval 13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69830" name="Group 134"/>
            <p:cNvGrpSpPr>
              <a:grpSpLocks/>
            </p:cNvGrpSpPr>
            <p:nvPr/>
          </p:nvGrpSpPr>
          <p:grpSpPr bwMode="auto">
            <a:xfrm>
              <a:off x="3906" y="2655"/>
              <a:ext cx="631" cy="1062"/>
              <a:chOff x="3810" y="2559"/>
              <a:chExt cx="631" cy="1062"/>
            </a:xfrm>
          </p:grpSpPr>
          <p:grpSp>
            <p:nvGrpSpPr>
              <p:cNvPr id="669831" name="Group 135"/>
              <p:cNvGrpSpPr>
                <a:grpSpLocks/>
              </p:cNvGrpSpPr>
              <p:nvPr/>
            </p:nvGrpSpPr>
            <p:grpSpPr bwMode="auto">
              <a:xfrm>
                <a:off x="4095" y="3317"/>
                <a:ext cx="346" cy="304"/>
                <a:chOff x="3098" y="2084"/>
                <a:chExt cx="346" cy="304"/>
              </a:xfrm>
            </p:grpSpPr>
            <p:sp>
              <p:nvSpPr>
                <p:cNvPr id="669832" name="Oval 1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33" name="Oval 1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34" name="Oval 1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35" name="Oval 1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36" name="Oval 1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37" name="Oval 1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38" name="Oval 1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39" name="Oval 1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40" name="Oval 1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41" name="Oval 1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42" name="Oval 1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43" name="Oval 1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44" name="Oval 1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45" name="Oval 1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69846" name="Group 150"/>
              <p:cNvGrpSpPr>
                <a:grpSpLocks/>
              </p:cNvGrpSpPr>
              <p:nvPr/>
            </p:nvGrpSpPr>
            <p:grpSpPr bwMode="auto">
              <a:xfrm>
                <a:off x="3810" y="2559"/>
                <a:ext cx="346" cy="304"/>
                <a:chOff x="3098" y="2084"/>
                <a:chExt cx="346" cy="304"/>
              </a:xfrm>
            </p:grpSpPr>
            <p:sp>
              <p:nvSpPr>
                <p:cNvPr id="669847" name="Oval 15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48" name="Oval 1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49" name="Oval 15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50" name="Oval 15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51" name="Oval 15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52" name="Oval 1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53" name="Oval 15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54" name="Oval 15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55" name="Oval 15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56" name="Oval 16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57" name="Oval 16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58" name="Oval 16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59" name="Oval 16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60" name="Oval 16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69861" name="Group 165"/>
            <p:cNvGrpSpPr>
              <a:grpSpLocks/>
            </p:cNvGrpSpPr>
            <p:nvPr/>
          </p:nvGrpSpPr>
          <p:grpSpPr bwMode="auto">
            <a:xfrm>
              <a:off x="3619" y="2032"/>
              <a:ext cx="1303" cy="973"/>
              <a:chOff x="3523" y="1936"/>
              <a:chExt cx="1303" cy="973"/>
            </a:xfrm>
          </p:grpSpPr>
          <p:grpSp>
            <p:nvGrpSpPr>
              <p:cNvPr id="669862" name="Group 166"/>
              <p:cNvGrpSpPr>
                <a:grpSpLocks/>
              </p:cNvGrpSpPr>
              <p:nvPr/>
            </p:nvGrpSpPr>
            <p:grpSpPr bwMode="auto">
              <a:xfrm>
                <a:off x="4480" y="2605"/>
                <a:ext cx="346" cy="304"/>
                <a:chOff x="3098" y="2084"/>
                <a:chExt cx="346" cy="304"/>
              </a:xfrm>
            </p:grpSpPr>
            <p:sp>
              <p:nvSpPr>
                <p:cNvPr id="669863" name="Oval 1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64" name="Oval 1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65" name="Oval 1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66" name="Oval 1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67" name="Oval 1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68" name="Oval 1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69" name="Oval 1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70" name="Oval 1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71" name="Oval 1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72" name="Oval 1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73" name="Oval 1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74" name="Oval 1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75" name="Oval 1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76" name="Oval 1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69877" name="Group 181"/>
              <p:cNvGrpSpPr>
                <a:grpSpLocks/>
              </p:cNvGrpSpPr>
              <p:nvPr/>
            </p:nvGrpSpPr>
            <p:grpSpPr bwMode="auto">
              <a:xfrm>
                <a:off x="3523" y="1936"/>
                <a:ext cx="346" cy="304"/>
                <a:chOff x="3098" y="2084"/>
                <a:chExt cx="346" cy="304"/>
              </a:xfrm>
            </p:grpSpPr>
            <p:sp>
              <p:nvSpPr>
                <p:cNvPr id="669878" name="Oval 1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79" name="Oval 1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80" name="Oval 1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81" name="Oval 1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82" name="Oval 1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83" name="Oval 1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84" name="Oval 1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85" name="Oval 1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86" name="Oval 1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87" name="Oval 1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88" name="Oval 1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89" name="Oval 1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90" name="Oval 1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91" name="Oval 1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69892" name="Group 196"/>
            <p:cNvGrpSpPr>
              <a:grpSpLocks/>
            </p:cNvGrpSpPr>
            <p:nvPr/>
          </p:nvGrpSpPr>
          <p:grpSpPr bwMode="auto">
            <a:xfrm>
              <a:off x="2624" y="2100"/>
              <a:ext cx="986" cy="508"/>
              <a:chOff x="2528" y="2004"/>
              <a:chExt cx="986" cy="508"/>
            </a:xfrm>
          </p:grpSpPr>
          <p:grpSp>
            <p:nvGrpSpPr>
              <p:cNvPr id="669893" name="Group 197"/>
              <p:cNvGrpSpPr>
                <a:grpSpLocks/>
              </p:cNvGrpSpPr>
              <p:nvPr/>
            </p:nvGrpSpPr>
            <p:grpSpPr bwMode="auto">
              <a:xfrm>
                <a:off x="3168" y="2004"/>
                <a:ext cx="346" cy="304"/>
                <a:chOff x="3098" y="2084"/>
                <a:chExt cx="346" cy="304"/>
              </a:xfrm>
            </p:grpSpPr>
            <p:sp>
              <p:nvSpPr>
                <p:cNvPr id="669894" name="Oval 1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95" name="Oval 1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96" name="Oval 2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97" name="Oval 2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98" name="Oval 2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899" name="Oval 2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00" name="Oval 2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01" name="Oval 2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02" name="Oval 2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03" name="Oval 2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04" name="Oval 2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05" name="Oval 2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06" name="Oval 2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07" name="Oval 2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69908" name="Group 212"/>
              <p:cNvGrpSpPr>
                <a:grpSpLocks/>
              </p:cNvGrpSpPr>
              <p:nvPr/>
            </p:nvGrpSpPr>
            <p:grpSpPr bwMode="auto">
              <a:xfrm>
                <a:off x="2528" y="2208"/>
                <a:ext cx="346" cy="304"/>
                <a:chOff x="3098" y="2084"/>
                <a:chExt cx="346" cy="304"/>
              </a:xfrm>
            </p:grpSpPr>
            <p:sp>
              <p:nvSpPr>
                <p:cNvPr id="669909" name="Oval 21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10" name="Oval 2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11" name="Oval 21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12" name="Oval 21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13" name="Oval 21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14" name="Oval 2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15" name="Oval 21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16" name="Oval 22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17" name="Oval 22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18" name="Oval 22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19" name="Oval 22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20" name="Oval 22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21" name="Oval 22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22" name="Oval 22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69923" name="Group 227"/>
            <p:cNvGrpSpPr>
              <a:grpSpLocks/>
            </p:cNvGrpSpPr>
            <p:nvPr/>
          </p:nvGrpSpPr>
          <p:grpSpPr bwMode="auto">
            <a:xfrm>
              <a:off x="2954" y="2152"/>
              <a:ext cx="904" cy="429"/>
              <a:chOff x="2858" y="2056"/>
              <a:chExt cx="904" cy="429"/>
            </a:xfrm>
          </p:grpSpPr>
          <p:grpSp>
            <p:nvGrpSpPr>
              <p:cNvPr id="669924" name="Group 228"/>
              <p:cNvGrpSpPr>
                <a:grpSpLocks/>
              </p:cNvGrpSpPr>
              <p:nvPr/>
            </p:nvGrpSpPr>
            <p:grpSpPr bwMode="auto">
              <a:xfrm>
                <a:off x="2858" y="2056"/>
                <a:ext cx="346" cy="304"/>
                <a:chOff x="3098" y="2084"/>
                <a:chExt cx="346" cy="304"/>
              </a:xfrm>
            </p:grpSpPr>
            <p:sp>
              <p:nvSpPr>
                <p:cNvPr id="669925" name="Oval 22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26" name="Oval 2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27" name="Oval 23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28" name="Oval 23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29" name="Oval 23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30" name="Oval 2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31" name="Oval 23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32" name="Oval 23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33" name="Oval 23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34" name="Oval 23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35" name="Oval 23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36" name="Oval 24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37" name="Oval 24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38" name="Oval 24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69939" name="Group 243"/>
              <p:cNvGrpSpPr>
                <a:grpSpLocks/>
              </p:cNvGrpSpPr>
              <p:nvPr/>
            </p:nvGrpSpPr>
            <p:grpSpPr bwMode="auto">
              <a:xfrm>
                <a:off x="3416" y="2181"/>
                <a:ext cx="346" cy="304"/>
                <a:chOff x="3098" y="2084"/>
                <a:chExt cx="346" cy="304"/>
              </a:xfrm>
            </p:grpSpPr>
            <p:sp>
              <p:nvSpPr>
                <p:cNvPr id="669940" name="Oval 24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41" name="Oval 2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42" name="Oval 24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43" name="Oval 24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44" name="Oval 24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45" name="Oval 2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46" name="Oval 25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47" name="Oval 25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48" name="Oval 25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49" name="Oval 25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50" name="Oval 25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51" name="Oval 25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52" name="Oval 25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53" name="Oval 25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69954" name="Group 258"/>
            <p:cNvGrpSpPr>
              <a:grpSpLocks/>
            </p:cNvGrpSpPr>
            <p:nvPr/>
          </p:nvGrpSpPr>
          <p:grpSpPr bwMode="auto">
            <a:xfrm>
              <a:off x="3151" y="2435"/>
              <a:ext cx="661" cy="752"/>
              <a:chOff x="3055" y="2339"/>
              <a:chExt cx="661" cy="752"/>
            </a:xfrm>
          </p:grpSpPr>
          <p:grpSp>
            <p:nvGrpSpPr>
              <p:cNvPr id="669955" name="Group 259"/>
              <p:cNvGrpSpPr>
                <a:grpSpLocks/>
              </p:cNvGrpSpPr>
              <p:nvPr/>
            </p:nvGrpSpPr>
            <p:grpSpPr bwMode="auto">
              <a:xfrm>
                <a:off x="3055" y="2339"/>
                <a:ext cx="346" cy="304"/>
                <a:chOff x="3098" y="2084"/>
                <a:chExt cx="346" cy="304"/>
              </a:xfrm>
            </p:grpSpPr>
            <p:sp>
              <p:nvSpPr>
                <p:cNvPr id="669956" name="Oval 26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57" name="Oval 2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58" name="Oval 26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59" name="Oval 26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60" name="Oval 26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61" name="Oval 2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62" name="Oval 26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63" name="Oval 26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64" name="Oval 26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65" name="Oval 26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66" name="Oval 27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67" name="Oval 27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68" name="Oval 27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69" name="Oval 27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69970" name="Group 274"/>
              <p:cNvGrpSpPr>
                <a:grpSpLocks/>
              </p:cNvGrpSpPr>
              <p:nvPr/>
            </p:nvGrpSpPr>
            <p:grpSpPr bwMode="auto">
              <a:xfrm>
                <a:off x="3370" y="2787"/>
                <a:ext cx="346" cy="304"/>
                <a:chOff x="3098" y="2084"/>
                <a:chExt cx="346" cy="304"/>
              </a:xfrm>
            </p:grpSpPr>
            <p:sp>
              <p:nvSpPr>
                <p:cNvPr id="669971" name="Oval 27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72" name="Oval 2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73" name="Oval 27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74" name="Oval 27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75" name="Oval 27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76" name="Oval 2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77" name="Oval 28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78" name="Oval 28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79" name="Oval 28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80" name="Oval 28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81" name="Oval 28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82" name="Oval 28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83" name="Oval 28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84" name="Oval 28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69985" name="Group 289"/>
            <p:cNvGrpSpPr>
              <a:grpSpLocks/>
            </p:cNvGrpSpPr>
            <p:nvPr/>
          </p:nvGrpSpPr>
          <p:grpSpPr bwMode="auto">
            <a:xfrm>
              <a:off x="2710" y="2080"/>
              <a:ext cx="1487" cy="1132"/>
              <a:chOff x="2614" y="1984"/>
              <a:chExt cx="1487" cy="1132"/>
            </a:xfrm>
          </p:grpSpPr>
          <p:grpSp>
            <p:nvGrpSpPr>
              <p:cNvPr id="669986" name="Group 290"/>
              <p:cNvGrpSpPr>
                <a:grpSpLocks/>
              </p:cNvGrpSpPr>
              <p:nvPr/>
            </p:nvGrpSpPr>
            <p:grpSpPr bwMode="auto">
              <a:xfrm>
                <a:off x="2614" y="2812"/>
                <a:ext cx="346" cy="304"/>
                <a:chOff x="3098" y="2084"/>
                <a:chExt cx="346" cy="304"/>
              </a:xfrm>
            </p:grpSpPr>
            <p:sp>
              <p:nvSpPr>
                <p:cNvPr id="669987" name="Oval 29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88" name="Oval 2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89" name="Oval 29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90" name="Oval 29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91" name="Oval 29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92" name="Oval 2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93" name="Oval 29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94" name="Oval 29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95" name="Oval 29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96" name="Oval 30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97" name="Oval 30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98" name="Oval 30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9999" name="Oval 30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00" name="Oval 30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001" name="Group 305"/>
              <p:cNvGrpSpPr>
                <a:grpSpLocks/>
              </p:cNvGrpSpPr>
              <p:nvPr/>
            </p:nvGrpSpPr>
            <p:grpSpPr bwMode="auto">
              <a:xfrm>
                <a:off x="3755" y="1984"/>
                <a:ext cx="346" cy="304"/>
                <a:chOff x="3098" y="2084"/>
                <a:chExt cx="346" cy="304"/>
              </a:xfrm>
            </p:grpSpPr>
            <p:sp>
              <p:nvSpPr>
                <p:cNvPr id="670002" name="Oval 30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03" name="Oval 3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04" name="Oval 30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05" name="Oval 30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06" name="Oval 31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07" name="Oval 3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08" name="Oval 31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09" name="Oval 31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10" name="Oval 31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11" name="Oval 31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12" name="Oval 31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13" name="Oval 31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14" name="Oval 31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15" name="Oval 31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0016" name="Group 320"/>
            <p:cNvGrpSpPr>
              <a:grpSpLocks/>
            </p:cNvGrpSpPr>
            <p:nvPr/>
          </p:nvGrpSpPr>
          <p:grpSpPr bwMode="auto">
            <a:xfrm>
              <a:off x="3130" y="2584"/>
              <a:ext cx="788" cy="488"/>
              <a:chOff x="3034" y="2488"/>
              <a:chExt cx="788" cy="488"/>
            </a:xfrm>
          </p:grpSpPr>
          <p:grpSp>
            <p:nvGrpSpPr>
              <p:cNvPr id="670017" name="Group 321"/>
              <p:cNvGrpSpPr>
                <a:grpSpLocks/>
              </p:cNvGrpSpPr>
              <p:nvPr/>
            </p:nvGrpSpPr>
            <p:grpSpPr bwMode="auto">
              <a:xfrm>
                <a:off x="3034" y="2672"/>
                <a:ext cx="346" cy="304"/>
                <a:chOff x="3098" y="2084"/>
                <a:chExt cx="346" cy="304"/>
              </a:xfrm>
            </p:grpSpPr>
            <p:sp>
              <p:nvSpPr>
                <p:cNvPr id="670018" name="Oval 32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19" name="Oval 3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20" name="Oval 32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21" name="Oval 32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22" name="Oval 32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23" name="Oval 3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24" name="Oval 32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25" name="Oval 32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26" name="Oval 33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27" name="Oval 33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28" name="Oval 33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29" name="Oval 33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30" name="Oval 33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31" name="Oval 33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032" name="Group 336"/>
              <p:cNvGrpSpPr>
                <a:grpSpLocks/>
              </p:cNvGrpSpPr>
              <p:nvPr/>
            </p:nvGrpSpPr>
            <p:grpSpPr bwMode="auto">
              <a:xfrm>
                <a:off x="3476" y="2488"/>
                <a:ext cx="346" cy="304"/>
                <a:chOff x="3098" y="2084"/>
                <a:chExt cx="346" cy="304"/>
              </a:xfrm>
            </p:grpSpPr>
            <p:sp>
              <p:nvSpPr>
                <p:cNvPr id="670033" name="Oval 33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34" name="Oval 3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35" name="Oval 33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36" name="Oval 34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37" name="Oval 34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38" name="Oval 3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39" name="Oval 34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40" name="Oval 34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41" name="Oval 34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42" name="Oval 34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43" name="Oval 34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44" name="Oval 34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45" name="Oval 34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46" name="Oval 35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0047" name="Group 351"/>
            <p:cNvGrpSpPr>
              <a:grpSpLocks/>
            </p:cNvGrpSpPr>
            <p:nvPr/>
          </p:nvGrpSpPr>
          <p:grpSpPr bwMode="auto">
            <a:xfrm>
              <a:off x="3869" y="3143"/>
              <a:ext cx="650" cy="402"/>
              <a:chOff x="3773" y="3047"/>
              <a:chExt cx="650" cy="402"/>
            </a:xfrm>
          </p:grpSpPr>
          <p:grpSp>
            <p:nvGrpSpPr>
              <p:cNvPr id="670048" name="Group 352"/>
              <p:cNvGrpSpPr>
                <a:grpSpLocks/>
              </p:cNvGrpSpPr>
              <p:nvPr/>
            </p:nvGrpSpPr>
            <p:grpSpPr bwMode="auto">
              <a:xfrm>
                <a:off x="4077" y="3047"/>
                <a:ext cx="346" cy="304"/>
                <a:chOff x="3098" y="2084"/>
                <a:chExt cx="346" cy="304"/>
              </a:xfrm>
            </p:grpSpPr>
            <p:sp>
              <p:nvSpPr>
                <p:cNvPr id="670049" name="Oval 35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50" name="Oval 3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51" name="Oval 35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52" name="Oval 35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53" name="Oval 35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54" name="Oval 3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55" name="Oval 35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56" name="Oval 36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57" name="Oval 36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58" name="Oval 36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59" name="Oval 36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60" name="Oval 36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61" name="Oval 36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62" name="Oval 36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063" name="Group 367"/>
              <p:cNvGrpSpPr>
                <a:grpSpLocks/>
              </p:cNvGrpSpPr>
              <p:nvPr/>
            </p:nvGrpSpPr>
            <p:grpSpPr bwMode="auto">
              <a:xfrm>
                <a:off x="3773" y="3145"/>
                <a:ext cx="346" cy="304"/>
                <a:chOff x="3098" y="2084"/>
                <a:chExt cx="346" cy="304"/>
              </a:xfrm>
            </p:grpSpPr>
            <p:sp>
              <p:nvSpPr>
                <p:cNvPr id="670064" name="Oval 36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65" name="Oval 3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66" name="Oval 37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67" name="Oval 37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68" name="Oval 37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69" name="Oval 3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70" name="Oval 37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71" name="Oval 37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72" name="Oval 37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73" name="Oval 37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74" name="Oval 37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75" name="Oval 37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76" name="Oval 38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77" name="Oval 38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0078" name="Group 382"/>
            <p:cNvGrpSpPr>
              <a:grpSpLocks/>
            </p:cNvGrpSpPr>
            <p:nvPr/>
          </p:nvGrpSpPr>
          <p:grpSpPr bwMode="auto">
            <a:xfrm>
              <a:off x="2585" y="3197"/>
              <a:ext cx="1569" cy="622"/>
              <a:chOff x="2489" y="3101"/>
              <a:chExt cx="1569" cy="622"/>
            </a:xfrm>
          </p:grpSpPr>
          <p:grpSp>
            <p:nvGrpSpPr>
              <p:cNvPr id="670079" name="Group 383"/>
              <p:cNvGrpSpPr>
                <a:grpSpLocks/>
              </p:cNvGrpSpPr>
              <p:nvPr/>
            </p:nvGrpSpPr>
            <p:grpSpPr bwMode="auto">
              <a:xfrm>
                <a:off x="3712" y="3419"/>
                <a:ext cx="346" cy="304"/>
                <a:chOff x="3098" y="2084"/>
                <a:chExt cx="346" cy="304"/>
              </a:xfrm>
            </p:grpSpPr>
            <p:sp>
              <p:nvSpPr>
                <p:cNvPr id="670080" name="Oval 38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81" name="Oval 3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82" name="Oval 38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83" name="Oval 38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84" name="Oval 38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85" name="Oval 3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86" name="Oval 39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87" name="Oval 39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88" name="Oval 39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89" name="Oval 39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90" name="Oval 39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91" name="Oval 39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92" name="Oval 39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93" name="Oval 39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094" name="Group 398"/>
              <p:cNvGrpSpPr>
                <a:grpSpLocks/>
              </p:cNvGrpSpPr>
              <p:nvPr/>
            </p:nvGrpSpPr>
            <p:grpSpPr bwMode="auto">
              <a:xfrm>
                <a:off x="2489" y="3101"/>
                <a:ext cx="346" cy="304"/>
                <a:chOff x="3098" y="2084"/>
                <a:chExt cx="346" cy="304"/>
              </a:xfrm>
            </p:grpSpPr>
            <p:sp>
              <p:nvSpPr>
                <p:cNvPr id="670095" name="Oval 39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96" name="Oval 4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97" name="Oval 40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98" name="Oval 40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099" name="Oval 40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00" name="Oval 4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01" name="Oval 40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02" name="Oval 40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03" name="Oval 40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04" name="Oval 40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05" name="Oval 40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06" name="Oval 41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07" name="Oval 41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08" name="Oval 41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0109" name="Group 413"/>
            <p:cNvGrpSpPr>
              <a:grpSpLocks/>
            </p:cNvGrpSpPr>
            <p:nvPr/>
          </p:nvGrpSpPr>
          <p:grpSpPr bwMode="auto">
            <a:xfrm>
              <a:off x="2363" y="2853"/>
              <a:ext cx="1414" cy="967"/>
              <a:chOff x="2267" y="2757"/>
              <a:chExt cx="1414" cy="967"/>
            </a:xfrm>
          </p:grpSpPr>
          <p:grpSp>
            <p:nvGrpSpPr>
              <p:cNvPr id="670110" name="Group 414"/>
              <p:cNvGrpSpPr>
                <a:grpSpLocks/>
              </p:cNvGrpSpPr>
              <p:nvPr/>
            </p:nvGrpSpPr>
            <p:grpSpPr bwMode="auto">
              <a:xfrm>
                <a:off x="3335" y="3420"/>
                <a:ext cx="346" cy="304"/>
                <a:chOff x="3098" y="2084"/>
                <a:chExt cx="346" cy="304"/>
              </a:xfrm>
            </p:grpSpPr>
            <p:sp>
              <p:nvSpPr>
                <p:cNvPr id="670111" name="Oval 41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12" name="Oval 4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13" name="Oval 41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14" name="Oval 41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15" name="Oval 41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16" name="Oval 4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17" name="Oval 42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18" name="Oval 42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19" name="Oval 42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20" name="Oval 42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21" name="Oval 42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22" name="Oval 42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23" name="Oval 42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24" name="Oval 42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125" name="Group 429"/>
              <p:cNvGrpSpPr>
                <a:grpSpLocks/>
              </p:cNvGrpSpPr>
              <p:nvPr/>
            </p:nvGrpSpPr>
            <p:grpSpPr bwMode="auto">
              <a:xfrm>
                <a:off x="2267" y="2757"/>
                <a:ext cx="346" cy="304"/>
                <a:chOff x="3098" y="2084"/>
                <a:chExt cx="346" cy="304"/>
              </a:xfrm>
            </p:grpSpPr>
            <p:sp>
              <p:nvSpPr>
                <p:cNvPr id="670126" name="Oval 43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27" name="Oval 4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28" name="Oval 43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29" name="Oval 43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30" name="Oval 43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31" name="Oval 4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32" name="Oval 43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33" name="Oval 43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34" name="Oval 43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35" name="Oval 43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36" name="Oval 44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37" name="Oval 44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38" name="Oval 44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39" name="Oval 44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0140" name="Group 444"/>
            <p:cNvGrpSpPr>
              <a:grpSpLocks/>
            </p:cNvGrpSpPr>
            <p:nvPr/>
          </p:nvGrpSpPr>
          <p:grpSpPr bwMode="auto">
            <a:xfrm>
              <a:off x="3094" y="2440"/>
              <a:ext cx="1189" cy="937"/>
              <a:chOff x="2998" y="2344"/>
              <a:chExt cx="1189" cy="937"/>
            </a:xfrm>
          </p:grpSpPr>
          <p:grpSp>
            <p:nvGrpSpPr>
              <p:cNvPr id="670141" name="Group 445"/>
              <p:cNvGrpSpPr>
                <a:grpSpLocks/>
              </p:cNvGrpSpPr>
              <p:nvPr/>
            </p:nvGrpSpPr>
            <p:grpSpPr bwMode="auto">
              <a:xfrm>
                <a:off x="2998" y="2977"/>
                <a:ext cx="346" cy="304"/>
                <a:chOff x="3098" y="2084"/>
                <a:chExt cx="346" cy="304"/>
              </a:xfrm>
            </p:grpSpPr>
            <p:sp>
              <p:nvSpPr>
                <p:cNvPr id="670142" name="Oval 44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43" name="Oval 4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44" name="Oval 44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45" name="Oval 44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46" name="Oval 45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47" name="Oval 4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48" name="Oval 45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49" name="Oval 45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50" name="Oval 45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51" name="Oval 45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52" name="Oval 45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53" name="Oval 45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54" name="Oval 45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55" name="Oval 45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156" name="Group 460"/>
              <p:cNvGrpSpPr>
                <a:grpSpLocks/>
              </p:cNvGrpSpPr>
              <p:nvPr/>
            </p:nvGrpSpPr>
            <p:grpSpPr bwMode="auto">
              <a:xfrm>
                <a:off x="3841" y="2344"/>
                <a:ext cx="346" cy="304"/>
                <a:chOff x="3098" y="2084"/>
                <a:chExt cx="346" cy="304"/>
              </a:xfrm>
            </p:grpSpPr>
            <p:sp>
              <p:nvSpPr>
                <p:cNvPr id="670157" name="Oval 46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58" name="Oval 4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59" name="Oval 46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60" name="Oval 46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61" name="Oval 46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62" name="Oval 4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63" name="Oval 46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64" name="Oval 46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65" name="Oval 46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66" name="Oval 47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67" name="Oval 47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68" name="Oval 47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69" name="Oval 47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70" name="Oval 47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0171" name="Group 475"/>
            <p:cNvGrpSpPr>
              <a:grpSpLocks/>
            </p:cNvGrpSpPr>
            <p:nvPr/>
          </p:nvGrpSpPr>
          <p:grpSpPr bwMode="auto">
            <a:xfrm>
              <a:off x="3665" y="2899"/>
              <a:ext cx="884" cy="539"/>
              <a:chOff x="3569" y="2803"/>
              <a:chExt cx="884" cy="539"/>
            </a:xfrm>
          </p:grpSpPr>
          <p:grpSp>
            <p:nvGrpSpPr>
              <p:cNvPr id="670172" name="Group 476"/>
              <p:cNvGrpSpPr>
                <a:grpSpLocks/>
              </p:cNvGrpSpPr>
              <p:nvPr/>
            </p:nvGrpSpPr>
            <p:grpSpPr bwMode="auto">
              <a:xfrm>
                <a:off x="4107" y="2803"/>
                <a:ext cx="346" cy="304"/>
                <a:chOff x="3098" y="2084"/>
                <a:chExt cx="346" cy="304"/>
              </a:xfrm>
            </p:grpSpPr>
            <p:sp>
              <p:nvSpPr>
                <p:cNvPr id="670173" name="Oval 47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74" name="Oval 4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75" name="Oval 47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76" name="Oval 48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77" name="Oval 48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78" name="Oval 4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79" name="Oval 48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80" name="Oval 48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81" name="Oval 48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82" name="Oval 48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83" name="Oval 48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84" name="Oval 48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85" name="Oval 48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86" name="Oval 49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187" name="Group 491"/>
              <p:cNvGrpSpPr>
                <a:grpSpLocks/>
              </p:cNvGrpSpPr>
              <p:nvPr/>
            </p:nvGrpSpPr>
            <p:grpSpPr bwMode="auto">
              <a:xfrm>
                <a:off x="3569" y="3038"/>
                <a:ext cx="346" cy="304"/>
                <a:chOff x="3098" y="2084"/>
                <a:chExt cx="346" cy="304"/>
              </a:xfrm>
            </p:grpSpPr>
            <p:sp>
              <p:nvSpPr>
                <p:cNvPr id="670188" name="Oval 49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89" name="Oval 4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90" name="Oval 49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91" name="Oval 49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92" name="Oval 49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93" name="Oval 4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94" name="Oval 49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95" name="Oval 49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96" name="Oval 50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97" name="Oval 50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98" name="Oval 50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199" name="Oval 50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00" name="Oval 50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01" name="Oval 50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0202" name="Group 506"/>
            <p:cNvGrpSpPr>
              <a:grpSpLocks/>
            </p:cNvGrpSpPr>
            <p:nvPr/>
          </p:nvGrpSpPr>
          <p:grpSpPr bwMode="auto">
            <a:xfrm>
              <a:off x="3465" y="2712"/>
              <a:ext cx="1088" cy="816"/>
              <a:chOff x="3369" y="2616"/>
              <a:chExt cx="1088" cy="816"/>
            </a:xfrm>
          </p:grpSpPr>
          <p:grpSp>
            <p:nvGrpSpPr>
              <p:cNvPr id="670203" name="Group 507"/>
              <p:cNvGrpSpPr>
                <a:grpSpLocks/>
              </p:cNvGrpSpPr>
              <p:nvPr/>
            </p:nvGrpSpPr>
            <p:grpSpPr bwMode="auto">
              <a:xfrm>
                <a:off x="3369" y="3128"/>
                <a:ext cx="346" cy="304"/>
                <a:chOff x="3098" y="2084"/>
                <a:chExt cx="346" cy="304"/>
              </a:xfrm>
            </p:grpSpPr>
            <p:sp>
              <p:nvSpPr>
                <p:cNvPr id="670204" name="Oval 50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05" name="Oval 5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06" name="Oval 5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07" name="Oval 5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08" name="Oval 5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09" name="Oval 5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10" name="Oval 5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11" name="Oval 5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12" name="Oval 5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13" name="Oval 5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14" name="Oval 5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15" name="Oval 5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16" name="Oval 5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17" name="Oval 5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218" name="Group 522"/>
              <p:cNvGrpSpPr>
                <a:grpSpLocks/>
              </p:cNvGrpSpPr>
              <p:nvPr/>
            </p:nvGrpSpPr>
            <p:grpSpPr bwMode="auto">
              <a:xfrm>
                <a:off x="4111" y="2616"/>
                <a:ext cx="346" cy="304"/>
                <a:chOff x="3098" y="2084"/>
                <a:chExt cx="346" cy="304"/>
              </a:xfrm>
            </p:grpSpPr>
            <p:sp>
              <p:nvSpPr>
                <p:cNvPr id="670219" name="Oval 5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20" name="Oval 5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21" name="Oval 5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22" name="Oval 5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23" name="Oval 5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24" name="Oval 5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25" name="Oval 5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26" name="Oval 5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27" name="Oval 5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28" name="Oval 5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29" name="Oval 5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30" name="Oval 5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31" name="Oval 5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32" name="Oval 5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0233" name="Group 537"/>
            <p:cNvGrpSpPr>
              <a:grpSpLocks/>
            </p:cNvGrpSpPr>
            <p:nvPr/>
          </p:nvGrpSpPr>
          <p:grpSpPr bwMode="auto">
            <a:xfrm>
              <a:off x="4326" y="2407"/>
              <a:ext cx="457" cy="899"/>
              <a:chOff x="4230" y="2311"/>
              <a:chExt cx="457" cy="899"/>
            </a:xfrm>
          </p:grpSpPr>
          <p:grpSp>
            <p:nvGrpSpPr>
              <p:cNvPr id="670234" name="Group 538"/>
              <p:cNvGrpSpPr>
                <a:grpSpLocks/>
              </p:cNvGrpSpPr>
              <p:nvPr/>
            </p:nvGrpSpPr>
            <p:grpSpPr bwMode="auto">
              <a:xfrm>
                <a:off x="4230" y="2311"/>
                <a:ext cx="346" cy="304"/>
                <a:chOff x="3098" y="2084"/>
                <a:chExt cx="346" cy="304"/>
              </a:xfrm>
            </p:grpSpPr>
            <p:sp>
              <p:nvSpPr>
                <p:cNvPr id="670235" name="Oval 5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36" name="Oval 5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37" name="Oval 5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38" name="Oval 5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39" name="Oval 5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40" name="Oval 5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41" name="Oval 5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42" name="Oval 5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43" name="Oval 5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44" name="Oval 5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45" name="Oval 5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46" name="Oval 5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47" name="Oval 5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48" name="Oval 5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249" name="Group 553"/>
              <p:cNvGrpSpPr>
                <a:grpSpLocks/>
              </p:cNvGrpSpPr>
              <p:nvPr/>
            </p:nvGrpSpPr>
            <p:grpSpPr bwMode="auto">
              <a:xfrm>
                <a:off x="4341" y="2906"/>
                <a:ext cx="346" cy="304"/>
                <a:chOff x="3098" y="2084"/>
                <a:chExt cx="346" cy="304"/>
              </a:xfrm>
            </p:grpSpPr>
            <p:sp>
              <p:nvSpPr>
                <p:cNvPr id="670250" name="Oval 55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51" name="Oval 5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52" name="Oval 55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53" name="Oval 55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54" name="Oval 55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55" name="Oval 5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56" name="Oval 56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57" name="Oval 56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58" name="Oval 56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59" name="Oval 56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60" name="Oval 56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61" name="Oval 56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62" name="Oval 56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63" name="Oval 56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0264" name="Group 568"/>
            <p:cNvGrpSpPr>
              <a:grpSpLocks/>
            </p:cNvGrpSpPr>
            <p:nvPr/>
          </p:nvGrpSpPr>
          <p:grpSpPr bwMode="auto">
            <a:xfrm>
              <a:off x="2771" y="2841"/>
              <a:ext cx="1246" cy="598"/>
              <a:chOff x="2675" y="2745"/>
              <a:chExt cx="1246" cy="598"/>
            </a:xfrm>
          </p:grpSpPr>
          <p:grpSp>
            <p:nvGrpSpPr>
              <p:cNvPr id="670265" name="Group 569"/>
              <p:cNvGrpSpPr>
                <a:grpSpLocks/>
              </p:cNvGrpSpPr>
              <p:nvPr/>
            </p:nvGrpSpPr>
            <p:grpSpPr bwMode="auto">
              <a:xfrm>
                <a:off x="2675" y="3039"/>
                <a:ext cx="346" cy="304"/>
                <a:chOff x="3098" y="2084"/>
                <a:chExt cx="346" cy="304"/>
              </a:xfrm>
            </p:grpSpPr>
            <p:sp>
              <p:nvSpPr>
                <p:cNvPr id="670266" name="Oval 5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67" name="Oval 5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68" name="Oval 5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69" name="Oval 5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70" name="Oval 5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71" name="Oval 5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72" name="Oval 5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73" name="Oval 5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74" name="Oval 5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75" name="Oval 5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76" name="Oval 5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77" name="Oval 5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78" name="Oval 5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79" name="Oval 5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280" name="Group 584"/>
              <p:cNvGrpSpPr>
                <a:grpSpLocks/>
              </p:cNvGrpSpPr>
              <p:nvPr/>
            </p:nvGrpSpPr>
            <p:grpSpPr bwMode="auto">
              <a:xfrm>
                <a:off x="3575" y="2745"/>
                <a:ext cx="346" cy="304"/>
                <a:chOff x="3098" y="2084"/>
                <a:chExt cx="346" cy="304"/>
              </a:xfrm>
            </p:grpSpPr>
            <p:sp>
              <p:nvSpPr>
                <p:cNvPr id="670281" name="Oval 58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82" name="Oval 5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83" name="Oval 58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84" name="Oval 58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85" name="Oval 58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86" name="Oval 5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87" name="Oval 59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88" name="Oval 59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89" name="Oval 59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90" name="Oval 59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91" name="Oval 59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92" name="Oval 59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93" name="Oval 59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94" name="Oval 59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0295" name="Group 599"/>
            <p:cNvGrpSpPr>
              <a:grpSpLocks/>
            </p:cNvGrpSpPr>
            <p:nvPr/>
          </p:nvGrpSpPr>
          <p:grpSpPr bwMode="auto">
            <a:xfrm>
              <a:off x="2772" y="2585"/>
              <a:ext cx="1437" cy="648"/>
              <a:chOff x="2676" y="2489"/>
              <a:chExt cx="1437" cy="648"/>
            </a:xfrm>
          </p:grpSpPr>
          <p:grpSp>
            <p:nvGrpSpPr>
              <p:cNvPr id="670296" name="Group 600"/>
              <p:cNvGrpSpPr>
                <a:grpSpLocks/>
              </p:cNvGrpSpPr>
              <p:nvPr/>
            </p:nvGrpSpPr>
            <p:grpSpPr bwMode="auto">
              <a:xfrm>
                <a:off x="2676" y="2489"/>
                <a:ext cx="346" cy="304"/>
                <a:chOff x="3098" y="2084"/>
                <a:chExt cx="346" cy="304"/>
              </a:xfrm>
            </p:grpSpPr>
            <p:sp>
              <p:nvSpPr>
                <p:cNvPr id="670297" name="Oval 6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98" name="Oval 6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299" name="Oval 6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00" name="Oval 6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01" name="Oval 6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02" name="Oval 6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03" name="Oval 6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04" name="Oval 6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05" name="Oval 6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06" name="Oval 6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07" name="Oval 6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08" name="Oval 6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09" name="Oval 6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10" name="Oval 6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311" name="Group 615"/>
              <p:cNvGrpSpPr>
                <a:grpSpLocks/>
              </p:cNvGrpSpPr>
              <p:nvPr/>
            </p:nvGrpSpPr>
            <p:grpSpPr bwMode="auto">
              <a:xfrm>
                <a:off x="3767" y="2833"/>
                <a:ext cx="346" cy="304"/>
                <a:chOff x="3098" y="2084"/>
                <a:chExt cx="346" cy="304"/>
              </a:xfrm>
            </p:grpSpPr>
            <p:sp>
              <p:nvSpPr>
                <p:cNvPr id="670312" name="Oval 61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13" name="Oval 6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14" name="Oval 61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15" name="Oval 61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16" name="Oval 62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17" name="Oval 6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18" name="Oval 62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19" name="Oval 62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20" name="Oval 62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21" name="Oval 62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22" name="Oval 62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23" name="Oval 62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24" name="Oval 62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25" name="Oval 62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0326" name="Group 630"/>
            <p:cNvGrpSpPr>
              <a:grpSpLocks/>
            </p:cNvGrpSpPr>
            <p:nvPr/>
          </p:nvGrpSpPr>
          <p:grpSpPr bwMode="auto">
            <a:xfrm>
              <a:off x="2367" y="2454"/>
              <a:ext cx="1005" cy="1172"/>
              <a:chOff x="2271" y="2358"/>
              <a:chExt cx="1005" cy="1172"/>
            </a:xfrm>
          </p:grpSpPr>
          <p:grpSp>
            <p:nvGrpSpPr>
              <p:cNvPr id="670327" name="Group 631"/>
              <p:cNvGrpSpPr>
                <a:grpSpLocks/>
              </p:cNvGrpSpPr>
              <p:nvPr/>
            </p:nvGrpSpPr>
            <p:grpSpPr bwMode="auto">
              <a:xfrm>
                <a:off x="2930" y="3226"/>
                <a:ext cx="346" cy="304"/>
                <a:chOff x="3098" y="2084"/>
                <a:chExt cx="346" cy="304"/>
              </a:xfrm>
            </p:grpSpPr>
            <p:sp>
              <p:nvSpPr>
                <p:cNvPr id="670328" name="Oval 63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29" name="Oval 6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30" name="Oval 63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31" name="Oval 63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32" name="Oval 63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33" name="Oval 6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34" name="Oval 63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35" name="Oval 63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36" name="Oval 64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37" name="Oval 64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38" name="Oval 64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39" name="Oval 64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40" name="Oval 64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41" name="Oval 64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342" name="Group 646"/>
              <p:cNvGrpSpPr>
                <a:grpSpLocks/>
              </p:cNvGrpSpPr>
              <p:nvPr/>
            </p:nvGrpSpPr>
            <p:grpSpPr bwMode="auto">
              <a:xfrm>
                <a:off x="2271" y="2358"/>
                <a:ext cx="346" cy="304"/>
                <a:chOff x="3098" y="2084"/>
                <a:chExt cx="346" cy="304"/>
              </a:xfrm>
            </p:grpSpPr>
            <p:sp>
              <p:nvSpPr>
                <p:cNvPr id="670343" name="Oval 64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44" name="Oval 6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45" name="Oval 64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46" name="Oval 65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47" name="Oval 65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48" name="Oval 6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49" name="Oval 65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50" name="Oval 65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51" name="Oval 65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52" name="Oval 65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53" name="Oval 65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54" name="Oval 65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55" name="Oval 65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56" name="Oval 66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grpSp>
        <p:nvGrpSpPr>
          <p:cNvPr id="670357" name="Group 661"/>
          <p:cNvGrpSpPr>
            <a:grpSpLocks/>
          </p:cNvGrpSpPr>
          <p:nvPr/>
        </p:nvGrpSpPr>
        <p:grpSpPr bwMode="auto">
          <a:xfrm>
            <a:off x="3249613" y="2641600"/>
            <a:ext cx="4062412" cy="2838450"/>
            <a:chOff x="2363" y="2032"/>
            <a:chExt cx="2559" cy="1788"/>
          </a:xfrm>
        </p:grpSpPr>
        <p:grpSp>
          <p:nvGrpSpPr>
            <p:cNvPr id="670358" name="Group 662"/>
            <p:cNvGrpSpPr>
              <a:grpSpLocks/>
            </p:cNvGrpSpPr>
            <p:nvPr/>
          </p:nvGrpSpPr>
          <p:grpSpPr bwMode="auto">
            <a:xfrm>
              <a:off x="3361" y="2338"/>
              <a:ext cx="346" cy="304"/>
              <a:chOff x="3098" y="2084"/>
              <a:chExt cx="346" cy="304"/>
            </a:xfrm>
          </p:grpSpPr>
          <p:sp>
            <p:nvSpPr>
              <p:cNvPr id="670359" name="Oval 6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60" name="Oval 6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61" name="Oval 6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62" name="Oval 6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63" name="Oval 6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64" name="Oval 6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65" name="Oval 6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66" name="Oval 6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67" name="Oval 6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68" name="Oval 6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69" name="Oval 6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70" name="Oval 6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71" name="Oval 6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72" name="Oval 6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373" name="Group 677"/>
            <p:cNvGrpSpPr>
              <a:grpSpLocks/>
            </p:cNvGrpSpPr>
            <p:nvPr/>
          </p:nvGrpSpPr>
          <p:grpSpPr bwMode="auto">
            <a:xfrm>
              <a:off x="3768" y="2252"/>
              <a:ext cx="346" cy="304"/>
              <a:chOff x="3098" y="2084"/>
              <a:chExt cx="346" cy="304"/>
            </a:xfrm>
          </p:grpSpPr>
          <p:sp>
            <p:nvSpPr>
              <p:cNvPr id="670374" name="Oval 6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75" name="Oval 6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76" name="Oval 6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77" name="Oval 6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78" name="Oval 6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79" name="Oval 6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80" name="Oval 6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81" name="Oval 6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82" name="Oval 6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83" name="Oval 6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84" name="Oval 6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85" name="Oval 6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86" name="Oval 6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87" name="Oval 6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388" name="Group 692"/>
            <p:cNvGrpSpPr>
              <a:grpSpLocks/>
            </p:cNvGrpSpPr>
            <p:nvPr/>
          </p:nvGrpSpPr>
          <p:grpSpPr bwMode="auto">
            <a:xfrm>
              <a:off x="2948" y="2795"/>
              <a:ext cx="346" cy="304"/>
              <a:chOff x="3098" y="2084"/>
              <a:chExt cx="346" cy="304"/>
            </a:xfrm>
          </p:grpSpPr>
          <p:sp>
            <p:nvSpPr>
              <p:cNvPr id="670389" name="Oval 6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90" name="Oval 6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91" name="Oval 6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92" name="Oval 6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93" name="Oval 6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94" name="Oval 6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95" name="Oval 6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96" name="Oval 7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97" name="Oval 7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98" name="Oval 7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399" name="Oval 7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00" name="Oval 7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01" name="Oval 7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02" name="Oval 7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403" name="Group 707"/>
            <p:cNvGrpSpPr>
              <a:grpSpLocks/>
            </p:cNvGrpSpPr>
            <p:nvPr/>
          </p:nvGrpSpPr>
          <p:grpSpPr bwMode="auto">
            <a:xfrm>
              <a:off x="2527" y="2695"/>
              <a:ext cx="1106" cy="319"/>
              <a:chOff x="2431" y="2599"/>
              <a:chExt cx="1106" cy="319"/>
            </a:xfrm>
          </p:grpSpPr>
          <p:grpSp>
            <p:nvGrpSpPr>
              <p:cNvPr id="670404" name="Group 708"/>
              <p:cNvGrpSpPr>
                <a:grpSpLocks/>
              </p:cNvGrpSpPr>
              <p:nvPr/>
            </p:nvGrpSpPr>
            <p:grpSpPr bwMode="auto">
              <a:xfrm>
                <a:off x="3191" y="2599"/>
                <a:ext cx="346" cy="304"/>
                <a:chOff x="3098" y="2084"/>
                <a:chExt cx="346" cy="304"/>
              </a:xfrm>
            </p:grpSpPr>
            <p:sp>
              <p:nvSpPr>
                <p:cNvPr id="670405" name="Oval 7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06" name="Oval 7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07" name="Oval 7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08" name="Oval 7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09" name="Oval 7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10" name="Oval 7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11" name="Oval 7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12" name="Oval 7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13" name="Oval 7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14" name="Oval 7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15" name="Oval 7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16" name="Oval 7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17" name="Oval 7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18" name="Oval 7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419" name="Group 723"/>
              <p:cNvGrpSpPr>
                <a:grpSpLocks/>
              </p:cNvGrpSpPr>
              <p:nvPr/>
            </p:nvGrpSpPr>
            <p:grpSpPr bwMode="auto">
              <a:xfrm>
                <a:off x="2431" y="2614"/>
                <a:ext cx="346" cy="304"/>
                <a:chOff x="3098" y="2084"/>
                <a:chExt cx="346" cy="304"/>
              </a:xfrm>
            </p:grpSpPr>
            <p:sp>
              <p:nvSpPr>
                <p:cNvPr id="670420" name="Oval 7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21" name="Oval 7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22" name="Oval 7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23" name="Oval 7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24" name="Oval 7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25" name="Oval 7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26" name="Oval 7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27" name="Oval 7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28" name="Oval 7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29" name="Oval 7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30" name="Oval 7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31" name="Oval 7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32" name="Oval 7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33" name="Oval 7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0434" name="Group 738"/>
            <p:cNvGrpSpPr>
              <a:grpSpLocks/>
            </p:cNvGrpSpPr>
            <p:nvPr/>
          </p:nvGrpSpPr>
          <p:grpSpPr bwMode="auto">
            <a:xfrm>
              <a:off x="2880" y="2112"/>
              <a:ext cx="1664" cy="593"/>
              <a:chOff x="2784" y="2016"/>
              <a:chExt cx="1664" cy="593"/>
            </a:xfrm>
          </p:grpSpPr>
          <p:grpSp>
            <p:nvGrpSpPr>
              <p:cNvPr id="670435" name="Group 739"/>
              <p:cNvGrpSpPr>
                <a:grpSpLocks/>
              </p:cNvGrpSpPr>
              <p:nvPr/>
            </p:nvGrpSpPr>
            <p:grpSpPr bwMode="auto">
              <a:xfrm>
                <a:off x="4102" y="2016"/>
                <a:ext cx="346" cy="304"/>
                <a:chOff x="3098" y="2084"/>
                <a:chExt cx="346" cy="304"/>
              </a:xfrm>
            </p:grpSpPr>
            <p:sp>
              <p:nvSpPr>
                <p:cNvPr id="670436" name="Oval 74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37" name="Oval 7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38" name="Oval 74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39" name="Oval 74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40" name="Oval 74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41" name="Oval 7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42" name="Oval 74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43" name="Oval 74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44" name="Oval 74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45" name="Oval 74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46" name="Oval 75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47" name="Oval 75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48" name="Oval 75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49" name="Oval 75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450" name="Group 754"/>
              <p:cNvGrpSpPr>
                <a:grpSpLocks/>
              </p:cNvGrpSpPr>
              <p:nvPr/>
            </p:nvGrpSpPr>
            <p:grpSpPr bwMode="auto">
              <a:xfrm>
                <a:off x="2784" y="2305"/>
                <a:ext cx="346" cy="304"/>
                <a:chOff x="3098" y="2084"/>
                <a:chExt cx="346" cy="304"/>
              </a:xfrm>
            </p:grpSpPr>
            <p:sp>
              <p:nvSpPr>
                <p:cNvPr id="670451" name="Oval 7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52" name="Oval 7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53" name="Oval 7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54" name="Oval 7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55" name="Oval 7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56" name="Oval 7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57" name="Oval 7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58" name="Oval 7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59" name="Oval 7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60" name="Oval 7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61" name="Oval 7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62" name="Oval 7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63" name="Oval 7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64" name="Oval 7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0465" name="Group 769"/>
            <p:cNvGrpSpPr>
              <a:grpSpLocks/>
            </p:cNvGrpSpPr>
            <p:nvPr/>
          </p:nvGrpSpPr>
          <p:grpSpPr bwMode="auto">
            <a:xfrm>
              <a:off x="3906" y="2655"/>
              <a:ext cx="631" cy="1062"/>
              <a:chOff x="3810" y="2559"/>
              <a:chExt cx="631" cy="1062"/>
            </a:xfrm>
          </p:grpSpPr>
          <p:grpSp>
            <p:nvGrpSpPr>
              <p:cNvPr id="670466" name="Group 770"/>
              <p:cNvGrpSpPr>
                <a:grpSpLocks/>
              </p:cNvGrpSpPr>
              <p:nvPr/>
            </p:nvGrpSpPr>
            <p:grpSpPr bwMode="auto">
              <a:xfrm>
                <a:off x="4095" y="3317"/>
                <a:ext cx="346" cy="304"/>
                <a:chOff x="3098" y="2084"/>
                <a:chExt cx="346" cy="304"/>
              </a:xfrm>
            </p:grpSpPr>
            <p:sp>
              <p:nvSpPr>
                <p:cNvPr id="670467" name="Oval 77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68" name="Oval 7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69" name="Oval 77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70" name="Oval 77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71" name="Oval 77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72" name="Oval 7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73" name="Oval 77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74" name="Oval 77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75" name="Oval 77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76" name="Oval 78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77" name="Oval 78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78" name="Oval 78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79" name="Oval 78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80" name="Oval 78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481" name="Group 785"/>
              <p:cNvGrpSpPr>
                <a:grpSpLocks/>
              </p:cNvGrpSpPr>
              <p:nvPr/>
            </p:nvGrpSpPr>
            <p:grpSpPr bwMode="auto">
              <a:xfrm>
                <a:off x="3810" y="2559"/>
                <a:ext cx="346" cy="304"/>
                <a:chOff x="3098" y="2084"/>
                <a:chExt cx="346" cy="304"/>
              </a:xfrm>
            </p:grpSpPr>
            <p:sp>
              <p:nvSpPr>
                <p:cNvPr id="670482" name="Oval 7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83" name="Oval 7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84" name="Oval 7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85" name="Oval 7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86" name="Oval 7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87" name="Oval 7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88" name="Oval 7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89" name="Oval 7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90" name="Oval 7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91" name="Oval 7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92" name="Oval 7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93" name="Oval 7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94" name="Oval 7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95" name="Oval 7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0496" name="Group 800"/>
            <p:cNvGrpSpPr>
              <a:grpSpLocks/>
            </p:cNvGrpSpPr>
            <p:nvPr/>
          </p:nvGrpSpPr>
          <p:grpSpPr bwMode="auto">
            <a:xfrm>
              <a:off x="3619" y="2032"/>
              <a:ext cx="1303" cy="973"/>
              <a:chOff x="3523" y="1936"/>
              <a:chExt cx="1303" cy="973"/>
            </a:xfrm>
          </p:grpSpPr>
          <p:grpSp>
            <p:nvGrpSpPr>
              <p:cNvPr id="670497" name="Group 801"/>
              <p:cNvGrpSpPr>
                <a:grpSpLocks/>
              </p:cNvGrpSpPr>
              <p:nvPr/>
            </p:nvGrpSpPr>
            <p:grpSpPr bwMode="auto">
              <a:xfrm>
                <a:off x="4480" y="2605"/>
                <a:ext cx="346" cy="304"/>
                <a:chOff x="3098" y="2084"/>
                <a:chExt cx="346" cy="304"/>
              </a:xfrm>
            </p:grpSpPr>
            <p:sp>
              <p:nvSpPr>
                <p:cNvPr id="670498" name="Oval 80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499" name="Oval 8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00" name="Oval 80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01" name="Oval 80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02" name="Oval 80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03" name="Oval 8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04" name="Oval 80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05" name="Oval 80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06" name="Oval 81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07" name="Oval 81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08" name="Oval 81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09" name="Oval 81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10" name="Oval 81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11" name="Oval 81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512" name="Group 816"/>
              <p:cNvGrpSpPr>
                <a:grpSpLocks/>
              </p:cNvGrpSpPr>
              <p:nvPr/>
            </p:nvGrpSpPr>
            <p:grpSpPr bwMode="auto">
              <a:xfrm>
                <a:off x="3523" y="1936"/>
                <a:ext cx="346" cy="304"/>
                <a:chOff x="3098" y="2084"/>
                <a:chExt cx="346" cy="304"/>
              </a:xfrm>
            </p:grpSpPr>
            <p:sp>
              <p:nvSpPr>
                <p:cNvPr id="670513" name="Oval 8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14" name="Oval 8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15" name="Oval 8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16" name="Oval 8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17" name="Oval 8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18" name="Oval 8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19" name="Oval 8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20" name="Oval 82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21" name="Oval 82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22" name="Oval 82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23" name="Oval 82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24" name="Oval 82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25" name="Oval 82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26" name="Oval 83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0527" name="Group 831"/>
            <p:cNvGrpSpPr>
              <a:grpSpLocks/>
            </p:cNvGrpSpPr>
            <p:nvPr/>
          </p:nvGrpSpPr>
          <p:grpSpPr bwMode="auto">
            <a:xfrm>
              <a:off x="2624" y="2100"/>
              <a:ext cx="986" cy="508"/>
              <a:chOff x="2528" y="2004"/>
              <a:chExt cx="986" cy="508"/>
            </a:xfrm>
          </p:grpSpPr>
          <p:grpSp>
            <p:nvGrpSpPr>
              <p:cNvPr id="670528" name="Group 832"/>
              <p:cNvGrpSpPr>
                <a:grpSpLocks/>
              </p:cNvGrpSpPr>
              <p:nvPr/>
            </p:nvGrpSpPr>
            <p:grpSpPr bwMode="auto">
              <a:xfrm>
                <a:off x="3168" y="2004"/>
                <a:ext cx="346" cy="304"/>
                <a:chOff x="3098" y="2084"/>
                <a:chExt cx="346" cy="304"/>
              </a:xfrm>
            </p:grpSpPr>
            <p:sp>
              <p:nvSpPr>
                <p:cNvPr id="670529" name="Oval 83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30" name="Oval 8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31" name="Oval 83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32" name="Oval 83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33" name="Oval 83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34" name="Oval 8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35" name="Oval 83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36" name="Oval 84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37" name="Oval 84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38" name="Oval 84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39" name="Oval 84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40" name="Oval 84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41" name="Oval 84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42" name="Oval 84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543" name="Group 847"/>
              <p:cNvGrpSpPr>
                <a:grpSpLocks/>
              </p:cNvGrpSpPr>
              <p:nvPr/>
            </p:nvGrpSpPr>
            <p:grpSpPr bwMode="auto">
              <a:xfrm>
                <a:off x="2528" y="2208"/>
                <a:ext cx="346" cy="304"/>
                <a:chOff x="3098" y="2084"/>
                <a:chExt cx="346" cy="304"/>
              </a:xfrm>
            </p:grpSpPr>
            <p:sp>
              <p:nvSpPr>
                <p:cNvPr id="670544" name="Oval 84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45" name="Oval 8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46" name="Oval 85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47" name="Oval 85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48" name="Oval 85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49" name="Oval 8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50" name="Oval 85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51" name="Oval 85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52" name="Oval 85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53" name="Oval 85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54" name="Oval 85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55" name="Oval 85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56" name="Oval 86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57" name="Oval 86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0558" name="Group 862"/>
            <p:cNvGrpSpPr>
              <a:grpSpLocks/>
            </p:cNvGrpSpPr>
            <p:nvPr/>
          </p:nvGrpSpPr>
          <p:grpSpPr bwMode="auto">
            <a:xfrm>
              <a:off x="2954" y="2152"/>
              <a:ext cx="904" cy="429"/>
              <a:chOff x="2858" y="2056"/>
              <a:chExt cx="904" cy="429"/>
            </a:xfrm>
          </p:grpSpPr>
          <p:grpSp>
            <p:nvGrpSpPr>
              <p:cNvPr id="670559" name="Group 863"/>
              <p:cNvGrpSpPr>
                <a:grpSpLocks/>
              </p:cNvGrpSpPr>
              <p:nvPr/>
            </p:nvGrpSpPr>
            <p:grpSpPr bwMode="auto">
              <a:xfrm>
                <a:off x="2858" y="2056"/>
                <a:ext cx="346" cy="304"/>
                <a:chOff x="3098" y="2084"/>
                <a:chExt cx="346" cy="304"/>
              </a:xfrm>
            </p:grpSpPr>
            <p:sp>
              <p:nvSpPr>
                <p:cNvPr id="670560" name="Oval 86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61" name="Oval 8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62" name="Oval 86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63" name="Oval 86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64" name="Oval 86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65" name="Oval 8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66" name="Oval 87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67" name="Oval 87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68" name="Oval 87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69" name="Oval 87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70" name="Oval 87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71" name="Oval 87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72" name="Oval 87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73" name="Oval 87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574" name="Group 878"/>
              <p:cNvGrpSpPr>
                <a:grpSpLocks/>
              </p:cNvGrpSpPr>
              <p:nvPr/>
            </p:nvGrpSpPr>
            <p:grpSpPr bwMode="auto">
              <a:xfrm>
                <a:off x="3416" y="2181"/>
                <a:ext cx="346" cy="304"/>
                <a:chOff x="3098" y="2084"/>
                <a:chExt cx="346" cy="304"/>
              </a:xfrm>
            </p:grpSpPr>
            <p:sp>
              <p:nvSpPr>
                <p:cNvPr id="670575" name="Oval 87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76" name="Oval 8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77" name="Oval 88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78" name="Oval 88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79" name="Oval 88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80" name="Oval 8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81" name="Oval 88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82" name="Oval 88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83" name="Oval 88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84" name="Oval 88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85" name="Oval 88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86" name="Oval 89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87" name="Oval 89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88" name="Oval 89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0589" name="Group 893"/>
            <p:cNvGrpSpPr>
              <a:grpSpLocks/>
            </p:cNvGrpSpPr>
            <p:nvPr/>
          </p:nvGrpSpPr>
          <p:grpSpPr bwMode="auto">
            <a:xfrm>
              <a:off x="3151" y="2435"/>
              <a:ext cx="661" cy="752"/>
              <a:chOff x="3055" y="2339"/>
              <a:chExt cx="661" cy="752"/>
            </a:xfrm>
          </p:grpSpPr>
          <p:grpSp>
            <p:nvGrpSpPr>
              <p:cNvPr id="670590" name="Group 894"/>
              <p:cNvGrpSpPr>
                <a:grpSpLocks/>
              </p:cNvGrpSpPr>
              <p:nvPr/>
            </p:nvGrpSpPr>
            <p:grpSpPr bwMode="auto">
              <a:xfrm>
                <a:off x="3055" y="2339"/>
                <a:ext cx="346" cy="304"/>
                <a:chOff x="3098" y="2084"/>
                <a:chExt cx="346" cy="304"/>
              </a:xfrm>
            </p:grpSpPr>
            <p:sp>
              <p:nvSpPr>
                <p:cNvPr id="670591" name="Oval 89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92" name="Oval 8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93" name="Oval 89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94" name="Oval 89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95" name="Oval 89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96" name="Oval 9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97" name="Oval 90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98" name="Oval 90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599" name="Oval 90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00" name="Oval 90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01" name="Oval 90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02" name="Oval 90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03" name="Oval 90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04" name="Oval 90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605" name="Group 909"/>
              <p:cNvGrpSpPr>
                <a:grpSpLocks/>
              </p:cNvGrpSpPr>
              <p:nvPr/>
            </p:nvGrpSpPr>
            <p:grpSpPr bwMode="auto">
              <a:xfrm>
                <a:off x="3370" y="2787"/>
                <a:ext cx="346" cy="304"/>
                <a:chOff x="3098" y="2084"/>
                <a:chExt cx="346" cy="304"/>
              </a:xfrm>
            </p:grpSpPr>
            <p:sp>
              <p:nvSpPr>
                <p:cNvPr id="670606" name="Oval 9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07" name="Oval 9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08" name="Oval 9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09" name="Oval 9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10" name="Oval 9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11" name="Oval 9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12" name="Oval 9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13" name="Oval 9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14" name="Oval 9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15" name="Oval 9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16" name="Oval 9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17" name="Oval 9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18" name="Oval 9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19" name="Oval 9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0620" name="Group 924"/>
            <p:cNvGrpSpPr>
              <a:grpSpLocks/>
            </p:cNvGrpSpPr>
            <p:nvPr/>
          </p:nvGrpSpPr>
          <p:grpSpPr bwMode="auto">
            <a:xfrm>
              <a:off x="2710" y="2080"/>
              <a:ext cx="1487" cy="1132"/>
              <a:chOff x="2614" y="1984"/>
              <a:chExt cx="1487" cy="1132"/>
            </a:xfrm>
          </p:grpSpPr>
          <p:grpSp>
            <p:nvGrpSpPr>
              <p:cNvPr id="670621" name="Group 925"/>
              <p:cNvGrpSpPr>
                <a:grpSpLocks/>
              </p:cNvGrpSpPr>
              <p:nvPr/>
            </p:nvGrpSpPr>
            <p:grpSpPr bwMode="auto">
              <a:xfrm>
                <a:off x="2614" y="2812"/>
                <a:ext cx="346" cy="304"/>
                <a:chOff x="3098" y="2084"/>
                <a:chExt cx="346" cy="304"/>
              </a:xfrm>
            </p:grpSpPr>
            <p:sp>
              <p:nvSpPr>
                <p:cNvPr id="670622" name="Oval 9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23" name="Oval 9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24" name="Oval 9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25" name="Oval 9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26" name="Oval 9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27" name="Oval 9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28" name="Oval 9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29" name="Oval 9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30" name="Oval 9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31" name="Oval 9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32" name="Oval 9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33" name="Oval 9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34" name="Oval 9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35" name="Oval 9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636" name="Group 940"/>
              <p:cNvGrpSpPr>
                <a:grpSpLocks/>
              </p:cNvGrpSpPr>
              <p:nvPr/>
            </p:nvGrpSpPr>
            <p:grpSpPr bwMode="auto">
              <a:xfrm>
                <a:off x="3755" y="1984"/>
                <a:ext cx="346" cy="304"/>
                <a:chOff x="3098" y="2084"/>
                <a:chExt cx="346" cy="304"/>
              </a:xfrm>
            </p:grpSpPr>
            <p:sp>
              <p:nvSpPr>
                <p:cNvPr id="670637" name="Oval 9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38" name="Oval 9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39" name="Oval 9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40" name="Oval 9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41" name="Oval 9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42" name="Oval 9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43" name="Oval 9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44" name="Oval 9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45" name="Oval 9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46" name="Oval 9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47" name="Oval 9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48" name="Oval 9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49" name="Oval 9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50" name="Oval 9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0651" name="Group 955"/>
            <p:cNvGrpSpPr>
              <a:grpSpLocks/>
            </p:cNvGrpSpPr>
            <p:nvPr/>
          </p:nvGrpSpPr>
          <p:grpSpPr bwMode="auto">
            <a:xfrm>
              <a:off x="3130" y="2584"/>
              <a:ext cx="788" cy="488"/>
              <a:chOff x="3034" y="2488"/>
              <a:chExt cx="788" cy="488"/>
            </a:xfrm>
          </p:grpSpPr>
          <p:grpSp>
            <p:nvGrpSpPr>
              <p:cNvPr id="670652" name="Group 956"/>
              <p:cNvGrpSpPr>
                <a:grpSpLocks/>
              </p:cNvGrpSpPr>
              <p:nvPr/>
            </p:nvGrpSpPr>
            <p:grpSpPr bwMode="auto">
              <a:xfrm>
                <a:off x="3034" y="2672"/>
                <a:ext cx="346" cy="304"/>
                <a:chOff x="3098" y="2084"/>
                <a:chExt cx="346" cy="304"/>
              </a:xfrm>
            </p:grpSpPr>
            <p:sp>
              <p:nvSpPr>
                <p:cNvPr id="670653" name="Oval 9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54" name="Oval 9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55" name="Oval 9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56" name="Oval 9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57" name="Oval 9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58" name="Oval 9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59" name="Oval 9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60" name="Oval 9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61" name="Oval 9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62" name="Oval 9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63" name="Oval 9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64" name="Oval 9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65" name="Oval 9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66" name="Oval 9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667" name="Group 971"/>
              <p:cNvGrpSpPr>
                <a:grpSpLocks/>
              </p:cNvGrpSpPr>
              <p:nvPr/>
            </p:nvGrpSpPr>
            <p:grpSpPr bwMode="auto">
              <a:xfrm>
                <a:off x="3476" y="2488"/>
                <a:ext cx="346" cy="304"/>
                <a:chOff x="3098" y="2084"/>
                <a:chExt cx="346" cy="304"/>
              </a:xfrm>
            </p:grpSpPr>
            <p:sp>
              <p:nvSpPr>
                <p:cNvPr id="670668" name="Oval 9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69" name="Oval 9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70" name="Oval 9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71" name="Oval 9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72" name="Oval 9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73" name="Oval 9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74" name="Oval 9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75" name="Oval 9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76" name="Oval 9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77" name="Oval 9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78" name="Oval 9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79" name="Oval 9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80" name="Oval 9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81" name="Oval 9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0682" name="Group 986"/>
            <p:cNvGrpSpPr>
              <a:grpSpLocks/>
            </p:cNvGrpSpPr>
            <p:nvPr/>
          </p:nvGrpSpPr>
          <p:grpSpPr bwMode="auto">
            <a:xfrm>
              <a:off x="3869" y="3143"/>
              <a:ext cx="650" cy="402"/>
              <a:chOff x="3773" y="3047"/>
              <a:chExt cx="650" cy="402"/>
            </a:xfrm>
          </p:grpSpPr>
          <p:grpSp>
            <p:nvGrpSpPr>
              <p:cNvPr id="670683" name="Group 987"/>
              <p:cNvGrpSpPr>
                <a:grpSpLocks/>
              </p:cNvGrpSpPr>
              <p:nvPr/>
            </p:nvGrpSpPr>
            <p:grpSpPr bwMode="auto">
              <a:xfrm>
                <a:off x="4077" y="3047"/>
                <a:ext cx="346" cy="304"/>
                <a:chOff x="3098" y="2084"/>
                <a:chExt cx="346" cy="304"/>
              </a:xfrm>
            </p:grpSpPr>
            <p:sp>
              <p:nvSpPr>
                <p:cNvPr id="670684" name="Oval 9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85" name="Oval 9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86" name="Oval 9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87" name="Oval 9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88" name="Oval 9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89" name="Oval 9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90" name="Oval 9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91" name="Oval 9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92" name="Oval 9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93" name="Oval 9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94" name="Oval 9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95" name="Oval 9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96" name="Oval 10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697" name="Oval 10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698" name="Group 1002"/>
              <p:cNvGrpSpPr>
                <a:grpSpLocks/>
              </p:cNvGrpSpPr>
              <p:nvPr/>
            </p:nvGrpSpPr>
            <p:grpSpPr bwMode="auto">
              <a:xfrm>
                <a:off x="3773" y="3145"/>
                <a:ext cx="346" cy="304"/>
                <a:chOff x="3098" y="2084"/>
                <a:chExt cx="346" cy="304"/>
              </a:xfrm>
            </p:grpSpPr>
            <p:sp>
              <p:nvSpPr>
                <p:cNvPr id="670699" name="Oval 10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00" name="Oval 10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01" name="Oval 10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02" name="Oval 10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03" name="Oval 10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04" name="Oval 10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05" name="Oval 10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06" name="Oval 10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07" name="Oval 10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08" name="Oval 10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09" name="Oval 10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10" name="Oval 10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11" name="Oval 10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12" name="Oval 10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0713" name="Group 1017"/>
            <p:cNvGrpSpPr>
              <a:grpSpLocks/>
            </p:cNvGrpSpPr>
            <p:nvPr/>
          </p:nvGrpSpPr>
          <p:grpSpPr bwMode="auto">
            <a:xfrm>
              <a:off x="2585" y="3197"/>
              <a:ext cx="1569" cy="622"/>
              <a:chOff x="2489" y="3101"/>
              <a:chExt cx="1569" cy="622"/>
            </a:xfrm>
          </p:grpSpPr>
          <p:grpSp>
            <p:nvGrpSpPr>
              <p:cNvPr id="670714" name="Group 1018"/>
              <p:cNvGrpSpPr>
                <a:grpSpLocks/>
              </p:cNvGrpSpPr>
              <p:nvPr/>
            </p:nvGrpSpPr>
            <p:grpSpPr bwMode="auto">
              <a:xfrm>
                <a:off x="3712" y="3419"/>
                <a:ext cx="346" cy="304"/>
                <a:chOff x="3098" y="2084"/>
                <a:chExt cx="346" cy="304"/>
              </a:xfrm>
            </p:grpSpPr>
            <p:sp>
              <p:nvSpPr>
                <p:cNvPr id="670715" name="Oval 10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16" name="Oval 10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17" name="Oval 10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18" name="Oval 10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19" name="Oval 10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20" name="Oval 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21" name="Oval 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22" name="Oval 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23" name="Oval 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24" name="Oval 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25" name="Oval 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26" name="Oval 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27" name="Oval 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28" name="Oval 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729" name="Group 9"/>
              <p:cNvGrpSpPr>
                <a:grpSpLocks/>
              </p:cNvGrpSpPr>
              <p:nvPr/>
            </p:nvGrpSpPr>
            <p:grpSpPr bwMode="auto">
              <a:xfrm>
                <a:off x="2489" y="3101"/>
                <a:ext cx="346" cy="304"/>
                <a:chOff x="3098" y="2084"/>
                <a:chExt cx="346" cy="304"/>
              </a:xfrm>
            </p:grpSpPr>
            <p:sp>
              <p:nvSpPr>
                <p:cNvPr id="670730" name="Oval 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31" name="Oval 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32" name="Oval 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33" name="Oval 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34" name="Oval 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35" name="Oval 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36" name="Oval 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37" name="Oval 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38" name="Oval 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39" name="Oval 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40" name="Oval 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41" name="Oval 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42" name="Oval 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43" name="Oval 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0744" name="Group 24"/>
            <p:cNvGrpSpPr>
              <a:grpSpLocks/>
            </p:cNvGrpSpPr>
            <p:nvPr/>
          </p:nvGrpSpPr>
          <p:grpSpPr bwMode="auto">
            <a:xfrm>
              <a:off x="2363" y="2853"/>
              <a:ext cx="1414" cy="967"/>
              <a:chOff x="2267" y="2757"/>
              <a:chExt cx="1414" cy="967"/>
            </a:xfrm>
          </p:grpSpPr>
          <p:grpSp>
            <p:nvGrpSpPr>
              <p:cNvPr id="670745" name="Group 25"/>
              <p:cNvGrpSpPr>
                <a:grpSpLocks/>
              </p:cNvGrpSpPr>
              <p:nvPr/>
            </p:nvGrpSpPr>
            <p:grpSpPr bwMode="auto">
              <a:xfrm>
                <a:off x="3335" y="3420"/>
                <a:ext cx="346" cy="304"/>
                <a:chOff x="3098" y="2084"/>
                <a:chExt cx="346" cy="304"/>
              </a:xfrm>
            </p:grpSpPr>
            <p:sp>
              <p:nvSpPr>
                <p:cNvPr id="670746" name="Oval 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47" name="Oval 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48" name="Oval 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49" name="Oval 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50" name="Oval 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51" name="Oval 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52" name="Oval 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53" name="Oval 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54" name="Oval 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55" name="Oval 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56" name="Oval 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57" name="Oval 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58" name="Oval 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59" name="Oval 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760" name="Group 40"/>
              <p:cNvGrpSpPr>
                <a:grpSpLocks/>
              </p:cNvGrpSpPr>
              <p:nvPr/>
            </p:nvGrpSpPr>
            <p:grpSpPr bwMode="auto">
              <a:xfrm>
                <a:off x="2267" y="2757"/>
                <a:ext cx="346" cy="304"/>
                <a:chOff x="3098" y="2084"/>
                <a:chExt cx="346" cy="304"/>
              </a:xfrm>
            </p:grpSpPr>
            <p:sp>
              <p:nvSpPr>
                <p:cNvPr id="670761" name="Oval 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62" name="Oval 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63" name="Oval 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64" name="Oval 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65" name="Oval 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66" name="Oval 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67" name="Oval 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68" name="Oval 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69" name="Oval 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70" name="Oval 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71" name="Oval 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72" name="Oval 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73" name="Oval 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74" name="Oval 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0775" name="Group 55"/>
            <p:cNvGrpSpPr>
              <a:grpSpLocks/>
            </p:cNvGrpSpPr>
            <p:nvPr/>
          </p:nvGrpSpPr>
          <p:grpSpPr bwMode="auto">
            <a:xfrm>
              <a:off x="3094" y="2440"/>
              <a:ext cx="1189" cy="937"/>
              <a:chOff x="2998" y="2344"/>
              <a:chExt cx="1189" cy="937"/>
            </a:xfrm>
          </p:grpSpPr>
          <p:grpSp>
            <p:nvGrpSpPr>
              <p:cNvPr id="670776" name="Group 56"/>
              <p:cNvGrpSpPr>
                <a:grpSpLocks/>
              </p:cNvGrpSpPr>
              <p:nvPr/>
            </p:nvGrpSpPr>
            <p:grpSpPr bwMode="auto">
              <a:xfrm>
                <a:off x="2998" y="2977"/>
                <a:ext cx="346" cy="304"/>
                <a:chOff x="3098" y="2084"/>
                <a:chExt cx="346" cy="304"/>
              </a:xfrm>
            </p:grpSpPr>
            <p:sp>
              <p:nvSpPr>
                <p:cNvPr id="670777" name="Oval 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78" name="Oval 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79" name="Oval 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80" name="Oval 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81" name="Oval 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82" name="Oval 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83" name="Oval 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84" name="Oval 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85" name="Oval 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86" name="Oval 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87" name="Oval 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88" name="Oval 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89" name="Oval 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90" name="Oval 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791" name="Group 71"/>
              <p:cNvGrpSpPr>
                <a:grpSpLocks/>
              </p:cNvGrpSpPr>
              <p:nvPr/>
            </p:nvGrpSpPr>
            <p:grpSpPr bwMode="auto">
              <a:xfrm>
                <a:off x="3841" y="2344"/>
                <a:ext cx="346" cy="304"/>
                <a:chOff x="3098" y="2084"/>
                <a:chExt cx="346" cy="304"/>
              </a:xfrm>
            </p:grpSpPr>
            <p:sp>
              <p:nvSpPr>
                <p:cNvPr id="670792" name="Oval 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93" name="Oval 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94" name="Oval 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95" name="Oval 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96" name="Oval 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97" name="Oval 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98" name="Oval 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99" name="Oval 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00" name="Oval 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01" name="Oval 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02" name="Oval 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03" name="Oval 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04" name="Oval 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05" name="Oval 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0806" name="Group 86"/>
            <p:cNvGrpSpPr>
              <a:grpSpLocks/>
            </p:cNvGrpSpPr>
            <p:nvPr/>
          </p:nvGrpSpPr>
          <p:grpSpPr bwMode="auto">
            <a:xfrm>
              <a:off x="3665" y="2899"/>
              <a:ext cx="884" cy="539"/>
              <a:chOff x="3569" y="2803"/>
              <a:chExt cx="884" cy="539"/>
            </a:xfrm>
          </p:grpSpPr>
          <p:grpSp>
            <p:nvGrpSpPr>
              <p:cNvPr id="670807" name="Group 87"/>
              <p:cNvGrpSpPr>
                <a:grpSpLocks/>
              </p:cNvGrpSpPr>
              <p:nvPr/>
            </p:nvGrpSpPr>
            <p:grpSpPr bwMode="auto">
              <a:xfrm>
                <a:off x="4107" y="2803"/>
                <a:ext cx="346" cy="304"/>
                <a:chOff x="3098" y="2084"/>
                <a:chExt cx="346" cy="304"/>
              </a:xfrm>
            </p:grpSpPr>
            <p:sp>
              <p:nvSpPr>
                <p:cNvPr id="670808" name="Oval 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09" name="Oval 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10" name="Oval 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11" name="Oval 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12" name="Oval 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13" name="Oval 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14" name="Oval 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15" name="Oval 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16" name="Oval 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17" name="Oval 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18" name="Oval 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19" name="Oval 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20" name="Oval 1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21" name="Oval 1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822" name="Group 102"/>
              <p:cNvGrpSpPr>
                <a:grpSpLocks/>
              </p:cNvGrpSpPr>
              <p:nvPr/>
            </p:nvGrpSpPr>
            <p:grpSpPr bwMode="auto">
              <a:xfrm>
                <a:off x="3569" y="3038"/>
                <a:ext cx="346" cy="304"/>
                <a:chOff x="3098" y="2084"/>
                <a:chExt cx="346" cy="304"/>
              </a:xfrm>
            </p:grpSpPr>
            <p:sp>
              <p:nvSpPr>
                <p:cNvPr id="670823" name="Oval 1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24" name="Oval 1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25" name="Oval 1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26" name="Oval 1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27" name="Oval 1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28" name="Oval 1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29" name="Oval 1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30" name="Oval 1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31" name="Oval 1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32" name="Oval 1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33" name="Oval 1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34" name="Oval 1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35" name="Oval 1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36" name="Oval 1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0837" name="Group 117"/>
            <p:cNvGrpSpPr>
              <a:grpSpLocks/>
            </p:cNvGrpSpPr>
            <p:nvPr/>
          </p:nvGrpSpPr>
          <p:grpSpPr bwMode="auto">
            <a:xfrm>
              <a:off x="3465" y="2712"/>
              <a:ext cx="1088" cy="816"/>
              <a:chOff x="3369" y="2616"/>
              <a:chExt cx="1088" cy="816"/>
            </a:xfrm>
          </p:grpSpPr>
          <p:grpSp>
            <p:nvGrpSpPr>
              <p:cNvPr id="670838" name="Group 118"/>
              <p:cNvGrpSpPr>
                <a:grpSpLocks/>
              </p:cNvGrpSpPr>
              <p:nvPr/>
            </p:nvGrpSpPr>
            <p:grpSpPr bwMode="auto">
              <a:xfrm>
                <a:off x="3369" y="3128"/>
                <a:ext cx="346" cy="304"/>
                <a:chOff x="3098" y="2084"/>
                <a:chExt cx="346" cy="304"/>
              </a:xfrm>
            </p:grpSpPr>
            <p:sp>
              <p:nvSpPr>
                <p:cNvPr id="670839" name="Oval 1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40" name="Oval 1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41" name="Oval 1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42" name="Oval 1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43" name="Oval 1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44" name="Oval 1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45" name="Oval 1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46" name="Oval 1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47" name="Oval 1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48" name="Oval 1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49" name="Oval 1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50" name="Oval 1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51" name="Oval 1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52" name="Oval 1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853" name="Group 133"/>
              <p:cNvGrpSpPr>
                <a:grpSpLocks/>
              </p:cNvGrpSpPr>
              <p:nvPr/>
            </p:nvGrpSpPr>
            <p:grpSpPr bwMode="auto">
              <a:xfrm>
                <a:off x="4111" y="2616"/>
                <a:ext cx="346" cy="304"/>
                <a:chOff x="3098" y="2084"/>
                <a:chExt cx="346" cy="304"/>
              </a:xfrm>
            </p:grpSpPr>
            <p:sp>
              <p:nvSpPr>
                <p:cNvPr id="670854" name="Oval 1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55" name="Oval 1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56" name="Oval 1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57" name="Oval 1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58" name="Oval 1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59" name="Oval 1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60" name="Oval 1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61" name="Oval 1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62" name="Oval 1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63" name="Oval 1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64" name="Oval 1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65" name="Oval 1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66" name="Oval 1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67" name="Oval 1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0868" name="Group 148"/>
            <p:cNvGrpSpPr>
              <a:grpSpLocks/>
            </p:cNvGrpSpPr>
            <p:nvPr/>
          </p:nvGrpSpPr>
          <p:grpSpPr bwMode="auto">
            <a:xfrm>
              <a:off x="4326" y="2407"/>
              <a:ext cx="457" cy="899"/>
              <a:chOff x="4230" y="2311"/>
              <a:chExt cx="457" cy="899"/>
            </a:xfrm>
          </p:grpSpPr>
          <p:grpSp>
            <p:nvGrpSpPr>
              <p:cNvPr id="670869" name="Group 149"/>
              <p:cNvGrpSpPr>
                <a:grpSpLocks/>
              </p:cNvGrpSpPr>
              <p:nvPr/>
            </p:nvGrpSpPr>
            <p:grpSpPr bwMode="auto">
              <a:xfrm>
                <a:off x="4230" y="2311"/>
                <a:ext cx="346" cy="304"/>
                <a:chOff x="3098" y="2084"/>
                <a:chExt cx="346" cy="304"/>
              </a:xfrm>
            </p:grpSpPr>
            <p:sp>
              <p:nvSpPr>
                <p:cNvPr id="670870" name="Oval 1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71" name="Oval 1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72" name="Oval 1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73" name="Oval 1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74" name="Oval 1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75" name="Oval 1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76" name="Oval 1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77" name="Oval 1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78" name="Oval 1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79" name="Oval 1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80" name="Oval 1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81" name="Oval 1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82" name="Oval 1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83" name="Oval 1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884" name="Group 164"/>
              <p:cNvGrpSpPr>
                <a:grpSpLocks/>
              </p:cNvGrpSpPr>
              <p:nvPr/>
            </p:nvGrpSpPr>
            <p:grpSpPr bwMode="auto">
              <a:xfrm>
                <a:off x="4341" y="2906"/>
                <a:ext cx="346" cy="304"/>
                <a:chOff x="3098" y="2084"/>
                <a:chExt cx="346" cy="304"/>
              </a:xfrm>
            </p:grpSpPr>
            <p:sp>
              <p:nvSpPr>
                <p:cNvPr id="670885" name="Oval 1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86" name="Oval 1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87" name="Oval 1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88" name="Oval 1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89" name="Oval 1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90" name="Oval 1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91" name="Oval 1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92" name="Oval 1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93" name="Oval 1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94" name="Oval 1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95" name="Oval 1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96" name="Oval 1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97" name="Oval 1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898" name="Oval 1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0899" name="Group 179"/>
            <p:cNvGrpSpPr>
              <a:grpSpLocks/>
            </p:cNvGrpSpPr>
            <p:nvPr/>
          </p:nvGrpSpPr>
          <p:grpSpPr bwMode="auto">
            <a:xfrm>
              <a:off x="2771" y="2841"/>
              <a:ext cx="1246" cy="598"/>
              <a:chOff x="2675" y="2745"/>
              <a:chExt cx="1246" cy="598"/>
            </a:xfrm>
          </p:grpSpPr>
          <p:grpSp>
            <p:nvGrpSpPr>
              <p:cNvPr id="670900" name="Group 180"/>
              <p:cNvGrpSpPr>
                <a:grpSpLocks/>
              </p:cNvGrpSpPr>
              <p:nvPr/>
            </p:nvGrpSpPr>
            <p:grpSpPr bwMode="auto">
              <a:xfrm>
                <a:off x="2675" y="3039"/>
                <a:ext cx="346" cy="304"/>
                <a:chOff x="3098" y="2084"/>
                <a:chExt cx="346" cy="304"/>
              </a:xfrm>
            </p:grpSpPr>
            <p:sp>
              <p:nvSpPr>
                <p:cNvPr id="670901" name="Oval 1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02" name="Oval 1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03" name="Oval 1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04" name="Oval 1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05" name="Oval 1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06" name="Oval 1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07" name="Oval 1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08" name="Oval 1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09" name="Oval 1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10" name="Oval 1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11" name="Oval 1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12" name="Oval 1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13" name="Oval 1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14" name="Oval 1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915" name="Group 195"/>
              <p:cNvGrpSpPr>
                <a:grpSpLocks/>
              </p:cNvGrpSpPr>
              <p:nvPr/>
            </p:nvGrpSpPr>
            <p:grpSpPr bwMode="auto">
              <a:xfrm>
                <a:off x="3575" y="2745"/>
                <a:ext cx="346" cy="304"/>
                <a:chOff x="3098" y="2084"/>
                <a:chExt cx="346" cy="304"/>
              </a:xfrm>
            </p:grpSpPr>
            <p:sp>
              <p:nvSpPr>
                <p:cNvPr id="670916" name="Oval 1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17" name="Oval 1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18" name="Oval 1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19" name="Oval 1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20" name="Oval 2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21" name="Oval 2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22" name="Oval 2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23" name="Oval 2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24" name="Oval 2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25" name="Oval 2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26" name="Oval 2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27" name="Oval 2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28" name="Oval 2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29" name="Oval 2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0930" name="Group 210"/>
            <p:cNvGrpSpPr>
              <a:grpSpLocks/>
            </p:cNvGrpSpPr>
            <p:nvPr/>
          </p:nvGrpSpPr>
          <p:grpSpPr bwMode="auto">
            <a:xfrm>
              <a:off x="2772" y="2585"/>
              <a:ext cx="1437" cy="648"/>
              <a:chOff x="2676" y="2489"/>
              <a:chExt cx="1437" cy="648"/>
            </a:xfrm>
          </p:grpSpPr>
          <p:grpSp>
            <p:nvGrpSpPr>
              <p:cNvPr id="670931" name="Group 211"/>
              <p:cNvGrpSpPr>
                <a:grpSpLocks/>
              </p:cNvGrpSpPr>
              <p:nvPr/>
            </p:nvGrpSpPr>
            <p:grpSpPr bwMode="auto">
              <a:xfrm>
                <a:off x="2676" y="2489"/>
                <a:ext cx="346" cy="304"/>
                <a:chOff x="3098" y="2084"/>
                <a:chExt cx="346" cy="304"/>
              </a:xfrm>
            </p:grpSpPr>
            <p:sp>
              <p:nvSpPr>
                <p:cNvPr id="670932" name="Oval 2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33" name="Oval 2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34" name="Oval 2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35" name="Oval 2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36" name="Oval 2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37" name="Oval 2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38" name="Oval 2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39" name="Oval 2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40" name="Oval 2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41" name="Oval 2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42" name="Oval 2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43" name="Oval 2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44" name="Oval 2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45" name="Oval 2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946" name="Group 226"/>
              <p:cNvGrpSpPr>
                <a:grpSpLocks/>
              </p:cNvGrpSpPr>
              <p:nvPr/>
            </p:nvGrpSpPr>
            <p:grpSpPr bwMode="auto">
              <a:xfrm>
                <a:off x="3767" y="2833"/>
                <a:ext cx="346" cy="304"/>
                <a:chOff x="3098" y="2084"/>
                <a:chExt cx="346" cy="304"/>
              </a:xfrm>
            </p:grpSpPr>
            <p:sp>
              <p:nvSpPr>
                <p:cNvPr id="670947" name="Oval 2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48" name="Oval 2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49" name="Oval 2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50" name="Oval 2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51" name="Oval 2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52" name="Oval 2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53" name="Oval 2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54" name="Oval 2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55" name="Oval 2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56" name="Oval 2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57" name="Oval 2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58" name="Oval 2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59" name="Oval 2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60" name="Oval 2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0961" name="Group 241"/>
            <p:cNvGrpSpPr>
              <a:grpSpLocks/>
            </p:cNvGrpSpPr>
            <p:nvPr/>
          </p:nvGrpSpPr>
          <p:grpSpPr bwMode="auto">
            <a:xfrm>
              <a:off x="2367" y="2454"/>
              <a:ext cx="1005" cy="1172"/>
              <a:chOff x="2271" y="2358"/>
              <a:chExt cx="1005" cy="1172"/>
            </a:xfrm>
          </p:grpSpPr>
          <p:grpSp>
            <p:nvGrpSpPr>
              <p:cNvPr id="670962" name="Group 242"/>
              <p:cNvGrpSpPr>
                <a:grpSpLocks/>
              </p:cNvGrpSpPr>
              <p:nvPr/>
            </p:nvGrpSpPr>
            <p:grpSpPr bwMode="auto">
              <a:xfrm>
                <a:off x="2930" y="3226"/>
                <a:ext cx="346" cy="304"/>
                <a:chOff x="3098" y="2084"/>
                <a:chExt cx="346" cy="304"/>
              </a:xfrm>
            </p:grpSpPr>
            <p:sp>
              <p:nvSpPr>
                <p:cNvPr id="670963" name="Oval 2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64" name="Oval 2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65" name="Oval 2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66" name="Oval 2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67" name="Oval 2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68" name="Oval 2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69" name="Oval 2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70" name="Oval 2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71" name="Oval 2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72" name="Oval 2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73" name="Oval 2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74" name="Oval 2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75" name="Oval 2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76" name="Oval 2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0977" name="Group 257"/>
              <p:cNvGrpSpPr>
                <a:grpSpLocks/>
              </p:cNvGrpSpPr>
              <p:nvPr/>
            </p:nvGrpSpPr>
            <p:grpSpPr bwMode="auto">
              <a:xfrm>
                <a:off x="2271" y="2358"/>
                <a:ext cx="346" cy="304"/>
                <a:chOff x="3098" y="2084"/>
                <a:chExt cx="346" cy="304"/>
              </a:xfrm>
            </p:grpSpPr>
            <p:sp>
              <p:nvSpPr>
                <p:cNvPr id="670978" name="Oval 2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79" name="Oval 2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80" name="Oval 2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81" name="Oval 2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82" name="Oval 2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83" name="Oval 2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84" name="Oval 2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85" name="Oval 2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86" name="Oval 2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87" name="Oval 2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88" name="Oval 2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89" name="Oval 2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90" name="Oval 2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91" name="Oval 2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grpSp>
        <p:nvGrpSpPr>
          <p:cNvPr id="670992" name="Group 272"/>
          <p:cNvGrpSpPr>
            <a:grpSpLocks/>
          </p:cNvGrpSpPr>
          <p:nvPr/>
        </p:nvGrpSpPr>
        <p:grpSpPr bwMode="auto">
          <a:xfrm>
            <a:off x="5081588" y="714375"/>
            <a:ext cx="4062412" cy="2838450"/>
            <a:chOff x="2363" y="2032"/>
            <a:chExt cx="2559" cy="1788"/>
          </a:xfrm>
        </p:grpSpPr>
        <p:grpSp>
          <p:nvGrpSpPr>
            <p:cNvPr id="670993" name="Group 273"/>
            <p:cNvGrpSpPr>
              <a:grpSpLocks/>
            </p:cNvGrpSpPr>
            <p:nvPr/>
          </p:nvGrpSpPr>
          <p:grpSpPr bwMode="auto">
            <a:xfrm>
              <a:off x="3361" y="2338"/>
              <a:ext cx="346" cy="304"/>
              <a:chOff x="3098" y="2084"/>
              <a:chExt cx="346" cy="304"/>
            </a:xfrm>
          </p:grpSpPr>
          <p:sp>
            <p:nvSpPr>
              <p:cNvPr id="670994" name="Oval 2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95" name="Oval 2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96" name="Oval 2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97" name="Oval 2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98" name="Oval 2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999" name="Oval 2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00" name="Oval 2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01" name="Oval 2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02" name="Oval 2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03" name="Oval 2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04" name="Oval 2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05" name="Oval 2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06" name="Oval 2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07" name="Oval 2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008" name="Group 288"/>
            <p:cNvGrpSpPr>
              <a:grpSpLocks/>
            </p:cNvGrpSpPr>
            <p:nvPr/>
          </p:nvGrpSpPr>
          <p:grpSpPr bwMode="auto">
            <a:xfrm>
              <a:off x="3768" y="2252"/>
              <a:ext cx="346" cy="304"/>
              <a:chOff x="3098" y="2084"/>
              <a:chExt cx="346" cy="304"/>
            </a:xfrm>
          </p:grpSpPr>
          <p:sp>
            <p:nvSpPr>
              <p:cNvPr id="671009" name="Oval 2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10" name="Oval 2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11" name="Oval 2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12" name="Oval 2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13" name="Oval 2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14" name="Oval 2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15" name="Oval 2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16" name="Oval 2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17" name="Oval 2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18" name="Oval 2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19" name="Oval 2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20" name="Oval 3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21" name="Oval 3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22" name="Oval 3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023" name="Group 303"/>
            <p:cNvGrpSpPr>
              <a:grpSpLocks/>
            </p:cNvGrpSpPr>
            <p:nvPr/>
          </p:nvGrpSpPr>
          <p:grpSpPr bwMode="auto">
            <a:xfrm>
              <a:off x="2948" y="2795"/>
              <a:ext cx="346" cy="304"/>
              <a:chOff x="3098" y="2084"/>
              <a:chExt cx="346" cy="304"/>
            </a:xfrm>
          </p:grpSpPr>
          <p:sp>
            <p:nvSpPr>
              <p:cNvPr id="671024" name="Oval 30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25" name="Oval 3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26" name="Oval 30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27" name="Oval 30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28" name="Oval 30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29" name="Oval 3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30" name="Oval 3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31" name="Oval 3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32" name="Oval 3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33" name="Oval 3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34" name="Oval 3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35" name="Oval 3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36" name="Oval 3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37" name="Oval 3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038" name="Group 318"/>
            <p:cNvGrpSpPr>
              <a:grpSpLocks/>
            </p:cNvGrpSpPr>
            <p:nvPr/>
          </p:nvGrpSpPr>
          <p:grpSpPr bwMode="auto">
            <a:xfrm>
              <a:off x="2527" y="2695"/>
              <a:ext cx="1106" cy="319"/>
              <a:chOff x="2431" y="2599"/>
              <a:chExt cx="1106" cy="319"/>
            </a:xfrm>
          </p:grpSpPr>
          <p:grpSp>
            <p:nvGrpSpPr>
              <p:cNvPr id="671039" name="Group 319"/>
              <p:cNvGrpSpPr>
                <a:grpSpLocks/>
              </p:cNvGrpSpPr>
              <p:nvPr/>
            </p:nvGrpSpPr>
            <p:grpSpPr bwMode="auto">
              <a:xfrm>
                <a:off x="3191" y="2599"/>
                <a:ext cx="346" cy="304"/>
                <a:chOff x="3098" y="2084"/>
                <a:chExt cx="346" cy="304"/>
              </a:xfrm>
            </p:grpSpPr>
            <p:sp>
              <p:nvSpPr>
                <p:cNvPr id="671040" name="Oval 32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41" name="Oval 3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42" name="Oval 32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43" name="Oval 32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44" name="Oval 32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45" name="Oval 3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46" name="Oval 32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47" name="Oval 32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48" name="Oval 32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49" name="Oval 32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50" name="Oval 33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51" name="Oval 33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52" name="Oval 33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53" name="Oval 33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054" name="Group 334"/>
              <p:cNvGrpSpPr>
                <a:grpSpLocks/>
              </p:cNvGrpSpPr>
              <p:nvPr/>
            </p:nvGrpSpPr>
            <p:grpSpPr bwMode="auto">
              <a:xfrm>
                <a:off x="2431" y="2614"/>
                <a:ext cx="346" cy="304"/>
                <a:chOff x="3098" y="2084"/>
                <a:chExt cx="346" cy="304"/>
              </a:xfrm>
            </p:grpSpPr>
            <p:sp>
              <p:nvSpPr>
                <p:cNvPr id="671055" name="Oval 33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56" name="Oval 3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57" name="Oval 33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58" name="Oval 33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59" name="Oval 33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60" name="Oval 3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61" name="Oval 34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62" name="Oval 34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63" name="Oval 34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64" name="Oval 34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65" name="Oval 34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66" name="Oval 34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67" name="Oval 34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68" name="Oval 34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1069" name="Group 349"/>
            <p:cNvGrpSpPr>
              <a:grpSpLocks/>
            </p:cNvGrpSpPr>
            <p:nvPr/>
          </p:nvGrpSpPr>
          <p:grpSpPr bwMode="auto">
            <a:xfrm>
              <a:off x="2880" y="2112"/>
              <a:ext cx="1664" cy="593"/>
              <a:chOff x="2784" y="2016"/>
              <a:chExt cx="1664" cy="593"/>
            </a:xfrm>
          </p:grpSpPr>
          <p:grpSp>
            <p:nvGrpSpPr>
              <p:cNvPr id="671070" name="Group 350"/>
              <p:cNvGrpSpPr>
                <a:grpSpLocks/>
              </p:cNvGrpSpPr>
              <p:nvPr/>
            </p:nvGrpSpPr>
            <p:grpSpPr bwMode="auto">
              <a:xfrm>
                <a:off x="4102" y="2016"/>
                <a:ext cx="346" cy="304"/>
                <a:chOff x="3098" y="2084"/>
                <a:chExt cx="346" cy="304"/>
              </a:xfrm>
            </p:grpSpPr>
            <p:sp>
              <p:nvSpPr>
                <p:cNvPr id="671071" name="Oval 35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72" name="Oval 3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73" name="Oval 35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74" name="Oval 35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75" name="Oval 35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76" name="Oval 3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77" name="Oval 35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78" name="Oval 35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79" name="Oval 35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80" name="Oval 36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81" name="Oval 36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82" name="Oval 36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83" name="Oval 36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84" name="Oval 36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085" name="Group 365"/>
              <p:cNvGrpSpPr>
                <a:grpSpLocks/>
              </p:cNvGrpSpPr>
              <p:nvPr/>
            </p:nvGrpSpPr>
            <p:grpSpPr bwMode="auto">
              <a:xfrm>
                <a:off x="2784" y="2305"/>
                <a:ext cx="346" cy="304"/>
                <a:chOff x="3098" y="2084"/>
                <a:chExt cx="346" cy="304"/>
              </a:xfrm>
            </p:grpSpPr>
            <p:sp>
              <p:nvSpPr>
                <p:cNvPr id="671086" name="Oval 36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87" name="Oval 3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88" name="Oval 36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89" name="Oval 36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90" name="Oval 37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91" name="Oval 3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92" name="Oval 37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93" name="Oval 37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94" name="Oval 37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95" name="Oval 37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96" name="Oval 37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97" name="Oval 37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98" name="Oval 37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099" name="Oval 37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1100" name="Group 380"/>
            <p:cNvGrpSpPr>
              <a:grpSpLocks/>
            </p:cNvGrpSpPr>
            <p:nvPr/>
          </p:nvGrpSpPr>
          <p:grpSpPr bwMode="auto">
            <a:xfrm>
              <a:off x="3906" y="2655"/>
              <a:ext cx="631" cy="1062"/>
              <a:chOff x="3810" y="2559"/>
              <a:chExt cx="631" cy="1062"/>
            </a:xfrm>
          </p:grpSpPr>
          <p:grpSp>
            <p:nvGrpSpPr>
              <p:cNvPr id="671101" name="Group 381"/>
              <p:cNvGrpSpPr>
                <a:grpSpLocks/>
              </p:cNvGrpSpPr>
              <p:nvPr/>
            </p:nvGrpSpPr>
            <p:grpSpPr bwMode="auto">
              <a:xfrm>
                <a:off x="4095" y="3317"/>
                <a:ext cx="346" cy="304"/>
                <a:chOff x="3098" y="2084"/>
                <a:chExt cx="346" cy="304"/>
              </a:xfrm>
            </p:grpSpPr>
            <p:sp>
              <p:nvSpPr>
                <p:cNvPr id="671102" name="Oval 3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03" name="Oval 3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04" name="Oval 3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05" name="Oval 3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06" name="Oval 3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07" name="Oval 3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08" name="Oval 3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09" name="Oval 3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10" name="Oval 3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11" name="Oval 3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12" name="Oval 3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13" name="Oval 3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14" name="Oval 3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15" name="Oval 3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116" name="Group 396"/>
              <p:cNvGrpSpPr>
                <a:grpSpLocks/>
              </p:cNvGrpSpPr>
              <p:nvPr/>
            </p:nvGrpSpPr>
            <p:grpSpPr bwMode="auto">
              <a:xfrm>
                <a:off x="3810" y="2559"/>
                <a:ext cx="346" cy="304"/>
                <a:chOff x="3098" y="2084"/>
                <a:chExt cx="346" cy="304"/>
              </a:xfrm>
            </p:grpSpPr>
            <p:sp>
              <p:nvSpPr>
                <p:cNvPr id="671117" name="Oval 39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18" name="Oval 3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19" name="Oval 39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20" name="Oval 40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21" name="Oval 40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22" name="Oval 4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23" name="Oval 40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24" name="Oval 40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25" name="Oval 40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26" name="Oval 40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27" name="Oval 40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28" name="Oval 40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29" name="Oval 40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30" name="Oval 41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1131" name="Group 411"/>
            <p:cNvGrpSpPr>
              <a:grpSpLocks/>
            </p:cNvGrpSpPr>
            <p:nvPr/>
          </p:nvGrpSpPr>
          <p:grpSpPr bwMode="auto">
            <a:xfrm>
              <a:off x="3619" y="2032"/>
              <a:ext cx="1303" cy="973"/>
              <a:chOff x="3523" y="1936"/>
              <a:chExt cx="1303" cy="973"/>
            </a:xfrm>
          </p:grpSpPr>
          <p:grpSp>
            <p:nvGrpSpPr>
              <p:cNvPr id="671132" name="Group 412"/>
              <p:cNvGrpSpPr>
                <a:grpSpLocks/>
              </p:cNvGrpSpPr>
              <p:nvPr/>
            </p:nvGrpSpPr>
            <p:grpSpPr bwMode="auto">
              <a:xfrm>
                <a:off x="4480" y="2605"/>
                <a:ext cx="346" cy="304"/>
                <a:chOff x="3098" y="2084"/>
                <a:chExt cx="346" cy="304"/>
              </a:xfrm>
            </p:grpSpPr>
            <p:sp>
              <p:nvSpPr>
                <p:cNvPr id="671133" name="Oval 41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34" name="Oval 4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35" name="Oval 41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36" name="Oval 41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37" name="Oval 41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38" name="Oval 4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39" name="Oval 41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40" name="Oval 42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41" name="Oval 42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42" name="Oval 42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43" name="Oval 42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44" name="Oval 42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45" name="Oval 42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46" name="Oval 42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147" name="Group 427"/>
              <p:cNvGrpSpPr>
                <a:grpSpLocks/>
              </p:cNvGrpSpPr>
              <p:nvPr/>
            </p:nvGrpSpPr>
            <p:grpSpPr bwMode="auto">
              <a:xfrm>
                <a:off x="3523" y="1936"/>
                <a:ext cx="346" cy="304"/>
                <a:chOff x="3098" y="2084"/>
                <a:chExt cx="346" cy="304"/>
              </a:xfrm>
            </p:grpSpPr>
            <p:sp>
              <p:nvSpPr>
                <p:cNvPr id="671148" name="Oval 42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49" name="Oval 4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50" name="Oval 43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51" name="Oval 43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52" name="Oval 43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53" name="Oval 4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54" name="Oval 43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55" name="Oval 43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56" name="Oval 43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57" name="Oval 43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58" name="Oval 43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59" name="Oval 43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60" name="Oval 44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61" name="Oval 44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1162" name="Group 442"/>
            <p:cNvGrpSpPr>
              <a:grpSpLocks/>
            </p:cNvGrpSpPr>
            <p:nvPr/>
          </p:nvGrpSpPr>
          <p:grpSpPr bwMode="auto">
            <a:xfrm>
              <a:off x="2624" y="2100"/>
              <a:ext cx="986" cy="508"/>
              <a:chOff x="2528" y="2004"/>
              <a:chExt cx="986" cy="508"/>
            </a:xfrm>
          </p:grpSpPr>
          <p:grpSp>
            <p:nvGrpSpPr>
              <p:cNvPr id="671163" name="Group 443"/>
              <p:cNvGrpSpPr>
                <a:grpSpLocks/>
              </p:cNvGrpSpPr>
              <p:nvPr/>
            </p:nvGrpSpPr>
            <p:grpSpPr bwMode="auto">
              <a:xfrm>
                <a:off x="3168" y="2004"/>
                <a:ext cx="346" cy="304"/>
                <a:chOff x="3098" y="2084"/>
                <a:chExt cx="346" cy="304"/>
              </a:xfrm>
            </p:grpSpPr>
            <p:sp>
              <p:nvSpPr>
                <p:cNvPr id="671164" name="Oval 44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65" name="Oval 4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66" name="Oval 44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67" name="Oval 44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68" name="Oval 44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69" name="Oval 4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70" name="Oval 45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71" name="Oval 45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72" name="Oval 45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73" name="Oval 45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74" name="Oval 45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75" name="Oval 45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76" name="Oval 45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77" name="Oval 45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178" name="Group 458"/>
              <p:cNvGrpSpPr>
                <a:grpSpLocks/>
              </p:cNvGrpSpPr>
              <p:nvPr/>
            </p:nvGrpSpPr>
            <p:grpSpPr bwMode="auto">
              <a:xfrm>
                <a:off x="2528" y="2208"/>
                <a:ext cx="346" cy="304"/>
                <a:chOff x="3098" y="2084"/>
                <a:chExt cx="346" cy="304"/>
              </a:xfrm>
            </p:grpSpPr>
            <p:sp>
              <p:nvSpPr>
                <p:cNvPr id="671179" name="Oval 45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80" name="Oval 4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81" name="Oval 46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82" name="Oval 46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83" name="Oval 46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84" name="Oval 4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85" name="Oval 46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86" name="Oval 46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87" name="Oval 46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88" name="Oval 46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89" name="Oval 46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90" name="Oval 47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91" name="Oval 47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92" name="Oval 47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1193" name="Group 473"/>
            <p:cNvGrpSpPr>
              <a:grpSpLocks/>
            </p:cNvGrpSpPr>
            <p:nvPr/>
          </p:nvGrpSpPr>
          <p:grpSpPr bwMode="auto">
            <a:xfrm>
              <a:off x="2954" y="2152"/>
              <a:ext cx="904" cy="429"/>
              <a:chOff x="2858" y="2056"/>
              <a:chExt cx="904" cy="429"/>
            </a:xfrm>
          </p:grpSpPr>
          <p:grpSp>
            <p:nvGrpSpPr>
              <p:cNvPr id="671194" name="Group 474"/>
              <p:cNvGrpSpPr>
                <a:grpSpLocks/>
              </p:cNvGrpSpPr>
              <p:nvPr/>
            </p:nvGrpSpPr>
            <p:grpSpPr bwMode="auto">
              <a:xfrm>
                <a:off x="2858" y="2056"/>
                <a:ext cx="346" cy="304"/>
                <a:chOff x="3098" y="2084"/>
                <a:chExt cx="346" cy="304"/>
              </a:xfrm>
            </p:grpSpPr>
            <p:sp>
              <p:nvSpPr>
                <p:cNvPr id="671195" name="Oval 47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96" name="Oval 4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97" name="Oval 47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98" name="Oval 47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199" name="Oval 47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00" name="Oval 4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01" name="Oval 48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02" name="Oval 48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03" name="Oval 48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04" name="Oval 48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05" name="Oval 48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06" name="Oval 48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07" name="Oval 48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08" name="Oval 48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209" name="Group 489"/>
              <p:cNvGrpSpPr>
                <a:grpSpLocks/>
              </p:cNvGrpSpPr>
              <p:nvPr/>
            </p:nvGrpSpPr>
            <p:grpSpPr bwMode="auto">
              <a:xfrm>
                <a:off x="3416" y="2181"/>
                <a:ext cx="346" cy="304"/>
                <a:chOff x="3098" y="2084"/>
                <a:chExt cx="346" cy="304"/>
              </a:xfrm>
            </p:grpSpPr>
            <p:sp>
              <p:nvSpPr>
                <p:cNvPr id="671210" name="Oval 49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11" name="Oval 4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12" name="Oval 49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13" name="Oval 49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14" name="Oval 49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15" name="Oval 4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16" name="Oval 49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17" name="Oval 49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18" name="Oval 49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19" name="Oval 49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20" name="Oval 50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21" name="Oval 50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22" name="Oval 50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23" name="Oval 50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1224" name="Group 504"/>
            <p:cNvGrpSpPr>
              <a:grpSpLocks/>
            </p:cNvGrpSpPr>
            <p:nvPr/>
          </p:nvGrpSpPr>
          <p:grpSpPr bwMode="auto">
            <a:xfrm>
              <a:off x="3151" y="2435"/>
              <a:ext cx="661" cy="752"/>
              <a:chOff x="3055" y="2339"/>
              <a:chExt cx="661" cy="752"/>
            </a:xfrm>
          </p:grpSpPr>
          <p:grpSp>
            <p:nvGrpSpPr>
              <p:cNvPr id="671225" name="Group 505"/>
              <p:cNvGrpSpPr>
                <a:grpSpLocks/>
              </p:cNvGrpSpPr>
              <p:nvPr/>
            </p:nvGrpSpPr>
            <p:grpSpPr bwMode="auto">
              <a:xfrm>
                <a:off x="3055" y="2339"/>
                <a:ext cx="346" cy="304"/>
                <a:chOff x="3098" y="2084"/>
                <a:chExt cx="346" cy="304"/>
              </a:xfrm>
            </p:grpSpPr>
            <p:sp>
              <p:nvSpPr>
                <p:cNvPr id="671226" name="Oval 50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27" name="Oval 5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28" name="Oval 50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29" name="Oval 50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30" name="Oval 51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31" name="Oval 5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32" name="Oval 51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33" name="Oval 51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34" name="Oval 51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35" name="Oval 51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36" name="Oval 51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37" name="Oval 51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38" name="Oval 51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39" name="Oval 51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240" name="Group 520"/>
              <p:cNvGrpSpPr>
                <a:grpSpLocks/>
              </p:cNvGrpSpPr>
              <p:nvPr/>
            </p:nvGrpSpPr>
            <p:grpSpPr bwMode="auto">
              <a:xfrm>
                <a:off x="3370" y="2787"/>
                <a:ext cx="346" cy="304"/>
                <a:chOff x="3098" y="2084"/>
                <a:chExt cx="346" cy="304"/>
              </a:xfrm>
            </p:grpSpPr>
            <p:sp>
              <p:nvSpPr>
                <p:cNvPr id="671241" name="Oval 52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42" name="Oval 5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43" name="Oval 52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44" name="Oval 52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45" name="Oval 52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46" name="Oval 5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47" name="Oval 52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48" name="Oval 52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49" name="Oval 52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50" name="Oval 53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51" name="Oval 53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52" name="Oval 53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53" name="Oval 53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54" name="Oval 53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1255" name="Group 535"/>
            <p:cNvGrpSpPr>
              <a:grpSpLocks/>
            </p:cNvGrpSpPr>
            <p:nvPr/>
          </p:nvGrpSpPr>
          <p:grpSpPr bwMode="auto">
            <a:xfrm>
              <a:off x="2710" y="2080"/>
              <a:ext cx="1487" cy="1132"/>
              <a:chOff x="2614" y="1984"/>
              <a:chExt cx="1487" cy="1132"/>
            </a:xfrm>
          </p:grpSpPr>
          <p:grpSp>
            <p:nvGrpSpPr>
              <p:cNvPr id="671256" name="Group 536"/>
              <p:cNvGrpSpPr>
                <a:grpSpLocks/>
              </p:cNvGrpSpPr>
              <p:nvPr/>
            </p:nvGrpSpPr>
            <p:grpSpPr bwMode="auto">
              <a:xfrm>
                <a:off x="2614" y="2812"/>
                <a:ext cx="346" cy="304"/>
                <a:chOff x="3098" y="2084"/>
                <a:chExt cx="346" cy="304"/>
              </a:xfrm>
            </p:grpSpPr>
            <p:sp>
              <p:nvSpPr>
                <p:cNvPr id="671257" name="Oval 53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58" name="Oval 5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59" name="Oval 53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60" name="Oval 54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61" name="Oval 54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62" name="Oval 5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63" name="Oval 54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64" name="Oval 54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65" name="Oval 54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66" name="Oval 54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67" name="Oval 54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68" name="Oval 54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69" name="Oval 54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70" name="Oval 55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271" name="Group 551"/>
              <p:cNvGrpSpPr>
                <a:grpSpLocks/>
              </p:cNvGrpSpPr>
              <p:nvPr/>
            </p:nvGrpSpPr>
            <p:grpSpPr bwMode="auto">
              <a:xfrm>
                <a:off x="3755" y="1984"/>
                <a:ext cx="346" cy="304"/>
                <a:chOff x="3098" y="2084"/>
                <a:chExt cx="346" cy="304"/>
              </a:xfrm>
            </p:grpSpPr>
            <p:sp>
              <p:nvSpPr>
                <p:cNvPr id="671272" name="Oval 55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73" name="Oval 5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74" name="Oval 55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75" name="Oval 55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76" name="Oval 55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77" name="Oval 5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78" name="Oval 55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79" name="Oval 55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80" name="Oval 56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81" name="Oval 56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82" name="Oval 56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83" name="Oval 56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84" name="Oval 56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85" name="Oval 56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1286" name="Group 566"/>
            <p:cNvGrpSpPr>
              <a:grpSpLocks/>
            </p:cNvGrpSpPr>
            <p:nvPr/>
          </p:nvGrpSpPr>
          <p:grpSpPr bwMode="auto">
            <a:xfrm>
              <a:off x="3130" y="2584"/>
              <a:ext cx="788" cy="488"/>
              <a:chOff x="3034" y="2488"/>
              <a:chExt cx="788" cy="488"/>
            </a:xfrm>
          </p:grpSpPr>
          <p:grpSp>
            <p:nvGrpSpPr>
              <p:cNvPr id="671287" name="Group 567"/>
              <p:cNvGrpSpPr>
                <a:grpSpLocks/>
              </p:cNvGrpSpPr>
              <p:nvPr/>
            </p:nvGrpSpPr>
            <p:grpSpPr bwMode="auto">
              <a:xfrm>
                <a:off x="3034" y="2672"/>
                <a:ext cx="346" cy="304"/>
                <a:chOff x="3098" y="2084"/>
                <a:chExt cx="346" cy="304"/>
              </a:xfrm>
            </p:grpSpPr>
            <p:sp>
              <p:nvSpPr>
                <p:cNvPr id="671288" name="Oval 56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89" name="Oval 5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90" name="Oval 57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91" name="Oval 57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92" name="Oval 57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93" name="Oval 5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94" name="Oval 57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95" name="Oval 57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96" name="Oval 57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97" name="Oval 57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98" name="Oval 57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299" name="Oval 57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00" name="Oval 58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01" name="Oval 58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302" name="Group 582"/>
              <p:cNvGrpSpPr>
                <a:grpSpLocks/>
              </p:cNvGrpSpPr>
              <p:nvPr/>
            </p:nvGrpSpPr>
            <p:grpSpPr bwMode="auto">
              <a:xfrm>
                <a:off x="3476" y="2488"/>
                <a:ext cx="346" cy="304"/>
                <a:chOff x="3098" y="2084"/>
                <a:chExt cx="346" cy="304"/>
              </a:xfrm>
            </p:grpSpPr>
            <p:sp>
              <p:nvSpPr>
                <p:cNvPr id="671303" name="Oval 58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04" name="Oval 5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05" name="Oval 58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06" name="Oval 58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07" name="Oval 58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08" name="Oval 5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09" name="Oval 58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10" name="Oval 59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11" name="Oval 59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12" name="Oval 59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13" name="Oval 59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14" name="Oval 59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15" name="Oval 59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16" name="Oval 59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1317" name="Group 597"/>
            <p:cNvGrpSpPr>
              <a:grpSpLocks/>
            </p:cNvGrpSpPr>
            <p:nvPr/>
          </p:nvGrpSpPr>
          <p:grpSpPr bwMode="auto">
            <a:xfrm>
              <a:off x="3869" y="3143"/>
              <a:ext cx="650" cy="402"/>
              <a:chOff x="3773" y="3047"/>
              <a:chExt cx="650" cy="402"/>
            </a:xfrm>
          </p:grpSpPr>
          <p:grpSp>
            <p:nvGrpSpPr>
              <p:cNvPr id="671318" name="Group 598"/>
              <p:cNvGrpSpPr>
                <a:grpSpLocks/>
              </p:cNvGrpSpPr>
              <p:nvPr/>
            </p:nvGrpSpPr>
            <p:grpSpPr bwMode="auto">
              <a:xfrm>
                <a:off x="4077" y="3047"/>
                <a:ext cx="346" cy="304"/>
                <a:chOff x="3098" y="2084"/>
                <a:chExt cx="346" cy="304"/>
              </a:xfrm>
            </p:grpSpPr>
            <p:sp>
              <p:nvSpPr>
                <p:cNvPr id="671319" name="Oval 59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20" name="Oval 6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21" name="Oval 60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22" name="Oval 60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23" name="Oval 60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24" name="Oval 6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25" name="Oval 60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26" name="Oval 60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27" name="Oval 60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28" name="Oval 60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29" name="Oval 60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30" name="Oval 61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31" name="Oval 61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32" name="Oval 61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333" name="Group 613"/>
              <p:cNvGrpSpPr>
                <a:grpSpLocks/>
              </p:cNvGrpSpPr>
              <p:nvPr/>
            </p:nvGrpSpPr>
            <p:grpSpPr bwMode="auto">
              <a:xfrm>
                <a:off x="3773" y="3145"/>
                <a:ext cx="346" cy="304"/>
                <a:chOff x="3098" y="2084"/>
                <a:chExt cx="346" cy="304"/>
              </a:xfrm>
            </p:grpSpPr>
            <p:sp>
              <p:nvSpPr>
                <p:cNvPr id="671334" name="Oval 61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35" name="Oval 6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36" name="Oval 61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37" name="Oval 61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38" name="Oval 61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39" name="Oval 6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40" name="Oval 62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41" name="Oval 62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42" name="Oval 62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43" name="Oval 62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44" name="Oval 62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45" name="Oval 62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46" name="Oval 62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47" name="Oval 62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1348" name="Group 628"/>
            <p:cNvGrpSpPr>
              <a:grpSpLocks/>
            </p:cNvGrpSpPr>
            <p:nvPr/>
          </p:nvGrpSpPr>
          <p:grpSpPr bwMode="auto">
            <a:xfrm>
              <a:off x="2585" y="3197"/>
              <a:ext cx="1569" cy="622"/>
              <a:chOff x="2489" y="3101"/>
              <a:chExt cx="1569" cy="622"/>
            </a:xfrm>
          </p:grpSpPr>
          <p:grpSp>
            <p:nvGrpSpPr>
              <p:cNvPr id="671349" name="Group 629"/>
              <p:cNvGrpSpPr>
                <a:grpSpLocks/>
              </p:cNvGrpSpPr>
              <p:nvPr/>
            </p:nvGrpSpPr>
            <p:grpSpPr bwMode="auto">
              <a:xfrm>
                <a:off x="3712" y="3419"/>
                <a:ext cx="346" cy="304"/>
                <a:chOff x="3098" y="2084"/>
                <a:chExt cx="346" cy="304"/>
              </a:xfrm>
            </p:grpSpPr>
            <p:sp>
              <p:nvSpPr>
                <p:cNvPr id="671350" name="Oval 63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51" name="Oval 6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52" name="Oval 63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53" name="Oval 63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54" name="Oval 63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55" name="Oval 6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56" name="Oval 63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57" name="Oval 63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58" name="Oval 63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59" name="Oval 63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60" name="Oval 64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61" name="Oval 64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62" name="Oval 64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63" name="Oval 64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364" name="Group 644"/>
              <p:cNvGrpSpPr>
                <a:grpSpLocks/>
              </p:cNvGrpSpPr>
              <p:nvPr/>
            </p:nvGrpSpPr>
            <p:grpSpPr bwMode="auto">
              <a:xfrm>
                <a:off x="2489" y="3101"/>
                <a:ext cx="346" cy="304"/>
                <a:chOff x="3098" y="2084"/>
                <a:chExt cx="346" cy="304"/>
              </a:xfrm>
            </p:grpSpPr>
            <p:sp>
              <p:nvSpPr>
                <p:cNvPr id="671365" name="Oval 64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66" name="Oval 6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67" name="Oval 64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68" name="Oval 64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69" name="Oval 64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70" name="Oval 6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71" name="Oval 65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72" name="Oval 65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73" name="Oval 65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74" name="Oval 65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75" name="Oval 65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76" name="Oval 65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77" name="Oval 65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78" name="Oval 65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1379" name="Group 659"/>
            <p:cNvGrpSpPr>
              <a:grpSpLocks/>
            </p:cNvGrpSpPr>
            <p:nvPr/>
          </p:nvGrpSpPr>
          <p:grpSpPr bwMode="auto">
            <a:xfrm>
              <a:off x="2363" y="2853"/>
              <a:ext cx="1414" cy="967"/>
              <a:chOff x="2267" y="2757"/>
              <a:chExt cx="1414" cy="967"/>
            </a:xfrm>
          </p:grpSpPr>
          <p:grpSp>
            <p:nvGrpSpPr>
              <p:cNvPr id="671380" name="Group 660"/>
              <p:cNvGrpSpPr>
                <a:grpSpLocks/>
              </p:cNvGrpSpPr>
              <p:nvPr/>
            </p:nvGrpSpPr>
            <p:grpSpPr bwMode="auto">
              <a:xfrm>
                <a:off x="3335" y="3420"/>
                <a:ext cx="346" cy="304"/>
                <a:chOff x="3098" y="2084"/>
                <a:chExt cx="346" cy="304"/>
              </a:xfrm>
            </p:grpSpPr>
            <p:sp>
              <p:nvSpPr>
                <p:cNvPr id="671381" name="Oval 66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82" name="Oval 6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83" name="Oval 66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84" name="Oval 66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85" name="Oval 66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86" name="Oval 6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87" name="Oval 66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88" name="Oval 66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89" name="Oval 66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90" name="Oval 67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91" name="Oval 67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92" name="Oval 67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93" name="Oval 67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94" name="Oval 67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395" name="Group 675"/>
              <p:cNvGrpSpPr>
                <a:grpSpLocks/>
              </p:cNvGrpSpPr>
              <p:nvPr/>
            </p:nvGrpSpPr>
            <p:grpSpPr bwMode="auto">
              <a:xfrm>
                <a:off x="2267" y="2757"/>
                <a:ext cx="346" cy="304"/>
                <a:chOff x="3098" y="2084"/>
                <a:chExt cx="346" cy="304"/>
              </a:xfrm>
            </p:grpSpPr>
            <p:sp>
              <p:nvSpPr>
                <p:cNvPr id="671396" name="Oval 67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97" name="Oval 6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98" name="Oval 67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399" name="Oval 67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00" name="Oval 68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01" name="Oval 6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02" name="Oval 68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03" name="Oval 68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04" name="Oval 68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05" name="Oval 68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06" name="Oval 68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07" name="Oval 68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08" name="Oval 68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09" name="Oval 68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1410" name="Group 690"/>
            <p:cNvGrpSpPr>
              <a:grpSpLocks/>
            </p:cNvGrpSpPr>
            <p:nvPr/>
          </p:nvGrpSpPr>
          <p:grpSpPr bwMode="auto">
            <a:xfrm>
              <a:off x="3094" y="2440"/>
              <a:ext cx="1189" cy="937"/>
              <a:chOff x="2998" y="2344"/>
              <a:chExt cx="1189" cy="937"/>
            </a:xfrm>
          </p:grpSpPr>
          <p:grpSp>
            <p:nvGrpSpPr>
              <p:cNvPr id="671411" name="Group 691"/>
              <p:cNvGrpSpPr>
                <a:grpSpLocks/>
              </p:cNvGrpSpPr>
              <p:nvPr/>
            </p:nvGrpSpPr>
            <p:grpSpPr bwMode="auto">
              <a:xfrm>
                <a:off x="2998" y="2977"/>
                <a:ext cx="346" cy="304"/>
                <a:chOff x="3098" y="2084"/>
                <a:chExt cx="346" cy="304"/>
              </a:xfrm>
            </p:grpSpPr>
            <p:sp>
              <p:nvSpPr>
                <p:cNvPr id="671412" name="Oval 69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13" name="Oval 6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14" name="Oval 69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15" name="Oval 69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16" name="Oval 69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17" name="Oval 6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18" name="Oval 69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19" name="Oval 69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20" name="Oval 70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21" name="Oval 70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22" name="Oval 70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23" name="Oval 70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24" name="Oval 70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25" name="Oval 70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426" name="Group 706"/>
              <p:cNvGrpSpPr>
                <a:grpSpLocks/>
              </p:cNvGrpSpPr>
              <p:nvPr/>
            </p:nvGrpSpPr>
            <p:grpSpPr bwMode="auto">
              <a:xfrm>
                <a:off x="3841" y="2344"/>
                <a:ext cx="346" cy="304"/>
                <a:chOff x="3098" y="2084"/>
                <a:chExt cx="346" cy="304"/>
              </a:xfrm>
            </p:grpSpPr>
            <p:sp>
              <p:nvSpPr>
                <p:cNvPr id="671427" name="Oval 70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28" name="Oval 7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29" name="Oval 70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30" name="Oval 71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31" name="Oval 71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32" name="Oval 7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33" name="Oval 71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34" name="Oval 71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35" name="Oval 71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36" name="Oval 71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37" name="Oval 71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38" name="Oval 71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39" name="Oval 71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40" name="Oval 72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1441" name="Group 721"/>
            <p:cNvGrpSpPr>
              <a:grpSpLocks/>
            </p:cNvGrpSpPr>
            <p:nvPr/>
          </p:nvGrpSpPr>
          <p:grpSpPr bwMode="auto">
            <a:xfrm>
              <a:off x="3665" y="2899"/>
              <a:ext cx="884" cy="539"/>
              <a:chOff x="3569" y="2803"/>
              <a:chExt cx="884" cy="539"/>
            </a:xfrm>
          </p:grpSpPr>
          <p:grpSp>
            <p:nvGrpSpPr>
              <p:cNvPr id="671442" name="Group 722"/>
              <p:cNvGrpSpPr>
                <a:grpSpLocks/>
              </p:cNvGrpSpPr>
              <p:nvPr/>
            </p:nvGrpSpPr>
            <p:grpSpPr bwMode="auto">
              <a:xfrm>
                <a:off x="4107" y="2803"/>
                <a:ext cx="346" cy="304"/>
                <a:chOff x="3098" y="2084"/>
                <a:chExt cx="346" cy="304"/>
              </a:xfrm>
            </p:grpSpPr>
            <p:sp>
              <p:nvSpPr>
                <p:cNvPr id="671443" name="Oval 7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44" name="Oval 7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45" name="Oval 7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46" name="Oval 7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47" name="Oval 7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48" name="Oval 7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49" name="Oval 7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50" name="Oval 7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51" name="Oval 7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52" name="Oval 7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53" name="Oval 7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54" name="Oval 7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55" name="Oval 7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56" name="Oval 7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457" name="Group 737"/>
              <p:cNvGrpSpPr>
                <a:grpSpLocks/>
              </p:cNvGrpSpPr>
              <p:nvPr/>
            </p:nvGrpSpPr>
            <p:grpSpPr bwMode="auto">
              <a:xfrm>
                <a:off x="3569" y="3038"/>
                <a:ext cx="346" cy="304"/>
                <a:chOff x="3098" y="2084"/>
                <a:chExt cx="346" cy="304"/>
              </a:xfrm>
            </p:grpSpPr>
            <p:sp>
              <p:nvSpPr>
                <p:cNvPr id="671458" name="Oval 73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59" name="Oval 7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60" name="Oval 74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61" name="Oval 74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62" name="Oval 74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63" name="Oval 7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64" name="Oval 74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65" name="Oval 74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66" name="Oval 74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67" name="Oval 74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68" name="Oval 74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69" name="Oval 74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70" name="Oval 75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71" name="Oval 75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1472" name="Group 752"/>
            <p:cNvGrpSpPr>
              <a:grpSpLocks/>
            </p:cNvGrpSpPr>
            <p:nvPr/>
          </p:nvGrpSpPr>
          <p:grpSpPr bwMode="auto">
            <a:xfrm>
              <a:off x="3465" y="2712"/>
              <a:ext cx="1088" cy="816"/>
              <a:chOff x="3369" y="2616"/>
              <a:chExt cx="1088" cy="816"/>
            </a:xfrm>
          </p:grpSpPr>
          <p:grpSp>
            <p:nvGrpSpPr>
              <p:cNvPr id="671473" name="Group 753"/>
              <p:cNvGrpSpPr>
                <a:grpSpLocks/>
              </p:cNvGrpSpPr>
              <p:nvPr/>
            </p:nvGrpSpPr>
            <p:grpSpPr bwMode="auto">
              <a:xfrm>
                <a:off x="3369" y="3128"/>
                <a:ext cx="346" cy="304"/>
                <a:chOff x="3098" y="2084"/>
                <a:chExt cx="346" cy="304"/>
              </a:xfrm>
            </p:grpSpPr>
            <p:sp>
              <p:nvSpPr>
                <p:cNvPr id="671474" name="Oval 75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75" name="Oval 7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76" name="Oval 75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77" name="Oval 75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78" name="Oval 75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79" name="Oval 7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80" name="Oval 76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81" name="Oval 76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82" name="Oval 76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83" name="Oval 76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84" name="Oval 76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85" name="Oval 76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86" name="Oval 76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87" name="Oval 76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488" name="Group 768"/>
              <p:cNvGrpSpPr>
                <a:grpSpLocks/>
              </p:cNvGrpSpPr>
              <p:nvPr/>
            </p:nvGrpSpPr>
            <p:grpSpPr bwMode="auto">
              <a:xfrm>
                <a:off x="4111" y="2616"/>
                <a:ext cx="346" cy="304"/>
                <a:chOff x="3098" y="2084"/>
                <a:chExt cx="346" cy="304"/>
              </a:xfrm>
            </p:grpSpPr>
            <p:sp>
              <p:nvSpPr>
                <p:cNvPr id="671489" name="Oval 76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90" name="Oval 7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91" name="Oval 77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92" name="Oval 77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93" name="Oval 77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94" name="Oval 7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95" name="Oval 77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96" name="Oval 77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97" name="Oval 77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98" name="Oval 77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499" name="Oval 77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00" name="Oval 78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01" name="Oval 78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02" name="Oval 78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1503" name="Group 783"/>
            <p:cNvGrpSpPr>
              <a:grpSpLocks/>
            </p:cNvGrpSpPr>
            <p:nvPr/>
          </p:nvGrpSpPr>
          <p:grpSpPr bwMode="auto">
            <a:xfrm>
              <a:off x="4326" y="2407"/>
              <a:ext cx="457" cy="899"/>
              <a:chOff x="4230" y="2311"/>
              <a:chExt cx="457" cy="899"/>
            </a:xfrm>
          </p:grpSpPr>
          <p:grpSp>
            <p:nvGrpSpPr>
              <p:cNvPr id="671504" name="Group 784"/>
              <p:cNvGrpSpPr>
                <a:grpSpLocks/>
              </p:cNvGrpSpPr>
              <p:nvPr/>
            </p:nvGrpSpPr>
            <p:grpSpPr bwMode="auto">
              <a:xfrm>
                <a:off x="4230" y="2311"/>
                <a:ext cx="346" cy="304"/>
                <a:chOff x="3098" y="2084"/>
                <a:chExt cx="346" cy="304"/>
              </a:xfrm>
            </p:grpSpPr>
            <p:sp>
              <p:nvSpPr>
                <p:cNvPr id="671505" name="Oval 78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06" name="Oval 7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07" name="Oval 78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08" name="Oval 78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09" name="Oval 78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10" name="Oval 7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11" name="Oval 79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12" name="Oval 79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13" name="Oval 79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14" name="Oval 79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15" name="Oval 79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16" name="Oval 79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17" name="Oval 79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18" name="Oval 79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519" name="Group 799"/>
              <p:cNvGrpSpPr>
                <a:grpSpLocks/>
              </p:cNvGrpSpPr>
              <p:nvPr/>
            </p:nvGrpSpPr>
            <p:grpSpPr bwMode="auto">
              <a:xfrm>
                <a:off x="4341" y="2906"/>
                <a:ext cx="346" cy="304"/>
                <a:chOff x="3098" y="2084"/>
                <a:chExt cx="346" cy="304"/>
              </a:xfrm>
            </p:grpSpPr>
            <p:sp>
              <p:nvSpPr>
                <p:cNvPr id="671520" name="Oval 80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21" name="Oval 8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22" name="Oval 80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23" name="Oval 80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24" name="Oval 80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25" name="Oval 8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26" name="Oval 80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27" name="Oval 80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28" name="Oval 80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29" name="Oval 80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30" name="Oval 81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31" name="Oval 81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32" name="Oval 81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33" name="Oval 81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1534" name="Group 814"/>
            <p:cNvGrpSpPr>
              <a:grpSpLocks/>
            </p:cNvGrpSpPr>
            <p:nvPr/>
          </p:nvGrpSpPr>
          <p:grpSpPr bwMode="auto">
            <a:xfrm>
              <a:off x="2771" y="2841"/>
              <a:ext cx="1246" cy="598"/>
              <a:chOff x="2675" y="2745"/>
              <a:chExt cx="1246" cy="598"/>
            </a:xfrm>
          </p:grpSpPr>
          <p:grpSp>
            <p:nvGrpSpPr>
              <p:cNvPr id="671535" name="Group 815"/>
              <p:cNvGrpSpPr>
                <a:grpSpLocks/>
              </p:cNvGrpSpPr>
              <p:nvPr/>
            </p:nvGrpSpPr>
            <p:grpSpPr bwMode="auto">
              <a:xfrm>
                <a:off x="2675" y="3039"/>
                <a:ext cx="346" cy="304"/>
                <a:chOff x="3098" y="2084"/>
                <a:chExt cx="346" cy="304"/>
              </a:xfrm>
            </p:grpSpPr>
            <p:sp>
              <p:nvSpPr>
                <p:cNvPr id="671536" name="Oval 81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37" name="Oval 8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38" name="Oval 81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39" name="Oval 81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40" name="Oval 82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41" name="Oval 8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42" name="Oval 82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43" name="Oval 82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44" name="Oval 82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45" name="Oval 82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46" name="Oval 82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47" name="Oval 82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48" name="Oval 82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49" name="Oval 82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550" name="Group 830"/>
              <p:cNvGrpSpPr>
                <a:grpSpLocks/>
              </p:cNvGrpSpPr>
              <p:nvPr/>
            </p:nvGrpSpPr>
            <p:grpSpPr bwMode="auto">
              <a:xfrm>
                <a:off x="3575" y="2745"/>
                <a:ext cx="346" cy="304"/>
                <a:chOff x="3098" y="2084"/>
                <a:chExt cx="346" cy="304"/>
              </a:xfrm>
            </p:grpSpPr>
            <p:sp>
              <p:nvSpPr>
                <p:cNvPr id="671551" name="Oval 83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52" name="Oval 8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53" name="Oval 83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54" name="Oval 83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55" name="Oval 83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56" name="Oval 8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57" name="Oval 83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58" name="Oval 83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59" name="Oval 83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60" name="Oval 84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61" name="Oval 84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62" name="Oval 84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63" name="Oval 84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64" name="Oval 84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1565" name="Group 845"/>
            <p:cNvGrpSpPr>
              <a:grpSpLocks/>
            </p:cNvGrpSpPr>
            <p:nvPr/>
          </p:nvGrpSpPr>
          <p:grpSpPr bwMode="auto">
            <a:xfrm>
              <a:off x="2772" y="2585"/>
              <a:ext cx="1437" cy="648"/>
              <a:chOff x="2676" y="2489"/>
              <a:chExt cx="1437" cy="648"/>
            </a:xfrm>
          </p:grpSpPr>
          <p:grpSp>
            <p:nvGrpSpPr>
              <p:cNvPr id="671566" name="Group 846"/>
              <p:cNvGrpSpPr>
                <a:grpSpLocks/>
              </p:cNvGrpSpPr>
              <p:nvPr/>
            </p:nvGrpSpPr>
            <p:grpSpPr bwMode="auto">
              <a:xfrm>
                <a:off x="2676" y="2489"/>
                <a:ext cx="346" cy="304"/>
                <a:chOff x="3098" y="2084"/>
                <a:chExt cx="346" cy="304"/>
              </a:xfrm>
            </p:grpSpPr>
            <p:sp>
              <p:nvSpPr>
                <p:cNvPr id="671567" name="Oval 84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68" name="Oval 8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69" name="Oval 84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70" name="Oval 85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71" name="Oval 85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72" name="Oval 8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73" name="Oval 85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74" name="Oval 85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75" name="Oval 85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76" name="Oval 85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77" name="Oval 85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78" name="Oval 85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79" name="Oval 85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80" name="Oval 86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581" name="Group 861"/>
              <p:cNvGrpSpPr>
                <a:grpSpLocks/>
              </p:cNvGrpSpPr>
              <p:nvPr/>
            </p:nvGrpSpPr>
            <p:grpSpPr bwMode="auto">
              <a:xfrm>
                <a:off x="3767" y="2833"/>
                <a:ext cx="346" cy="304"/>
                <a:chOff x="3098" y="2084"/>
                <a:chExt cx="346" cy="304"/>
              </a:xfrm>
            </p:grpSpPr>
            <p:sp>
              <p:nvSpPr>
                <p:cNvPr id="671582" name="Oval 86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83" name="Oval 8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84" name="Oval 86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85" name="Oval 86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86" name="Oval 86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87" name="Oval 8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88" name="Oval 86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89" name="Oval 86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90" name="Oval 87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91" name="Oval 87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92" name="Oval 87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93" name="Oval 87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94" name="Oval 87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95" name="Oval 87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1596" name="Group 876"/>
            <p:cNvGrpSpPr>
              <a:grpSpLocks/>
            </p:cNvGrpSpPr>
            <p:nvPr/>
          </p:nvGrpSpPr>
          <p:grpSpPr bwMode="auto">
            <a:xfrm>
              <a:off x="2367" y="2454"/>
              <a:ext cx="1005" cy="1172"/>
              <a:chOff x="2271" y="2358"/>
              <a:chExt cx="1005" cy="1172"/>
            </a:xfrm>
          </p:grpSpPr>
          <p:grpSp>
            <p:nvGrpSpPr>
              <p:cNvPr id="671597" name="Group 877"/>
              <p:cNvGrpSpPr>
                <a:grpSpLocks/>
              </p:cNvGrpSpPr>
              <p:nvPr/>
            </p:nvGrpSpPr>
            <p:grpSpPr bwMode="auto">
              <a:xfrm>
                <a:off x="2930" y="3226"/>
                <a:ext cx="346" cy="304"/>
                <a:chOff x="3098" y="2084"/>
                <a:chExt cx="346" cy="304"/>
              </a:xfrm>
            </p:grpSpPr>
            <p:sp>
              <p:nvSpPr>
                <p:cNvPr id="671598" name="Oval 8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599" name="Oval 8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00" name="Oval 8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01" name="Oval 8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02" name="Oval 8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03" name="Oval 8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04" name="Oval 8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05" name="Oval 8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06" name="Oval 8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07" name="Oval 8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08" name="Oval 8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09" name="Oval 8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10" name="Oval 8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11" name="Oval 8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612" name="Group 892"/>
              <p:cNvGrpSpPr>
                <a:grpSpLocks/>
              </p:cNvGrpSpPr>
              <p:nvPr/>
            </p:nvGrpSpPr>
            <p:grpSpPr bwMode="auto">
              <a:xfrm>
                <a:off x="2271" y="2358"/>
                <a:ext cx="346" cy="304"/>
                <a:chOff x="3098" y="2084"/>
                <a:chExt cx="346" cy="304"/>
              </a:xfrm>
            </p:grpSpPr>
            <p:sp>
              <p:nvSpPr>
                <p:cNvPr id="671613" name="Oval 8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14" name="Oval 8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15" name="Oval 8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16" name="Oval 8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17" name="Oval 8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18" name="Oval 8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19" name="Oval 8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20" name="Oval 9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21" name="Oval 9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22" name="Oval 9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23" name="Oval 9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24" name="Oval 9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25" name="Oval 9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26" name="Oval 9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grpSp>
        <p:nvGrpSpPr>
          <p:cNvPr id="671627" name="Group 907"/>
          <p:cNvGrpSpPr>
            <a:grpSpLocks/>
          </p:cNvGrpSpPr>
          <p:nvPr/>
        </p:nvGrpSpPr>
        <p:grpSpPr bwMode="auto">
          <a:xfrm>
            <a:off x="0" y="1089025"/>
            <a:ext cx="4062413" cy="2838450"/>
            <a:chOff x="2363" y="2032"/>
            <a:chExt cx="2559" cy="1788"/>
          </a:xfrm>
        </p:grpSpPr>
        <p:grpSp>
          <p:nvGrpSpPr>
            <p:cNvPr id="671628" name="Group 908"/>
            <p:cNvGrpSpPr>
              <a:grpSpLocks/>
            </p:cNvGrpSpPr>
            <p:nvPr/>
          </p:nvGrpSpPr>
          <p:grpSpPr bwMode="auto">
            <a:xfrm>
              <a:off x="3361" y="2338"/>
              <a:ext cx="346" cy="304"/>
              <a:chOff x="3098" y="2084"/>
              <a:chExt cx="346" cy="304"/>
            </a:xfrm>
          </p:grpSpPr>
          <p:sp>
            <p:nvSpPr>
              <p:cNvPr id="671629" name="Oval 9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30" name="Oval 9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31" name="Oval 9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32" name="Oval 9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33" name="Oval 9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34" name="Oval 9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35" name="Oval 9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36" name="Oval 9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37" name="Oval 9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38" name="Oval 9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39" name="Oval 9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40" name="Oval 9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41" name="Oval 9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42" name="Oval 9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643" name="Group 923"/>
            <p:cNvGrpSpPr>
              <a:grpSpLocks/>
            </p:cNvGrpSpPr>
            <p:nvPr/>
          </p:nvGrpSpPr>
          <p:grpSpPr bwMode="auto">
            <a:xfrm>
              <a:off x="3768" y="2252"/>
              <a:ext cx="346" cy="304"/>
              <a:chOff x="3098" y="2084"/>
              <a:chExt cx="346" cy="304"/>
            </a:xfrm>
          </p:grpSpPr>
          <p:sp>
            <p:nvSpPr>
              <p:cNvPr id="671644" name="Oval 9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45" name="Oval 9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46" name="Oval 9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47" name="Oval 9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48" name="Oval 9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49" name="Oval 9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50" name="Oval 9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51" name="Oval 9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52" name="Oval 9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53" name="Oval 9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54" name="Oval 9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55" name="Oval 9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56" name="Oval 9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57" name="Oval 9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658" name="Group 938"/>
            <p:cNvGrpSpPr>
              <a:grpSpLocks/>
            </p:cNvGrpSpPr>
            <p:nvPr/>
          </p:nvGrpSpPr>
          <p:grpSpPr bwMode="auto">
            <a:xfrm>
              <a:off x="2948" y="2795"/>
              <a:ext cx="346" cy="304"/>
              <a:chOff x="3098" y="2084"/>
              <a:chExt cx="346" cy="304"/>
            </a:xfrm>
          </p:grpSpPr>
          <p:sp>
            <p:nvSpPr>
              <p:cNvPr id="671659" name="Oval 9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60" name="Oval 9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61" name="Oval 9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62" name="Oval 9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63" name="Oval 9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64" name="Oval 9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65" name="Oval 9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66" name="Oval 9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67" name="Oval 9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68" name="Oval 9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69" name="Oval 9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70" name="Oval 9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71" name="Oval 9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72" name="Oval 9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673" name="Group 953"/>
            <p:cNvGrpSpPr>
              <a:grpSpLocks/>
            </p:cNvGrpSpPr>
            <p:nvPr/>
          </p:nvGrpSpPr>
          <p:grpSpPr bwMode="auto">
            <a:xfrm>
              <a:off x="2527" y="2695"/>
              <a:ext cx="1106" cy="319"/>
              <a:chOff x="2431" y="2599"/>
              <a:chExt cx="1106" cy="319"/>
            </a:xfrm>
          </p:grpSpPr>
          <p:grpSp>
            <p:nvGrpSpPr>
              <p:cNvPr id="671674" name="Group 954"/>
              <p:cNvGrpSpPr>
                <a:grpSpLocks/>
              </p:cNvGrpSpPr>
              <p:nvPr/>
            </p:nvGrpSpPr>
            <p:grpSpPr bwMode="auto">
              <a:xfrm>
                <a:off x="3191" y="2599"/>
                <a:ext cx="346" cy="304"/>
                <a:chOff x="3098" y="2084"/>
                <a:chExt cx="346" cy="304"/>
              </a:xfrm>
            </p:grpSpPr>
            <p:sp>
              <p:nvSpPr>
                <p:cNvPr id="671675" name="Oval 9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76" name="Oval 9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77" name="Oval 9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78" name="Oval 9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79" name="Oval 9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80" name="Oval 9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81" name="Oval 9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82" name="Oval 9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83" name="Oval 9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84" name="Oval 9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85" name="Oval 9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86" name="Oval 9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87" name="Oval 9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88" name="Oval 9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689" name="Group 969"/>
              <p:cNvGrpSpPr>
                <a:grpSpLocks/>
              </p:cNvGrpSpPr>
              <p:nvPr/>
            </p:nvGrpSpPr>
            <p:grpSpPr bwMode="auto">
              <a:xfrm>
                <a:off x="2431" y="2614"/>
                <a:ext cx="346" cy="304"/>
                <a:chOff x="3098" y="2084"/>
                <a:chExt cx="346" cy="304"/>
              </a:xfrm>
            </p:grpSpPr>
            <p:sp>
              <p:nvSpPr>
                <p:cNvPr id="671690" name="Oval 9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91" name="Oval 9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92" name="Oval 9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93" name="Oval 9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94" name="Oval 9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95" name="Oval 9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96" name="Oval 9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97" name="Oval 9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98" name="Oval 9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699" name="Oval 9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00" name="Oval 9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01" name="Oval 9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02" name="Oval 9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03" name="Oval 9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1704" name="Group 984"/>
            <p:cNvGrpSpPr>
              <a:grpSpLocks/>
            </p:cNvGrpSpPr>
            <p:nvPr/>
          </p:nvGrpSpPr>
          <p:grpSpPr bwMode="auto">
            <a:xfrm>
              <a:off x="2880" y="2112"/>
              <a:ext cx="1664" cy="593"/>
              <a:chOff x="2784" y="2016"/>
              <a:chExt cx="1664" cy="593"/>
            </a:xfrm>
          </p:grpSpPr>
          <p:grpSp>
            <p:nvGrpSpPr>
              <p:cNvPr id="671705" name="Group 985"/>
              <p:cNvGrpSpPr>
                <a:grpSpLocks/>
              </p:cNvGrpSpPr>
              <p:nvPr/>
            </p:nvGrpSpPr>
            <p:grpSpPr bwMode="auto">
              <a:xfrm>
                <a:off x="4102" y="2016"/>
                <a:ext cx="346" cy="304"/>
                <a:chOff x="3098" y="2084"/>
                <a:chExt cx="346" cy="304"/>
              </a:xfrm>
            </p:grpSpPr>
            <p:sp>
              <p:nvSpPr>
                <p:cNvPr id="671706" name="Oval 9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07" name="Oval 9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08" name="Oval 9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09" name="Oval 9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10" name="Oval 9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11" name="Oval 9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12" name="Oval 9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13" name="Oval 9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14" name="Oval 9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15" name="Oval 9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16" name="Oval 9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17" name="Oval 9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18" name="Oval 9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19" name="Oval 9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720" name="Group 1000"/>
              <p:cNvGrpSpPr>
                <a:grpSpLocks/>
              </p:cNvGrpSpPr>
              <p:nvPr/>
            </p:nvGrpSpPr>
            <p:grpSpPr bwMode="auto">
              <a:xfrm>
                <a:off x="2784" y="2305"/>
                <a:ext cx="346" cy="304"/>
                <a:chOff x="3098" y="2084"/>
                <a:chExt cx="346" cy="304"/>
              </a:xfrm>
            </p:grpSpPr>
            <p:sp>
              <p:nvSpPr>
                <p:cNvPr id="671721" name="Oval 10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22" name="Oval 10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23" name="Oval 10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24" name="Oval 10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25" name="Oval 10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26" name="Oval 10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27" name="Oval 10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28" name="Oval 10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29" name="Oval 10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30" name="Oval 10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31" name="Oval 10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32" name="Oval 10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33" name="Oval 10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34" name="Oval 10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1735" name="Group 1015"/>
            <p:cNvGrpSpPr>
              <a:grpSpLocks/>
            </p:cNvGrpSpPr>
            <p:nvPr/>
          </p:nvGrpSpPr>
          <p:grpSpPr bwMode="auto">
            <a:xfrm>
              <a:off x="3906" y="2655"/>
              <a:ext cx="631" cy="1062"/>
              <a:chOff x="3810" y="2559"/>
              <a:chExt cx="631" cy="1062"/>
            </a:xfrm>
          </p:grpSpPr>
          <p:grpSp>
            <p:nvGrpSpPr>
              <p:cNvPr id="671736" name="Group 1016"/>
              <p:cNvGrpSpPr>
                <a:grpSpLocks/>
              </p:cNvGrpSpPr>
              <p:nvPr/>
            </p:nvGrpSpPr>
            <p:grpSpPr bwMode="auto">
              <a:xfrm>
                <a:off x="4095" y="3317"/>
                <a:ext cx="346" cy="304"/>
                <a:chOff x="3098" y="2084"/>
                <a:chExt cx="346" cy="304"/>
              </a:xfrm>
            </p:grpSpPr>
            <p:sp>
              <p:nvSpPr>
                <p:cNvPr id="671737" name="Oval 10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38" name="Oval 10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39" name="Oval 10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40" name="Oval 10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41" name="Oval 10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42" name="Oval 10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43" name="Oval 10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44" name="Oval 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45" name="Oval 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46" name="Oval 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47" name="Oval 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48" name="Oval 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49" name="Oval 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50" name="Oval 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751" name="Group 7"/>
              <p:cNvGrpSpPr>
                <a:grpSpLocks/>
              </p:cNvGrpSpPr>
              <p:nvPr/>
            </p:nvGrpSpPr>
            <p:grpSpPr bwMode="auto">
              <a:xfrm>
                <a:off x="3810" y="2559"/>
                <a:ext cx="346" cy="304"/>
                <a:chOff x="3098" y="2084"/>
                <a:chExt cx="346" cy="304"/>
              </a:xfrm>
            </p:grpSpPr>
            <p:sp>
              <p:nvSpPr>
                <p:cNvPr id="671752" name="Oval 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53" name="Oval 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54" name="Oval 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55" name="Oval 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56" name="Oval 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57" name="Oval 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58" name="Oval 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59" name="Oval 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60" name="Oval 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61" name="Oval 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62" name="Oval 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63" name="Oval 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64" name="Oval 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65" name="Oval 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1766" name="Group 22"/>
            <p:cNvGrpSpPr>
              <a:grpSpLocks/>
            </p:cNvGrpSpPr>
            <p:nvPr/>
          </p:nvGrpSpPr>
          <p:grpSpPr bwMode="auto">
            <a:xfrm>
              <a:off x="3619" y="2032"/>
              <a:ext cx="1303" cy="973"/>
              <a:chOff x="3523" y="1936"/>
              <a:chExt cx="1303" cy="973"/>
            </a:xfrm>
          </p:grpSpPr>
          <p:grpSp>
            <p:nvGrpSpPr>
              <p:cNvPr id="671767" name="Group 23"/>
              <p:cNvGrpSpPr>
                <a:grpSpLocks/>
              </p:cNvGrpSpPr>
              <p:nvPr/>
            </p:nvGrpSpPr>
            <p:grpSpPr bwMode="auto">
              <a:xfrm>
                <a:off x="4480" y="2605"/>
                <a:ext cx="346" cy="304"/>
                <a:chOff x="3098" y="2084"/>
                <a:chExt cx="346" cy="304"/>
              </a:xfrm>
            </p:grpSpPr>
            <p:sp>
              <p:nvSpPr>
                <p:cNvPr id="671768" name="Oval 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69" name="Oval 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70" name="Oval 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71" name="Oval 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72" name="Oval 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73" name="Oval 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74" name="Oval 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75" name="Oval 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76" name="Oval 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77" name="Oval 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78" name="Oval 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79" name="Oval 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80" name="Oval 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81" name="Oval 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782" name="Group 38"/>
              <p:cNvGrpSpPr>
                <a:grpSpLocks/>
              </p:cNvGrpSpPr>
              <p:nvPr/>
            </p:nvGrpSpPr>
            <p:grpSpPr bwMode="auto">
              <a:xfrm>
                <a:off x="3523" y="1936"/>
                <a:ext cx="346" cy="304"/>
                <a:chOff x="3098" y="2084"/>
                <a:chExt cx="346" cy="304"/>
              </a:xfrm>
            </p:grpSpPr>
            <p:sp>
              <p:nvSpPr>
                <p:cNvPr id="671783" name="Oval 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84" name="Oval 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85" name="Oval 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86" name="Oval 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87" name="Oval 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88" name="Oval 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89" name="Oval 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90" name="Oval 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91" name="Oval 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92" name="Oval 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93" name="Oval 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94" name="Oval 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95" name="Oval 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796" name="Oval 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1797" name="Group 53"/>
            <p:cNvGrpSpPr>
              <a:grpSpLocks/>
            </p:cNvGrpSpPr>
            <p:nvPr/>
          </p:nvGrpSpPr>
          <p:grpSpPr bwMode="auto">
            <a:xfrm>
              <a:off x="2624" y="2100"/>
              <a:ext cx="986" cy="508"/>
              <a:chOff x="2528" y="2004"/>
              <a:chExt cx="986" cy="508"/>
            </a:xfrm>
          </p:grpSpPr>
          <p:grpSp>
            <p:nvGrpSpPr>
              <p:cNvPr id="671798" name="Group 54"/>
              <p:cNvGrpSpPr>
                <a:grpSpLocks/>
              </p:cNvGrpSpPr>
              <p:nvPr/>
            </p:nvGrpSpPr>
            <p:grpSpPr bwMode="auto">
              <a:xfrm>
                <a:off x="3168" y="2004"/>
                <a:ext cx="346" cy="304"/>
                <a:chOff x="3098" y="2084"/>
                <a:chExt cx="346" cy="304"/>
              </a:xfrm>
            </p:grpSpPr>
            <p:sp>
              <p:nvSpPr>
                <p:cNvPr id="671799" name="Oval 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00" name="Oval 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01" name="Oval 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02" name="Oval 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03" name="Oval 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04" name="Oval 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05" name="Oval 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06" name="Oval 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07" name="Oval 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08" name="Oval 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09" name="Oval 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10" name="Oval 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11" name="Oval 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12" name="Oval 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813" name="Group 69"/>
              <p:cNvGrpSpPr>
                <a:grpSpLocks/>
              </p:cNvGrpSpPr>
              <p:nvPr/>
            </p:nvGrpSpPr>
            <p:grpSpPr bwMode="auto">
              <a:xfrm>
                <a:off x="2528" y="2208"/>
                <a:ext cx="346" cy="304"/>
                <a:chOff x="3098" y="2084"/>
                <a:chExt cx="346" cy="304"/>
              </a:xfrm>
            </p:grpSpPr>
            <p:sp>
              <p:nvSpPr>
                <p:cNvPr id="671814" name="Oval 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15" name="Oval 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16" name="Oval 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17" name="Oval 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18" name="Oval 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19" name="Oval 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20" name="Oval 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21" name="Oval 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22" name="Oval 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23" name="Oval 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24" name="Oval 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25" name="Oval 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26" name="Oval 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27" name="Oval 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1828" name="Group 84"/>
            <p:cNvGrpSpPr>
              <a:grpSpLocks/>
            </p:cNvGrpSpPr>
            <p:nvPr/>
          </p:nvGrpSpPr>
          <p:grpSpPr bwMode="auto">
            <a:xfrm>
              <a:off x="2954" y="2152"/>
              <a:ext cx="904" cy="429"/>
              <a:chOff x="2858" y="2056"/>
              <a:chExt cx="904" cy="429"/>
            </a:xfrm>
          </p:grpSpPr>
          <p:grpSp>
            <p:nvGrpSpPr>
              <p:cNvPr id="671829" name="Group 85"/>
              <p:cNvGrpSpPr>
                <a:grpSpLocks/>
              </p:cNvGrpSpPr>
              <p:nvPr/>
            </p:nvGrpSpPr>
            <p:grpSpPr bwMode="auto">
              <a:xfrm>
                <a:off x="2858" y="2056"/>
                <a:ext cx="346" cy="304"/>
                <a:chOff x="3098" y="2084"/>
                <a:chExt cx="346" cy="304"/>
              </a:xfrm>
            </p:grpSpPr>
            <p:sp>
              <p:nvSpPr>
                <p:cNvPr id="671830" name="Oval 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31" name="Oval 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32" name="Oval 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33" name="Oval 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34" name="Oval 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35" name="Oval 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36" name="Oval 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37" name="Oval 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38" name="Oval 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39" name="Oval 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40" name="Oval 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41" name="Oval 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42" name="Oval 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43" name="Oval 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844" name="Group 100"/>
              <p:cNvGrpSpPr>
                <a:grpSpLocks/>
              </p:cNvGrpSpPr>
              <p:nvPr/>
            </p:nvGrpSpPr>
            <p:grpSpPr bwMode="auto">
              <a:xfrm>
                <a:off x="3416" y="2181"/>
                <a:ext cx="346" cy="304"/>
                <a:chOff x="3098" y="2084"/>
                <a:chExt cx="346" cy="304"/>
              </a:xfrm>
            </p:grpSpPr>
            <p:sp>
              <p:nvSpPr>
                <p:cNvPr id="671845" name="Oval 1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46" name="Oval 1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47" name="Oval 1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48" name="Oval 1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49" name="Oval 1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50" name="Oval 1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51" name="Oval 1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52" name="Oval 1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53" name="Oval 1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54" name="Oval 1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55" name="Oval 1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56" name="Oval 1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57" name="Oval 1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58" name="Oval 1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1859" name="Group 115"/>
            <p:cNvGrpSpPr>
              <a:grpSpLocks/>
            </p:cNvGrpSpPr>
            <p:nvPr/>
          </p:nvGrpSpPr>
          <p:grpSpPr bwMode="auto">
            <a:xfrm>
              <a:off x="3151" y="2435"/>
              <a:ext cx="661" cy="752"/>
              <a:chOff x="3055" y="2339"/>
              <a:chExt cx="661" cy="752"/>
            </a:xfrm>
          </p:grpSpPr>
          <p:grpSp>
            <p:nvGrpSpPr>
              <p:cNvPr id="671860" name="Group 116"/>
              <p:cNvGrpSpPr>
                <a:grpSpLocks/>
              </p:cNvGrpSpPr>
              <p:nvPr/>
            </p:nvGrpSpPr>
            <p:grpSpPr bwMode="auto">
              <a:xfrm>
                <a:off x="3055" y="2339"/>
                <a:ext cx="346" cy="304"/>
                <a:chOff x="3098" y="2084"/>
                <a:chExt cx="346" cy="304"/>
              </a:xfrm>
            </p:grpSpPr>
            <p:sp>
              <p:nvSpPr>
                <p:cNvPr id="671861" name="Oval 1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62" name="Oval 1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63" name="Oval 1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64" name="Oval 1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65" name="Oval 1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66" name="Oval 1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67" name="Oval 1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68" name="Oval 12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69" name="Oval 12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70" name="Oval 12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71" name="Oval 12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72" name="Oval 12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73" name="Oval 12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74" name="Oval 13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875" name="Group 131"/>
              <p:cNvGrpSpPr>
                <a:grpSpLocks/>
              </p:cNvGrpSpPr>
              <p:nvPr/>
            </p:nvGrpSpPr>
            <p:grpSpPr bwMode="auto">
              <a:xfrm>
                <a:off x="3370" y="2787"/>
                <a:ext cx="346" cy="304"/>
                <a:chOff x="3098" y="2084"/>
                <a:chExt cx="346" cy="304"/>
              </a:xfrm>
            </p:grpSpPr>
            <p:sp>
              <p:nvSpPr>
                <p:cNvPr id="671876" name="Oval 13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77" name="Oval 1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78" name="Oval 13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79" name="Oval 13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80" name="Oval 13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81" name="Oval 1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82" name="Oval 13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83" name="Oval 13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84" name="Oval 14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85" name="Oval 14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86" name="Oval 14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87" name="Oval 14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88" name="Oval 14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89" name="Oval 14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1890" name="Group 146"/>
            <p:cNvGrpSpPr>
              <a:grpSpLocks/>
            </p:cNvGrpSpPr>
            <p:nvPr/>
          </p:nvGrpSpPr>
          <p:grpSpPr bwMode="auto">
            <a:xfrm>
              <a:off x="2710" y="2080"/>
              <a:ext cx="1487" cy="1132"/>
              <a:chOff x="2614" y="1984"/>
              <a:chExt cx="1487" cy="1132"/>
            </a:xfrm>
          </p:grpSpPr>
          <p:grpSp>
            <p:nvGrpSpPr>
              <p:cNvPr id="671891" name="Group 147"/>
              <p:cNvGrpSpPr>
                <a:grpSpLocks/>
              </p:cNvGrpSpPr>
              <p:nvPr/>
            </p:nvGrpSpPr>
            <p:grpSpPr bwMode="auto">
              <a:xfrm>
                <a:off x="2614" y="2812"/>
                <a:ext cx="346" cy="304"/>
                <a:chOff x="3098" y="2084"/>
                <a:chExt cx="346" cy="304"/>
              </a:xfrm>
            </p:grpSpPr>
            <p:sp>
              <p:nvSpPr>
                <p:cNvPr id="671892" name="Oval 14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93" name="Oval 1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94" name="Oval 15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95" name="Oval 15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96" name="Oval 15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97" name="Oval 1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98" name="Oval 15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899" name="Oval 15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00" name="Oval 15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01" name="Oval 15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02" name="Oval 15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03" name="Oval 15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04" name="Oval 16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05" name="Oval 16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906" name="Group 162"/>
              <p:cNvGrpSpPr>
                <a:grpSpLocks/>
              </p:cNvGrpSpPr>
              <p:nvPr/>
            </p:nvGrpSpPr>
            <p:grpSpPr bwMode="auto">
              <a:xfrm>
                <a:off x="3755" y="1984"/>
                <a:ext cx="346" cy="304"/>
                <a:chOff x="3098" y="2084"/>
                <a:chExt cx="346" cy="304"/>
              </a:xfrm>
            </p:grpSpPr>
            <p:sp>
              <p:nvSpPr>
                <p:cNvPr id="671907" name="Oval 1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08" name="Oval 1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09" name="Oval 1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10" name="Oval 1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11" name="Oval 1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12" name="Oval 1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13" name="Oval 1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14" name="Oval 1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15" name="Oval 1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16" name="Oval 1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17" name="Oval 1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18" name="Oval 1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19" name="Oval 1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20" name="Oval 1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1921" name="Group 177"/>
            <p:cNvGrpSpPr>
              <a:grpSpLocks/>
            </p:cNvGrpSpPr>
            <p:nvPr/>
          </p:nvGrpSpPr>
          <p:grpSpPr bwMode="auto">
            <a:xfrm>
              <a:off x="3130" y="2584"/>
              <a:ext cx="788" cy="488"/>
              <a:chOff x="3034" y="2488"/>
              <a:chExt cx="788" cy="488"/>
            </a:xfrm>
          </p:grpSpPr>
          <p:grpSp>
            <p:nvGrpSpPr>
              <p:cNvPr id="671922" name="Group 178"/>
              <p:cNvGrpSpPr>
                <a:grpSpLocks/>
              </p:cNvGrpSpPr>
              <p:nvPr/>
            </p:nvGrpSpPr>
            <p:grpSpPr bwMode="auto">
              <a:xfrm>
                <a:off x="3034" y="2672"/>
                <a:ext cx="346" cy="304"/>
                <a:chOff x="3098" y="2084"/>
                <a:chExt cx="346" cy="304"/>
              </a:xfrm>
            </p:grpSpPr>
            <p:sp>
              <p:nvSpPr>
                <p:cNvPr id="671923" name="Oval 17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24" name="Oval 1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25" name="Oval 18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26" name="Oval 18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27" name="Oval 18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28" name="Oval 1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29" name="Oval 18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30" name="Oval 18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31" name="Oval 18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32" name="Oval 18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33" name="Oval 18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34" name="Oval 19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35" name="Oval 19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36" name="Oval 19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937" name="Group 193"/>
              <p:cNvGrpSpPr>
                <a:grpSpLocks/>
              </p:cNvGrpSpPr>
              <p:nvPr/>
            </p:nvGrpSpPr>
            <p:grpSpPr bwMode="auto">
              <a:xfrm>
                <a:off x="3476" y="2488"/>
                <a:ext cx="346" cy="304"/>
                <a:chOff x="3098" y="2084"/>
                <a:chExt cx="346" cy="304"/>
              </a:xfrm>
            </p:grpSpPr>
            <p:sp>
              <p:nvSpPr>
                <p:cNvPr id="671938" name="Oval 19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39" name="Oval 1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40" name="Oval 19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41" name="Oval 19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42" name="Oval 19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43" name="Oval 1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44" name="Oval 20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45" name="Oval 20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46" name="Oval 20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47" name="Oval 20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48" name="Oval 20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49" name="Oval 20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50" name="Oval 20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51" name="Oval 20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1952" name="Group 208"/>
            <p:cNvGrpSpPr>
              <a:grpSpLocks/>
            </p:cNvGrpSpPr>
            <p:nvPr/>
          </p:nvGrpSpPr>
          <p:grpSpPr bwMode="auto">
            <a:xfrm>
              <a:off x="3869" y="3143"/>
              <a:ext cx="650" cy="402"/>
              <a:chOff x="3773" y="3047"/>
              <a:chExt cx="650" cy="402"/>
            </a:xfrm>
          </p:grpSpPr>
          <p:grpSp>
            <p:nvGrpSpPr>
              <p:cNvPr id="671953" name="Group 209"/>
              <p:cNvGrpSpPr>
                <a:grpSpLocks/>
              </p:cNvGrpSpPr>
              <p:nvPr/>
            </p:nvGrpSpPr>
            <p:grpSpPr bwMode="auto">
              <a:xfrm>
                <a:off x="4077" y="3047"/>
                <a:ext cx="346" cy="304"/>
                <a:chOff x="3098" y="2084"/>
                <a:chExt cx="346" cy="304"/>
              </a:xfrm>
            </p:grpSpPr>
            <p:sp>
              <p:nvSpPr>
                <p:cNvPr id="671954" name="Oval 2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55" name="Oval 2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56" name="Oval 2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57" name="Oval 2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58" name="Oval 2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59" name="Oval 2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60" name="Oval 2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61" name="Oval 2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62" name="Oval 2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63" name="Oval 2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64" name="Oval 2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65" name="Oval 2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66" name="Oval 2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67" name="Oval 2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968" name="Group 224"/>
              <p:cNvGrpSpPr>
                <a:grpSpLocks/>
              </p:cNvGrpSpPr>
              <p:nvPr/>
            </p:nvGrpSpPr>
            <p:grpSpPr bwMode="auto">
              <a:xfrm>
                <a:off x="3773" y="3145"/>
                <a:ext cx="346" cy="304"/>
                <a:chOff x="3098" y="2084"/>
                <a:chExt cx="346" cy="304"/>
              </a:xfrm>
            </p:grpSpPr>
            <p:sp>
              <p:nvSpPr>
                <p:cNvPr id="671969" name="Oval 22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70" name="Oval 2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71" name="Oval 22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72" name="Oval 22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73" name="Oval 22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74" name="Oval 2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75" name="Oval 23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76" name="Oval 23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77" name="Oval 23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78" name="Oval 23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79" name="Oval 23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80" name="Oval 23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81" name="Oval 23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82" name="Oval 23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1983" name="Group 239"/>
            <p:cNvGrpSpPr>
              <a:grpSpLocks/>
            </p:cNvGrpSpPr>
            <p:nvPr/>
          </p:nvGrpSpPr>
          <p:grpSpPr bwMode="auto">
            <a:xfrm>
              <a:off x="2585" y="3197"/>
              <a:ext cx="1569" cy="622"/>
              <a:chOff x="2489" y="3101"/>
              <a:chExt cx="1569" cy="622"/>
            </a:xfrm>
          </p:grpSpPr>
          <p:grpSp>
            <p:nvGrpSpPr>
              <p:cNvPr id="671984" name="Group 240"/>
              <p:cNvGrpSpPr>
                <a:grpSpLocks/>
              </p:cNvGrpSpPr>
              <p:nvPr/>
            </p:nvGrpSpPr>
            <p:grpSpPr bwMode="auto">
              <a:xfrm>
                <a:off x="3712" y="3419"/>
                <a:ext cx="346" cy="304"/>
                <a:chOff x="3098" y="2084"/>
                <a:chExt cx="346" cy="304"/>
              </a:xfrm>
            </p:grpSpPr>
            <p:sp>
              <p:nvSpPr>
                <p:cNvPr id="671985" name="Oval 2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86" name="Oval 2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87" name="Oval 2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88" name="Oval 2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89" name="Oval 2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90" name="Oval 2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91" name="Oval 2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92" name="Oval 2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93" name="Oval 2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94" name="Oval 2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95" name="Oval 2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96" name="Oval 2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97" name="Oval 2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1998" name="Oval 2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1999" name="Group 255"/>
              <p:cNvGrpSpPr>
                <a:grpSpLocks/>
              </p:cNvGrpSpPr>
              <p:nvPr/>
            </p:nvGrpSpPr>
            <p:grpSpPr bwMode="auto">
              <a:xfrm>
                <a:off x="2489" y="3101"/>
                <a:ext cx="346" cy="304"/>
                <a:chOff x="3098" y="2084"/>
                <a:chExt cx="346" cy="304"/>
              </a:xfrm>
            </p:grpSpPr>
            <p:sp>
              <p:nvSpPr>
                <p:cNvPr id="672000" name="Oval 25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01" name="Oval 2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02" name="Oval 25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03" name="Oval 25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04" name="Oval 26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05" name="Oval 2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06" name="Oval 26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07" name="Oval 26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08" name="Oval 26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09" name="Oval 26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10" name="Oval 26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11" name="Oval 26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12" name="Oval 26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13" name="Oval 26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2014" name="Group 270"/>
            <p:cNvGrpSpPr>
              <a:grpSpLocks/>
            </p:cNvGrpSpPr>
            <p:nvPr/>
          </p:nvGrpSpPr>
          <p:grpSpPr bwMode="auto">
            <a:xfrm>
              <a:off x="2363" y="2853"/>
              <a:ext cx="1414" cy="967"/>
              <a:chOff x="2267" y="2757"/>
              <a:chExt cx="1414" cy="967"/>
            </a:xfrm>
          </p:grpSpPr>
          <p:grpSp>
            <p:nvGrpSpPr>
              <p:cNvPr id="672015" name="Group 271"/>
              <p:cNvGrpSpPr>
                <a:grpSpLocks/>
              </p:cNvGrpSpPr>
              <p:nvPr/>
            </p:nvGrpSpPr>
            <p:grpSpPr bwMode="auto">
              <a:xfrm>
                <a:off x="3335" y="3420"/>
                <a:ext cx="346" cy="304"/>
                <a:chOff x="3098" y="2084"/>
                <a:chExt cx="346" cy="304"/>
              </a:xfrm>
            </p:grpSpPr>
            <p:sp>
              <p:nvSpPr>
                <p:cNvPr id="672016" name="Oval 2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17" name="Oval 2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18" name="Oval 2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19" name="Oval 2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20" name="Oval 2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21" name="Oval 2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22" name="Oval 2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23" name="Oval 2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24" name="Oval 2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25" name="Oval 2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26" name="Oval 2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27" name="Oval 2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28" name="Oval 2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29" name="Oval 2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2030" name="Group 286"/>
              <p:cNvGrpSpPr>
                <a:grpSpLocks/>
              </p:cNvGrpSpPr>
              <p:nvPr/>
            </p:nvGrpSpPr>
            <p:grpSpPr bwMode="auto">
              <a:xfrm>
                <a:off x="2267" y="2757"/>
                <a:ext cx="346" cy="304"/>
                <a:chOff x="3098" y="2084"/>
                <a:chExt cx="346" cy="304"/>
              </a:xfrm>
            </p:grpSpPr>
            <p:sp>
              <p:nvSpPr>
                <p:cNvPr id="672031" name="Oval 28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32" name="Oval 2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33" name="Oval 28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34" name="Oval 29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35" name="Oval 29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36" name="Oval 2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37" name="Oval 29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38" name="Oval 29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39" name="Oval 29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40" name="Oval 29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41" name="Oval 29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42" name="Oval 29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43" name="Oval 29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44" name="Oval 30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2045" name="Group 301"/>
            <p:cNvGrpSpPr>
              <a:grpSpLocks/>
            </p:cNvGrpSpPr>
            <p:nvPr/>
          </p:nvGrpSpPr>
          <p:grpSpPr bwMode="auto">
            <a:xfrm>
              <a:off x="3094" y="2440"/>
              <a:ext cx="1189" cy="937"/>
              <a:chOff x="2998" y="2344"/>
              <a:chExt cx="1189" cy="937"/>
            </a:xfrm>
          </p:grpSpPr>
          <p:grpSp>
            <p:nvGrpSpPr>
              <p:cNvPr id="672046" name="Group 302"/>
              <p:cNvGrpSpPr>
                <a:grpSpLocks/>
              </p:cNvGrpSpPr>
              <p:nvPr/>
            </p:nvGrpSpPr>
            <p:grpSpPr bwMode="auto">
              <a:xfrm>
                <a:off x="2998" y="2977"/>
                <a:ext cx="346" cy="304"/>
                <a:chOff x="3098" y="2084"/>
                <a:chExt cx="346" cy="304"/>
              </a:xfrm>
            </p:grpSpPr>
            <p:sp>
              <p:nvSpPr>
                <p:cNvPr id="672047" name="Oval 3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48" name="Oval 3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49" name="Oval 3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50" name="Oval 3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51" name="Oval 3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52" name="Oval 3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53" name="Oval 3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54" name="Oval 3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55" name="Oval 3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56" name="Oval 3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57" name="Oval 3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58" name="Oval 3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59" name="Oval 3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60" name="Oval 3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2061" name="Group 317"/>
              <p:cNvGrpSpPr>
                <a:grpSpLocks/>
              </p:cNvGrpSpPr>
              <p:nvPr/>
            </p:nvGrpSpPr>
            <p:grpSpPr bwMode="auto">
              <a:xfrm>
                <a:off x="3841" y="2344"/>
                <a:ext cx="346" cy="304"/>
                <a:chOff x="3098" y="2084"/>
                <a:chExt cx="346" cy="304"/>
              </a:xfrm>
            </p:grpSpPr>
            <p:sp>
              <p:nvSpPr>
                <p:cNvPr id="672062" name="Oval 31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63" name="Oval 3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64" name="Oval 32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65" name="Oval 32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66" name="Oval 32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67" name="Oval 3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68" name="Oval 32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69" name="Oval 32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70" name="Oval 32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71" name="Oval 32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72" name="Oval 32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73" name="Oval 32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74" name="Oval 33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75" name="Oval 33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2076" name="Group 332"/>
            <p:cNvGrpSpPr>
              <a:grpSpLocks/>
            </p:cNvGrpSpPr>
            <p:nvPr/>
          </p:nvGrpSpPr>
          <p:grpSpPr bwMode="auto">
            <a:xfrm>
              <a:off x="3665" y="2899"/>
              <a:ext cx="884" cy="539"/>
              <a:chOff x="3569" y="2803"/>
              <a:chExt cx="884" cy="539"/>
            </a:xfrm>
          </p:grpSpPr>
          <p:grpSp>
            <p:nvGrpSpPr>
              <p:cNvPr id="672077" name="Group 333"/>
              <p:cNvGrpSpPr>
                <a:grpSpLocks/>
              </p:cNvGrpSpPr>
              <p:nvPr/>
            </p:nvGrpSpPr>
            <p:grpSpPr bwMode="auto">
              <a:xfrm>
                <a:off x="4107" y="2803"/>
                <a:ext cx="346" cy="304"/>
                <a:chOff x="3098" y="2084"/>
                <a:chExt cx="346" cy="304"/>
              </a:xfrm>
            </p:grpSpPr>
            <p:sp>
              <p:nvSpPr>
                <p:cNvPr id="672078" name="Oval 3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79" name="Oval 3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80" name="Oval 3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81" name="Oval 3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82" name="Oval 3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83" name="Oval 3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84" name="Oval 3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85" name="Oval 3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86" name="Oval 3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87" name="Oval 3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88" name="Oval 3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89" name="Oval 3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90" name="Oval 3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91" name="Oval 3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2092" name="Group 348"/>
              <p:cNvGrpSpPr>
                <a:grpSpLocks/>
              </p:cNvGrpSpPr>
              <p:nvPr/>
            </p:nvGrpSpPr>
            <p:grpSpPr bwMode="auto">
              <a:xfrm>
                <a:off x="3569" y="3038"/>
                <a:ext cx="346" cy="304"/>
                <a:chOff x="3098" y="2084"/>
                <a:chExt cx="346" cy="304"/>
              </a:xfrm>
            </p:grpSpPr>
            <p:sp>
              <p:nvSpPr>
                <p:cNvPr id="672093" name="Oval 34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94" name="Oval 3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95" name="Oval 35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96" name="Oval 35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97" name="Oval 35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98" name="Oval 3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099" name="Oval 35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00" name="Oval 35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01" name="Oval 35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02" name="Oval 35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03" name="Oval 35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04" name="Oval 36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05" name="Oval 36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06" name="Oval 36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2107" name="Group 363"/>
            <p:cNvGrpSpPr>
              <a:grpSpLocks/>
            </p:cNvGrpSpPr>
            <p:nvPr/>
          </p:nvGrpSpPr>
          <p:grpSpPr bwMode="auto">
            <a:xfrm>
              <a:off x="3465" y="2712"/>
              <a:ext cx="1088" cy="816"/>
              <a:chOff x="3369" y="2616"/>
              <a:chExt cx="1088" cy="816"/>
            </a:xfrm>
          </p:grpSpPr>
          <p:grpSp>
            <p:nvGrpSpPr>
              <p:cNvPr id="672108" name="Group 364"/>
              <p:cNvGrpSpPr>
                <a:grpSpLocks/>
              </p:cNvGrpSpPr>
              <p:nvPr/>
            </p:nvGrpSpPr>
            <p:grpSpPr bwMode="auto">
              <a:xfrm>
                <a:off x="3369" y="3128"/>
                <a:ext cx="346" cy="304"/>
                <a:chOff x="3098" y="2084"/>
                <a:chExt cx="346" cy="304"/>
              </a:xfrm>
            </p:grpSpPr>
            <p:sp>
              <p:nvSpPr>
                <p:cNvPr id="672109" name="Oval 3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10" name="Oval 3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11" name="Oval 3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12" name="Oval 3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13" name="Oval 3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14" name="Oval 3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15" name="Oval 3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16" name="Oval 3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17" name="Oval 3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18" name="Oval 3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19" name="Oval 3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20" name="Oval 3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21" name="Oval 3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22" name="Oval 3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2123" name="Group 379"/>
              <p:cNvGrpSpPr>
                <a:grpSpLocks/>
              </p:cNvGrpSpPr>
              <p:nvPr/>
            </p:nvGrpSpPr>
            <p:grpSpPr bwMode="auto">
              <a:xfrm>
                <a:off x="4111" y="2616"/>
                <a:ext cx="346" cy="304"/>
                <a:chOff x="3098" y="2084"/>
                <a:chExt cx="346" cy="304"/>
              </a:xfrm>
            </p:grpSpPr>
            <p:sp>
              <p:nvSpPr>
                <p:cNvPr id="672124" name="Oval 38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25" name="Oval 3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26" name="Oval 38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27" name="Oval 38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28" name="Oval 38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29" name="Oval 3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30" name="Oval 38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31" name="Oval 38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32" name="Oval 38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33" name="Oval 38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34" name="Oval 39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35" name="Oval 39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36" name="Oval 39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37" name="Oval 39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2138" name="Group 394"/>
            <p:cNvGrpSpPr>
              <a:grpSpLocks/>
            </p:cNvGrpSpPr>
            <p:nvPr/>
          </p:nvGrpSpPr>
          <p:grpSpPr bwMode="auto">
            <a:xfrm>
              <a:off x="4326" y="2407"/>
              <a:ext cx="457" cy="899"/>
              <a:chOff x="4230" y="2311"/>
              <a:chExt cx="457" cy="899"/>
            </a:xfrm>
          </p:grpSpPr>
          <p:grpSp>
            <p:nvGrpSpPr>
              <p:cNvPr id="672139" name="Group 395"/>
              <p:cNvGrpSpPr>
                <a:grpSpLocks/>
              </p:cNvGrpSpPr>
              <p:nvPr/>
            </p:nvGrpSpPr>
            <p:grpSpPr bwMode="auto">
              <a:xfrm>
                <a:off x="4230" y="2311"/>
                <a:ext cx="346" cy="304"/>
                <a:chOff x="3098" y="2084"/>
                <a:chExt cx="346" cy="304"/>
              </a:xfrm>
            </p:grpSpPr>
            <p:sp>
              <p:nvSpPr>
                <p:cNvPr id="672140" name="Oval 3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41" name="Oval 3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42" name="Oval 3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43" name="Oval 3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44" name="Oval 4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45" name="Oval 4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46" name="Oval 4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47" name="Oval 4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48" name="Oval 4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49" name="Oval 4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50" name="Oval 4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51" name="Oval 4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52" name="Oval 4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53" name="Oval 4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2154" name="Group 410"/>
              <p:cNvGrpSpPr>
                <a:grpSpLocks/>
              </p:cNvGrpSpPr>
              <p:nvPr/>
            </p:nvGrpSpPr>
            <p:grpSpPr bwMode="auto">
              <a:xfrm>
                <a:off x="4341" y="2906"/>
                <a:ext cx="346" cy="304"/>
                <a:chOff x="3098" y="2084"/>
                <a:chExt cx="346" cy="304"/>
              </a:xfrm>
            </p:grpSpPr>
            <p:sp>
              <p:nvSpPr>
                <p:cNvPr id="672155" name="Oval 41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56" name="Oval 4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57" name="Oval 41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58" name="Oval 41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59" name="Oval 41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60" name="Oval 4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61" name="Oval 41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62" name="Oval 41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63" name="Oval 41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64" name="Oval 42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65" name="Oval 42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66" name="Oval 42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67" name="Oval 42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68" name="Oval 42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2169" name="Group 425"/>
            <p:cNvGrpSpPr>
              <a:grpSpLocks/>
            </p:cNvGrpSpPr>
            <p:nvPr/>
          </p:nvGrpSpPr>
          <p:grpSpPr bwMode="auto">
            <a:xfrm>
              <a:off x="2771" y="2841"/>
              <a:ext cx="1246" cy="598"/>
              <a:chOff x="2675" y="2745"/>
              <a:chExt cx="1246" cy="598"/>
            </a:xfrm>
          </p:grpSpPr>
          <p:grpSp>
            <p:nvGrpSpPr>
              <p:cNvPr id="672170" name="Group 426"/>
              <p:cNvGrpSpPr>
                <a:grpSpLocks/>
              </p:cNvGrpSpPr>
              <p:nvPr/>
            </p:nvGrpSpPr>
            <p:grpSpPr bwMode="auto">
              <a:xfrm>
                <a:off x="2675" y="3039"/>
                <a:ext cx="346" cy="304"/>
                <a:chOff x="3098" y="2084"/>
                <a:chExt cx="346" cy="304"/>
              </a:xfrm>
            </p:grpSpPr>
            <p:sp>
              <p:nvSpPr>
                <p:cNvPr id="672171" name="Oval 4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72" name="Oval 4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73" name="Oval 4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74" name="Oval 4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75" name="Oval 4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76" name="Oval 4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77" name="Oval 4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78" name="Oval 4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79" name="Oval 4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80" name="Oval 4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81" name="Oval 4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82" name="Oval 4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83" name="Oval 4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84" name="Oval 4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2185" name="Group 441"/>
              <p:cNvGrpSpPr>
                <a:grpSpLocks/>
              </p:cNvGrpSpPr>
              <p:nvPr/>
            </p:nvGrpSpPr>
            <p:grpSpPr bwMode="auto">
              <a:xfrm>
                <a:off x="3575" y="2745"/>
                <a:ext cx="346" cy="304"/>
                <a:chOff x="3098" y="2084"/>
                <a:chExt cx="346" cy="304"/>
              </a:xfrm>
            </p:grpSpPr>
            <p:sp>
              <p:nvSpPr>
                <p:cNvPr id="672186" name="Oval 44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87" name="Oval 4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88" name="Oval 44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89" name="Oval 44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90" name="Oval 44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91" name="Oval 4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92" name="Oval 44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93" name="Oval 44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94" name="Oval 45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95" name="Oval 45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96" name="Oval 45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97" name="Oval 45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98" name="Oval 45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199" name="Oval 45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2200" name="Group 456"/>
            <p:cNvGrpSpPr>
              <a:grpSpLocks/>
            </p:cNvGrpSpPr>
            <p:nvPr/>
          </p:nvGrpSpPr>
          <p:grpSpPr bwMode="auto">
            <a:xfrm>
              <a:off x="2772" y="2585"/>
              <a:ext cx="1437" cy="648"/>
              <a:chOff x="2676" y="2489"/>
              <a:chExt cx="1437" cy="648"/>
            </a:xfrm>
          </p:grpSpPr>
          <p:grpSp>
            <p:nvGrpSpPr>
              <p:cNvPr id="672201" name="Group 457"/>
              <p:cNvGrpSpPr>
                <a:grpSpLocks/>
              </p:cNvGrpSpPr>
              <p:nvPr/>
            </p:nvGrpSpPr>
            <p:grpSpPr bwMode="auto">
              <a:xfrm>
                <a:off x="2676" y="2489"/>
                <a:ext cx="346" cy="304"/>
                <a:chOff x="3098" y="2084"/>
                <a:chExt cx="346" cy="304"/>
              </a:xfrm>
            </p:grpSpPr>
            <p:sp>
              <p:nvSpPr>
                <p:cNvPr id="672202" name="Oval 4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03" name="Oval 4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04" name="Oval 4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05" name="Oval 4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06" name="Oval 4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07" name="Oval 4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08" name="Oval 4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09" name="Oval 4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10" name="Oval 4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11" name="Oval 4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12" name="Oval 4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13" name="Oval 4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14" name="Oval 4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15" name="Oval 4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2216" name="Group 472"/>
              <p:cNvGrpSpPr>
                <a:grpSpLocks/>
              </p:cNvGrpSpPr>
              <p:nvPr/>
            </p:nvGrpSpPr>
            <p:grpSpPr bwMode="auto">
              <a:xfrm>
                <a:off x="3767" y="2833"/>
                <a:ext cx="346" cy="304"/>
                <a:chOff x="3098" y="2084"/>
                <a:chExt cx="346" cy="304"/>
              </a:xfrm>
            </p:grpSpPr>
            <p:sp>
              <p:nvSpPr>
                <p:cNvPr id="672217" name="Oval 47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18" name="Oval 4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19" name="Oval 47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20" name="Oval 47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21" name="Oval 47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22" name="Oval 4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23" name="Oval 47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24" name="Oval 48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25" name="Oval 48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26" name="Oval 48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27" name="Oval 48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28" name="Oval 48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29" name="Oval 48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30" name="Oval 48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2231" name="Group 487"/>
            <p:cNvGrpSpPr>
              <a:grpSpLocks/>
            </p:cNvGrpSpPr>
            <p:nvPr/>
          </p:nvGrpSpPr>
          <p:grpSpPr bwMode="auto">
            <a:xfrm>
              <a:off x="2367" y="2454"/>
              <a:ext cx="1005" cy="1172"/>
              <a:chOff x="2271" y="2358"/>
              <a:chExt cx="1005" cy="1172"/>
            </a:xfrm>
          </p:grpSpPr>
          <p:grpSp>
            <p:nvGrpSpPr>
              <p:cNvPr id="672232" name="Group 488"/>
              <p:cNvGrpSpPr>
                <a:grpSpLocks/>
              </p:cNvGrpSpPr>
              <p:nvPr/>
            </p:nvGrpSpPr>
            <p:grpSpPr bwMode="auto">
              <a:xfrm>
                <a:off x="2930" y="3226"/>
                <a:ext cx="346" cy="304"/>
                <a:chOff x="3098" y="2084"/>
                <a:chExt cx="346" cy="304"/>
              </a:xfrm>
            </p:grpSpPr>
            <p:sp>
              <p:nvSpPr>
                <p:cNvPr id="672233" name="Oval 4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34" name="Oval 4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35" name="Oval 4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36" name="Oval 4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37" name="Oval 4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38" name="Oval 4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39" name="Oval 4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40" name="Oval 4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41" name="Oval 4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42" name="Oval 4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43" name="Oval 4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44" name="Oval 5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45" name="Oval 5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46" name="Oval 5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2247" name="Group 503"/>
              <p:cNvGrpSpPr>
                <a:grpSpLocks/>
              </p:cNvGrpSpPr>
              <p:nvPr/>
            </p:nvGrpSpPr>
            <p:grpSpPr bwMode="auto">
              <a:xfrm>
                <a:off x="2271" y="2358"/>
                <a:ext cx="346" cy="304"/>
                <a:chOff x="3098" y="2084"/>
                <a:chExt cx="346" cy="304"/>
              </a:xfrm>
            </p:grpSpPr>
            <p:sp>
              <p:nvSpPr>
                <p:cNvPr id="672248" name="Oval 50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49" name="Oval 5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50" name="Oval 50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51" name="Oval 50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52" name="Oval 50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53" name="Oval 5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54" name="Oval 5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55" name="Oval 5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56" name="Oval 5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57" name="Oval 5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58" name="Oval 5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59" name="Oval 5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60" name="Oval 5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261" name="Oval 5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sp>
        <p:nvSpPr>
          <p:cNvPr id="673532" name="Freeform 764"/>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73533" name="Rectangle 765"/>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34" name="Freeform 766"/>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73535" name="AutoShape 767"/>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36" name="Rectangle 768"/>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37" name="Rectangle 769"/>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38" name="AutoShape 770"/>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39" name="Line 771"/>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40" name="Line 772"/>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41" name="Rectangle 773"/>
          <p:cNvSpPr>
            <a:spLocks noChangeArrowheads="1"/>
          </p:cNvSpPr>
          <p:nvPr/>
        </p:nvSpPr>
        <p:spPr bwMode="auto">
          <a:xfrm>
            <a:off x="8023225" y="3429000"/>
            <a:ext cx="66675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JOSEPH</a:t>
            </a:r>
          </a:p>
        </p:txBody>
      </p:sp>
      <p:sp>
        <p:nvSpPr>
          <p:cNvPr id="673542" name="Rectangle 774"/>
          <p:cNvSpPr>
            <a:spLocks noChangeArrowheads="1"/>
          </p:cNvSpPr>
          <p:nvPr/>
        </p:nvSpPr>
        <p:spPr bwMode="auto">
          <a:xfrm>
            <a:off x="7937500" y="3652838"/>
            <a:ext cx="1206500"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l"/>
            <a:r>
              <a:rPr lang="en-US" sz="900" b="1">
                <a:solidFill>
                  <a:srgbClr val="000000"/>
                </a:solidFill>
                <a:effectLst/>
                <a:latin typeface="Helvetica" charset="0"/>
              </a:rPr>
              <a:t>Kobukola kocho</a:t>
            </a:r>
          </a:p>
        </p:txBody>
      </p:sp>
      <p:sp>
        <p:nvSpPr>
          <p:cNvPr id="673543" name="Rectangle 775"/>
          <p:cNvSpPr>
            <a:spLocks noChangeArrowheads="1"/>
          </p:cNvSpPr>
          <p:nvPr/>
        </p:nvSpPr>
        <p:spPr bwMode="auto">
          <a:xfrm>
            <a:off x="8280400" y="3854450"/>
            <a:ext cx="37147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430</a:t>
            </a:r>
          </a:p>
        </p:txBody>
      </p:sp>
      <p:sp>
        <p:nvSpPr>
          <p:cNvPr id="673547" name="Rectangle 779"/>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61</a:t>
            </a:r>
          </a:p>
        </p:txBody>
      </p:sp>
      <p:grpSp>
        <p:nvGrpSpPr>
          <p:cNvPr id="673548" name="Group 780"/>
          <p:cNvGrpSpPr>
            <a:grpSpLocks/>
          </p:cNvGrpSpPr>
          <p:nvPr/>
        </p:nvGrpSpPr>
        <p:grpSpPr bwMode="auto">
          <a:xfrm>
            <a:off x="292100" y="3817938"/>
            <a:ext cx="4062413" cy="2838450"/>
            <a:chOff x="2363" y="2032"/>
            <a:chExt cx="2559" cy="1788"/>
          </a:xfrm>
        </p:grpSpPr>
        <p:grpSp>
          <p:nvGrpSpPr>
            <p:cNvPr id="673549" name="Group 781"/>
            <p:cNvGrpSpPr>
              <a:grpSpLocks/>
            </p:cNvGrpSpPr>
            <p:nvPr/>
          </p:nvGrpSpPr>
          <p:grpSpPr bwMode="auto">
            <a:xfrm>
              <a:off x="3361" y="2338"/>
              <a:ext cx="346" cy="304"/>
              <a:chOff x="3098" y="2084"/>
              <a:chExt cx="346" cy="304"/>
            </a:xfrm>
          </p:grpSpPr>
          <p:sp>
            <p:nvSpPr>
              <p:cNvPr id="673550" name="Oval 7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51" name="Oval 7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52" name="Oval 7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53" name="Oval 7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54" name="Oval 7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55" name="Oval 7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56" name="Oval 7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57" name="Oval 7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58" name="Oval 7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59" name="Oval 7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60" name="Oval 7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61" name="Oval 7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62" name="Oval 7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63" name="Oval 7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3564" name="Group 796"/>
            <p:cNvGrpSpPr>
              <a:grpSpLocks/>
            </p:cNvGrpSpPr>
            <p:nvPr/>
          </p:nvGrpSpPr>
          <p:grpSpPr bwMode="auto">
            <a:xfrm>
              <a:off x="3768" y="2252"/>
              <a:ext cx="346" cy="304"/>
              <a:chOff x="3098" y="2084"/>
              <a:chExt cx="346" cy="304"/>
            </a:xfrm>
          </p:grpSpPr>
          <p:sp>
            <p:nvSpPr>
              <p:cNvPr id="673565" name="Oval 79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66" name="Oval 7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67" name="Oval 79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68" name="Oval 80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69" name="Oval 80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70" name="Oval 8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71" name="Oval 80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72" name="Oval 80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73" name="Oval 80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74" name="Oval 80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75" name="Oval 80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76" name="Oval 80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77" name="Oval 80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78" name="Oval 81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3579" name="Group 811"/>
            <p:cNvGrpSpPr>
              <a:grpSpLocks/>
            </p:cNvGrpSpPr>
            <p:nvPr/>
          </p:nvGrpSpPr>
          <p:grpSpPr bwMode="auto">
            <a:xfrm>
              <a:off x="2948" y="2795"/>
              <a:ext cx="346" cy="304"/>
              <a:chOff x="3098" y="2084"/>
              <a:chExt cx="346" cy="304"/>
            </a:xfrm>
          </p:grpSpPr>
          <p:sp>
            <p:nvSpPr>
              <p:cNvPr id="673580" name="Oval 8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81" name="Oval 8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82" name="Oval 8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83" name="Oval 8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84" name="Oval 8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85" name="Oval 8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86" name="Oval 8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87" name="Oval 8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88" name="Oval 8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89" name="Oval 8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90" name="Oval 8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91" name="Oval 8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92" name="Oval 8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93" name="Oval 8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3594" name="Group 826"/>
            <p:cNvGrpSpPr>
              <a:grpSpLocks/>
            </p:cNvGrpSpPr>
            <p:nvPr/>
          </p:nvGrpSpPr>
          <p:grpSpPr bwMode="auto">
            <a:xfrm>
              <a:off x="2527" y="2695"/>
              <a:ext cx="1106" cy="319"/>
              <a:chOff x="2431" y="2599"/>
              <a:chExt cx="1106" cy="319"/>
            </a:xfrm>
          </p:grpSpPr>
          <p:grpSp>
            <p:nvGrpSpPr>
              <p:cNvPr id="673595" name="Group 827"/>
              <p:cNvGrpSpPr>
                <a:grpSpLocks/>
              </p:cNvGrpSpPr>
              <p:nvPr/>
            </p:nvGrpSpPr>
            <p:grpSpPr bwMode="auto">
              <a:xfrm>
                <a:off x="3191" y="2599"/>
                <a:ext cx="346" cy="304"/>
                <a:chOff x="3098" y="2084"/>
                <a:chExt cx="346" cy="304"/>
              </a:xfrm>
            </p:grpSpPr>
            <p:sp>
              <p:nvSpPr>
                <p:cNvPr id="673596" name="Oval 82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97" name="Oval 8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98" name="Oval 83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599" name="Oval 83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00" name="Oval 83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01" name="Oval 8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02" name="Oval 83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03" name="Oval 83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04" name="Oval 83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05" name="Oval 83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06" name="Oval 83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07" name="Oval 83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08" name="Oval 84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09" name="Oval 84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3610" name="Group 842"/>
              <p:cNvGrpSpPr>
                <a:grpSpLocks/>
              </p:cNvGrpSpPr>
              <p:nvPr/>
            </p:nvGrpSpPr>
            <p:grpSpPr bwMode="auto">
              <a:xfrm>
                <a:off x="2431" y="2614"/>
                <a:ext cx="346" cy="304"/>
                <a:chOff x="3098" y="2084"/>
                <a:chExt cx="346" cy="304"/>
              </a:xfrm>
            </p:grpSpPr>
            <p:sp>
              <p:nvSpPr>
                <p:cNvPr id="673611" name="Oval 8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12" name="Oval 8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13" name="Oval 8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14" name="Oval 8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15" name="Oval 8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16" name="Oval 8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17" name="Oval 8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18" name="Oval 8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19" name="Oval 8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20" name="Oval 8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21" name="Oval 8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22" name="Oval 8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23" name="Oval 8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24" name="Oval 8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3625" name="Group 857"/>
            <p:cNvGrpSpPr>
              <a:grpSpLocks/>
            </p:cNvGrpSpPr>
            <p:nvPr/>
          </p:nvGrpSpPr>
          <p:grpSpPr bwMode="auto">
            <a:xfrm>
              <a:off x="2880" y="2112"/>
              <a:ext cx="1664" cy="593"/>
              <a:chOff x="2784" y="2016"/>
              <a:chExt cx="1664" cy="593"/>
            </a:xfrm>
          </p:grpSpPr>
          <p:grpSp>
            <p:nvGrpSpPr>
              <p:cNvPr id="673626" name="Group 858"/>
              <p:cNvGrpSpPr>
                <a:grpSpLocks/>
              </p:cNvGrpSpPr>
              <p:nvPr/>
            </p:nvGrpSpPr>
            <p:grpSpPr bwMode="auto">
              <a:xfrm>
                <a:off x="4102" y="2016"/>
                <a:ext cx="346" cy="304"/>
                <a:chOff x="3098" y="2084"/>
                <a:chExt cx="346" cy="304"/>
              </a:xfrm>
            </p:grpSpPr>
            <p:sp>
              <p:nvSpPr>
                <p:cNvPr id="673627" name="Oval 85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28" name="Oval 8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29" name="Oval 86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30" name="Oval 86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31" name="Oval 86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32" name="Oval 8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33" name="Oval 86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34" name="Oval 86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35" name="Oval 86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36" name="Oval 86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37" name="Oval 86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38" name="Oval 87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39" name="Oval 87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40" name="Oval 87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3641" name="Group 873"/>
              <p:cNvGrpSpPr>
                <a:grpSpLocks/>
              </p:cNvGrpSpPr>
              <p:nvPr/>
            </p:nvGrpSpPr>
            <p:grpSpPr bwMode="auto">
              <a:xfrm>
                <a:off x="2784" y="2305"/>
                <a:ext cx="346" cy="304"/>
                <a:chOff x="3098" y="2084"/>
                <a:chExt cx="346" cy="304"/>
              </a:xfrm>
            </p:grpSpPr>
            <p:sp>
              <p:nvSpPr>
                <p:cNvPr id="673642" name="Oval 8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43" name="Oval 8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44" name="Oval 8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45" name="Oval 8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46" name="Oval 8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47" name="Oval 8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48" name="Oval 8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49" name="Oval 8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50" name="Oval 8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51" name="Oval 8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52" name="Oval 8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53" name="Oval 8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54" name="Oval 8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55" name="Oval 8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3656" name="Group 888"/>
            <p:cNvGrpSpPr>
              <a:grpSpLocks/>
            </p:cNvGrpSpPr>
            <p:nvPr/>
          </p:nvGrpSpPr>
          <p:grpSpPr bwMode="auto">
            <a:xfrm>
              <a:off x="3906" y="2655"/>
              <a:ext cx="631" cy="1062"/>
              <a:chOff x="3810" y="2559"/>
              <a:chExt cx="631" cy="1062"/>
            </a:xfrm>
          </p:grpSpPr>
          <p:grpSp>
            <p:nvGrpSpPr>
              <p:cNvPr id="673657" name="Group 889"/>
              <p:cNvGrpSpPr>
                <a:grpSpLocks/>
              </p:cNvGrpSpPr>
              <p:nvPr/>
            </p:nvGrpSpPr>
            <p:grpSpPr bwMode="auto">
              <a:xfrm>
                <a:off x="4095" y="3317"/>
                <a:ext cx="346" cy="304"/>
                <a:chOff x="3098" y="2084"/>
                <a:chExt cx="346" cy="304"/>
              </a:xfrm>
            </p:grpSpPr>
            <p:sp>
              <p:nvSpPr>
                <p:cNvPr id="673658" name="Oval 89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59" name="Oval 8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60" name="Oval 89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61" name="Oval 89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62" name="Oval 89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63" name="Oval 8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64" name="Oval 89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65" name="Oval 89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66" name="Oval 89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67" name="Oval 89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68" name="Oval 90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69" name="Oval 90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70" name="Oval 90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71" name="Oval 90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3672" name="Group 904"/>
              <p:cNvGrpSpPr>
                <a:grpSpLocks/>
              </p:cNvGrpSpPr>
              <p:nvPr/>
            </p:nvGrpSpPr>
            <p:grpSpPr bwMode="auto">
              <a:xfrm>
                <a:off x="3810" y="2559"/>
                <a:ext cx="346" cy="304"/>
                <a:chOff x="3098" y="2084"/>
                <a:chExt cx="346" cy="304"/>
              </a:xfrm>
            </p:grpSpPr>
            <p:sp>
              <p:nvSpPr>
                <p:cNvPr id="673673" name="Oval 90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74" name="Oval 9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75" name="Oval 90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76" name="Oval 90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77" name="Oval 90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78" name="Oval 9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79" name="Oval 9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80" name="Oval 9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81" name="Oval 9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82" name="Oval 9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83" name="Oval 9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84" name="Oval 9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85" name="Oval 9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86" name="Oval 9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3687" name="Group 919"/>
            <p:cNvGrpSpPr>
              <a:grpSpLocks/>
            </p:cNvGrpSpPr>
            <p:nvPr/>
          </p:nvGrpSpPr>
          <p:grpSpPr bwMode="auto">
            <a:xfrm>
              <a:off x="3619" y="2032"/>
              <a:ext cx="1303" cy="973"/>
              <a:chOff x="3523" y="1936"/>
              <a:chExt cx="1303" cy="973"/>
            </a:xfrm>
          </p:grpSpPr>
          <p:grpSp>
            <p:nvGrpSpPr>
              <p:cNvPr id="673688" name="Group 920"/>
              <p:cNvGrpSpPr>
                <a:grpSpLocks/>
              </p:cNvGrpSpPr>
              <p:nvPr/>
            </p:nvGrpSpPr>
            <p:grpSpPr bwMode="auto">
              <a:xfrm>
                <a:off x="4480" y="2605"/>
                <a:ext cx="346" cy="304"/>
                <a:chOff x="3098" y="2084"/>
                <a:chExt cx="346" cy="304"/>
              </a:xfrm>
            </p:grpSpPr>
            <p:sp>
              <p:nvSpPr>
                <p:cNvPr id="673689" name="Oval 92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90" name="Oval 9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91" name="Oval 92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92" name="Oval 92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93" name="Oval 92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94" name="Oval 9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95" name="Oval 92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96" name="Oval 92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97" name="Oval 92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98" name="Oval 93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699" name="Oval 93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00" name="Oval 93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01" name="Oval 93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02" name="Oval 93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3703" name="Group 935"/>
              <p:cNvGrpSpPr>
                <a:grpSpLocks/>
              </p:cNvGrpSpPr>
              <p:nvPr/>
            </p:nvGrpSpPr>
            <p:grpSpPr bwMode="auto">
              <a:xfrm>
                <a:off x="3523" y="1936"/>
                <a:ext cx="346" cy="304"/>
                <a:chOff x="3098" y="2084"/>
                <a:chExt cx="346" cy="304"/>
              </a:xfrm>
            </p:grpSpPr>
            <p:sp>
              <p:nvSpPr>
                <p:cNvPr id="673704" name="Oval 9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05" name="Oval 9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06" name="Oval 9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07" name="Oval 9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08" name="Oval 9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09" name="Oval 9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10" name="Oval 9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11" name="Oval 9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12" name="Oval 9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13" name="Oval 9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14" name="Oval 9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15" name="Oval 9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16" name="Oval 9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17" name="Oval 9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3718" name="Group 950"/>
            <p:cNvGrpSpPr>
              <a:grpSpLocks/>
            </p:cNvGrpSpPr>
            <p:nvPr/>
          </p:nvGrpSpPr>
          <p:grpSpPr bwMode="auto">
            <a:xfrm>
              <a:off x="2624" y="2100"/>
              <a:ext cx="986" cy="508"/>
              <a:chOff x="2528" y="2004"/>
              <a:chExt cx="986" cy="508"/>
            </a:xfrm>
          </p:grpSpPr>
          <p:grpSp>
            <p:nvGrpSpPr>
              <p:cNvPr id="673719" name="Group 951"/>
              <p:cNvGrpSpPr>
                <a:grpSpLocks/>
              </p:cNvGrpSpPr>
              <p:nvPr/>
            </p:nvGrpSpPr>
            <p:grpSpPr bwMode="auto">
              <a:xfrm>
                <a:off x="3168" y="2004"/>
                <a:ext cx="346" cy="304"/>
                <a:chOff x="3098" y="2084"/>
                <a:chExt cx="346" cy="304"/>
              </a:xfrm>
            </p:grpSpPr>
            <p:sp>
              <p:nvSpPr>
                <p:cNvPr id="673720" name="Oval 95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21" name="Oval 9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22" name="Oval 95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23" name="Oval 95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24" name="Oval 95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25" name="Oval 9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26" name="Oval 95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27" name="Oval 95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28" name="Oval 96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29" name="Oval 96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30" name="Oval 96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31" name="Oval 96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32" name="Oval 96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33" name="Oval 96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3734" name="Group 966"/>
              <p:cNvGrpSpPr>
                <a:grpSpLocks/>
              </p:cNvGrpSpPr>
              <p:nvPr/>
            </p:nvGrpSpPr>
            <p:grpSpPr bwMode="auto">
              <a:xfrm>
                <a:off x="2528" y="2208"/>
                <a:ext cx="346" cy="304"/>
                <a:chOff x="3098" y="2084"/>
                <a:chExt cx="346" cy="304"/>
              </a:xfrm>
            </p:grpSpPr>
            <p:sp>
              <p:nvSpPr>
                <p:cNvPr id="673735" name="Oval 9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36" name="Oval 9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37" name="Oval 9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38" name="Oval 9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39" name="Oval 9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40" name="Oval 9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41" name="Oval 9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42" name="Oval 9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43" name="Oval 9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44" name="Oval 9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45" name="Oval 9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46" name="Oval 9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47" name="Oval 9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48" name="Oval 9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3749" name="Group 981"/>
            <p:cNvGrpSpPr>
              <a:grpSpLocks/>
            </p:cNvGrpSpPr>
            <p:nvPr/>
          </p:nvGrpSpPr>
          <p:grpSpPr bwMode="auto">
            <a:xfrm>
              <a:off x="2954" y="2152"/>
              <a:ext cx="904" cy="429"/>
              <a:chOff x="2858" y="2056"/>
              <a:chExt cx="904" cy="429"/>
            </a:xfrm>
          </p:grpSpPr>
          <p:grpSp>
            <p:nvGrpSpPr>
              <p:cNvPr id="673750" name="Group 982"/>
              <p:cNvGrpSpPr>
                <a:grpSpLocks/>
              </p:cNvGrpSpPr>
              <p:nvPr/>
            </p:nvGrpSpPr>
            <p:grpSpPr bwMode="auto">
              <a:xfrm>
                <a:off x="2858" y="2056"/>
                <a:ext cx="346" cy="304"/>
                <a:chOff x="3098" y="2084"/>
                <a:chExt cx="346" cy="304"/>
              </a:xfrm>
            </p:grpSpPr>
            <p:sp>
              <p:nvSpPr>
                <p:cNvPr id="673751" name="Oval 98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52" name="Oval 9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53" name="Oval 98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54" name="Oval 98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55" name="Oval 98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56" name="Oval 9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57" name="Oval 98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58" name="Oval 99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59" name="Oval 99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60" name="Oval 99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61" name="Oval 99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62" name="Oval 99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63" name="Oval 99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64" name="Oval 99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73765" name="Group 997"/>
              <p:cNvGrpSpPr>
                <a:grpSpLocks/>
              </p:cNvGrpSpPr>
              <p:nvPr/>
            </p:nvGrpSpPr>
            <p:grpSpPr bwMode="auto">
              <a:xfrm>
                <a:off x="3416" y="2181"/>
                <a:ext cx="346" cy="304"/>
                <a:chOff x="3098" y="2084"/>
                <a:chExt cx="346" cy="304"/>
              </a:xfrm>
            </p:grpSpPr>
            <p:sp>
              <p:nvSpPr>
                <p:cNvPr id="673766" name="Oval 9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67" name="Oval 9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68" name="Oval 10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69" name="Oval 10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70" name="Oval 10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71" name="Oval 10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72" name="Oval 10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73" name="Oval 10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74" name="Oval 10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75" name="Oval 10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76" name="Oval 10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77" name="Oval 10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78" name="Oval 10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79" name="Oval 10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73780" name="Group 1012"/>
            <p:cNvGrpSpPr>
              <a:grpSpLocks/>
            </p:cNvGrpSpPr>
            <p:nvPr/>
          </p:nvGrpSpPr>
          <p:grpSpPr bwMode="auto">
            <a:xfrm>
              <a:off x="3151" y="2435"/>
              <a:ext cx="661" cy="752"/>
              <a:chOff x="3055" y="2339"/>
              <a:chExt cx="661" cy="752"/>
            </a:xfrm>
          </p:grpSpPr>
          <p:grpSp>
            <p:nvGrpSpPr>
              <p:cNvPr id="673781" name="Group 1013"/>
              <p:cNvGrpSpPr>
                <a:grpSpLocks/>
              </p:cNvGrpSpPr>
              <p:nvPr/>
            </p:nvGrpSpPr>
            <p:grpSpPr bwMode="auto">
              <a:xfrm>
                <a:off x="3055" y="2339"/>
                <a:ext cx="346" cy="304"/>
                <a:chOff x="3098" y="2084"/>
                <a:chExt cx="346" cy="304"/>
              </a:xfrm>
            </p:grpSpPr>
            <p:sp>
              <p:nvSpPr>
                <p:cNvPr id="673782" name="Oval 101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83" name="Oval 10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84" name="Oval 101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85" name="Oval 101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86" name="Oval 101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87" name="Oval 10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88" name="Oval 102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89" name="Oval 102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90" name="Oval 102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3791" name="Oval 102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12" name="Oval 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13" name="Oval 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14" name="Oval 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15" name="Oval 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5716" name="Group 4"/>
              <p:cNvGrpSpPr>
                <a:grpSpLocks/>
              </p:cNvGrpSpPr>
              <p:nvPr/>
            </p:nvGrpSpPr>
            <p:grpSpPr bwMode="auto">
              <a:xfrm>
                <a:off x="3370" y="2787"/>
                <a:ext cx="346" cy="304"/>
                <a:chOff x="3098" y="2084"/>
                <a:chExt cx="346" cy="304"/>
              </a:xfrm>
            </p:grpSpPr>
            <p:sp>
              <p:nvSpPr>
                <p:cNvPr id="755717" name="Oval 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18" name="Oval 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19" name="Oval 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20" name="Oval 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21" name="Oval 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22" name="Oval 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23" name="Oval 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24" name="Oval 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25" name="Oval 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26" name="Oval 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27" name="Oval 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28" name="Oval 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29" name="Oval 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30" name="Oval 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5731" name="Group 19"/>
            <p:cNvGrpSpPr>
              <a:grpSpLocks/>
            </p:cNvGrpSpPr>
            <p:nvPr/>
          </p:nvGrpSpPr>
          <p:grpSpPr bwMode="auto">
            <a:xfrm>
              <a:off x="2710" y="2080"/>
              <a:ext cx="1487" cy="1132"/>
              <a:chOff x="2614" y="1984"/>
              <a:chExt cx="1487" cy="1132"/>
            </a:xfrm>
          </p:grpSpPr>
          <p:grpSp>
            <p:nvGrpSpPr>
              <p:cNvPr id="755732" name="Group 20"/>
              <p:cNvGrpSpPr>
                <a:grpSpLocks/>
              </p:cNvGrpSpPr>
              <p:nvPr/>
            </p:nvGrpSpPr>
            <p:grpSpPr bwMode="auto">
              <a:xfrm>
                <a:off x="2614" y="2812"/>
                <a:ext cx="346" cy="304"/>
                <a:chOff x="3098" y="2084"/>
                <a:chExt cx="346" cy="304"/>
              </a:xfrm>
            </p:grpSpPr>
            <p:sp>
              <p:nvSpPr>
                <p:cNvPr id="755733" name="Oval 2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34" name="Oval 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35" name="Oval 2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36" name="Oval 2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37" name="Oval 2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38" name="Oval 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39" name="Oval 2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40" name="Oval 2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41" name="Oval 2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42" name="Oval 3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43" name="Oval 3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44" name="Oval 3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45" name="Oval 3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46" name="Oval 3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5747" name="Group 35"/>
              <p:cNvGrpSpPr>
                <a:grpSpLocks/>
              </p:cNvGrpSpPr>
              <p:nvPr/>
            </p:nvGrpSpPr>
            <p:grpSpPr bwMode="auto">
              <a:xfrm>
                <a:off x="3755" y="1984"/>
                <a:ext cx="346" cy="304"/>
                <a:chOff x="3098" y="2084"/>
                <a:chExt cx="346" cy="304"/>
              </a:xfrm>
            </p:grpSpPr>
            <p:sp>
              <p:nvSpPr>
                <p:cNvPr id="755748" name="Oval 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49" name="Oval 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50" name="Oval 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51" name="Oval 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52" name="Oval 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53" name="Oval 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54" name="Oval 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55" name="Oval 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56" name="Oval 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57" name="Oval 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58" name="Oval 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59" name="Oval 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60" name="Oval 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61" name="Oval 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5762" name="Group 50"/>
            <p:cNvGrpSpPr>
              <a:grpSpLocks/>
            </p:cNvGrpSpPr>
            <p:nvPr/>
          </p:nvGrpSpPr>
          <p:grpSpPr bwMode="auto">
            <a:xfrm>
              <a:off x="3130" y="2584"/>
              <a:ext cx="788" cy="488"/>
              <a:chOff x="3034" y="2488"/>
              <a:chExt cx="788" cy="488"/>
            </a:xfrm>
          </p:grpSpPr>
          <p:grpSp>
            <p:nvGrpSpPr>
              <p:cNvPr id="755763" name="Group 51"/>
              <p:cNvGrpSpPr>
                <a:grpSpLocks/>
              </p:cNvGrpSpPr>
              <p:nvPr/>
            </p:nvGrpSpPr>
            <p:grpSpPr bwMode="auto">
              <a:xfrm>
                <a:off x="3034" y="2672"/>
                <a:ext cx="346" cy="304"/>
                <a:chOff x="3098" y="2084"/>
                <a:chExt cx="346" cy="304"/>
              </a:xfrm>
            </p:grpSpPr>
            <p:sp>
              <p:nvSpPr>
                <p:cNvPr id="755764" name="Oval 5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65" name="Oval 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66" name="Oval 5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67" name="Oval 5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68" name="Oval 5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69" name="Oval 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70" name="Oval 5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71" name="Oval 5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72" name="Oval 6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73" name="Oval 6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74" name="Oval 6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75" name="Oval 6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76" name="Oval 6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77" name="Oval 6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5778" name="Group 66"/>
              <p:cNvGrpSpPr>
                <a:grpSpLocks/>
              </p:cNvGrpSpPr>
              <p:nvPr/>
            </p:nvGrpSpPr>
            <p:grpSpPr bwMode="auto">
              <a:xfrm>
                <a:off x="3476" y="2488"/>
                <a:ext cx="346" cy="304"/>
                <a:chOff x="3098" y="2084"/>
                <a:chExt cx="346" cy="304"/>
              </a:xfrm>
            </p:grpSpPr>
            <p:sp>
              <p:nvSpPr>
                <p:cNvPr id="755779" name="Oval 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80" name="Oval 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81" name="Oval 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82" name="Oval 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83" name="Oval 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84" name="Oval 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85" name="Oval 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86" name="Oval 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87" name="Oval 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88" name="Oval 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89" name="Oval 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90" name="Oval 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91" name="Oval 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92" name="Oval 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5793" name="Group 81"/>
            <p:cNvGrpSpPr>
              <a:grpSpLocks/>
            </p:cNvGrpSpPr>
            <p:nvPr/>
          </p:nvGrpSpPr>
          <p:grpSpPr bwMode="auto">
            <a:xfrm>
              <a:off x="3869" y="3143"/>
              <a:ext cx="650" cy="402"/>
              <a:chOff x="3773" y="3047"/>
              <a:chExt cx="650" cy="402"/>
            </a:xfrm>
          </p:grpSpPr>
          <p:grpSp>
            <p:nvGrpSpPr>
              <p:cNvPr id="755794" name="Group 82"/>
              <p:cNvGrpSpPr>
                <a:grpSpLocks/>
              </p:cNvGrpSpPr>
              <p:nvPr/>
            </p:nvGrpSpPr>
            <p:grpSpPr bwMode="auto">
              <a:xfrm>
                <a:off x="4077" y="3047"/>
                <a:ext cx="346" cy="304"/>
                <a:chOff x="3098" y="2084"/>
                <a:chExt cx="346" cy="304"/>
              </a:xfrm>
            </p:grpSpPr>
            <p:sp>
              <p:nvSpPr>
                <p:cNvPr id="755795" name="Oval 8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96" name="Oval 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97" name="Oval 8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98" name="Oval 8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799" name="Oval 8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00" name="Oval 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01" name="Oval 8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02" name="Oval 9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03" name="Oval 9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04" name="Oval 9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05" name="Oval 9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06" name="Oval 9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07" name="Oval 9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08" name="Oval 9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5809" name="Group 97"/>
              <p:cNvGrpSpPr>
                <a:grpSpLocks/>
              </p:cNvGrpSpPr>
              <p:nvPr/>
            </p:nvGrpSpPr>
            <p:grpSpPr bwMode="auto">
              <a:xfrm>
                <a:off x="3773" y="3145"/>
                <a:ext cx="346" cy="304"/>
                <a:chOff x="3098" y="2084"/>
                <a:chExt cx="346" cy="304"/>
              </a:xfrm>
            </p:grpSpPr>
            <p:sp>
              <p:nvSpPr>
                <p:cNvPr id="755810" name="Oval 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11" name="Oval 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12" name="Oval 1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13" name="Oval 1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14" name="Oval 1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15" name="Oval 1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16" name="Oval 1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17" name="Oval 1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18" name="Oval 1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19" name="Oval 1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20" name="Oval 1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21" name="Oval 1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22" name="Oval 1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23" name="Oval 1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5824" name="Group 112"/>
            <p:cNvGrpSpPr>
              <a:grpSpLocks/>
            </p:cNvGrpSpPr>
            <p:nvPr/>
          </p:nvGrpSpPr>
          <p:grpSpPr bwMode="auto">
            <a:xfrm>
              <a:off x="2585" y="3197"/>
              <a:ext cx="1569" cy="622"/>
              <a:chOff x="2489" y="3101"/>
              <a:chExt cx="1569" cy="622"/>
            </a:xfrm>
          </p:grpSpPr>
          <p:grpSp>
            <p:nvGrpSpPr>
              <p:cNvPr id="755825" name="Group 113"/>
              <p:cNvGrpSpPr>
                <a:grpSpLocks/>
              </p:cNvGrpSpPr>
              <p:nvPr/>
            </p:nvGrpSpPr>
            <p:grpSpPr bwMode="auto">
              <a:xfrm>
                <a:off x="3712" y="3419"/>
                <a:ext cx="346" cy="304"/>
                <a:chOff x="3098" y="2084"/>
                <a:chExt cx="346" cy="304"/>
              </a:xfrm>
            </p:grpSpPr>
            <p:sp>
              <p:nvSpPr>
                <p:cNvPr id="755826" name="Oval 11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27" name="Oval 1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28" name="Oval 11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29" name="Oval 11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30" name="Oval 11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31" name="Oval 1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32" name="Oval 12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33" name="Oval 12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34" name="Oval 12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35" name="Oval 12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36" name="Oval 12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37" name="Oval 12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38" name="Oval 12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39" name="Oval 12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5840" name="Group 128"/>
              <p:cNvGrpSpPr>
                <a:grpSpLocks/>
              </p:cNvGrpSpPr>
              <p:nvPr/>
            </p:nvGrpSpPr>
            <p:grpSpPr bwMode="auto">
              <a:xfrm>
                <a:off x="2489" y="3101"/>
                <a:ext cx="346" cy="304"/>
                <a:chOff x="3098" y="2084"/>
                <a:chExt cx="346" cy="304"/>
              </a:xfrm>
            </p:grpSpPr>
            <p:sp>
              <p:nvSpPr>
                <p:cNvPr id="755841" name="Oval 12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42" name="Oval 1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43" name="Oval 13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44" name="Oval 13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45" name="Oval 13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46" name="Oval 1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47" name="Oval 13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48" name="Oval 13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49" name="Oval 13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50" name="Oval 13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51" name="Oval 13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52" name="Oval 14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53" name="Oval 14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54" name="Oval 14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5855" name="Group 143"/>
            <p:cNvGrpSpPr>
              <a:grpSpLocks/>
            </p:cNvGrpSpPr>
            <p:nvPr/>
          </p:nvGrpSpPr>
          <p:grpSpPr bwMode="auto">
            <a:xfrm>
              <a:off x="2363" y="2853"/>
              <a:ext cx="1414" cy="967"/>
              <a:chOff x="2267" y="2757"/>
              <a:chExt cx="1414" cy="967"/>
            </a:xfrm>
          </p:grpSpPr>
          <p:grpSp>
            <p:nvGrpSpPr>
              <p:cNvPr id="755856" name="Group 144"/>
              <p:cNvGrpSpPr>
                <a:grpSpLocks/>
              </p:cNvGrpSpPr>
              <p:nvPr/>
            </p:nvGrpSpPr>
            <p:grpSpPr bwMode="auto">
              <a:xfrm>
                <a:off x="3335" y="3420"/>
                <a:ext cx="346" cy="304"/>
                <a:chOff x="3098" y="2084"/>
                <a:chExt cx="346" cy="304"/>
              </a:xfrm>
            </p:grpSpPr>
            <p:sp>
              <p:nvSpPr>
                <p:cNvPr id="755857" name="Oval 14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58" name="Oval 1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59" name="Oval 14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60" name="Oval 14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61" name="Oval 14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62" name="Oval 1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63" name="Oval 15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64" name="Oval 15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65" name="Oval 15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66" name="Oval 15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67" name="Oval 15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68" name="Oval 15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69" name="Oval 15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70" name="Oval 15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5871" name="Group 159"/>
              <p:cNvGrpSpPr>
                <a:grpSpLocks/>
              </p:cNvGrpSpPr>
              <p:nvPr/>
            </p:nvGrpSpPr>
            <p:grpSpPr bwMode="auto">
              <a:xfrm>
                <a:off x="2267" y="2757"/>
                <a:ext cx="346" cy="304"/>
                <a:chOff x="3098" y="2084"/>
                <a:chExt cx="346" cy="304"/>
              </a:xfrm>
            </p:grpSpPr>
            <p:sp>
              <p:nvSpPr>
                <p:cNvPr id="755872" name="Oval 16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73" name="Oval 1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74" name="Oval 16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75" name="Oval 16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76" name="Oval 16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77" name="Oval 1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78" name="Oval 16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79" name="Oval 16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80" name="Oval 16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81" name="Oval 16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82" name="Oval 17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83" name="Oval 17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84" name="Oval 17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85" name="Oval 17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5886" name="Group 174"/>
            <p:cNvGrpSpPr>
              <a:grpSpLocks/>
            </p:cNvGrpSpPr>
            <p:nvPr/>
          </p:nvGrpSpPr>
          <p:grpSpPr bwMode="auto">
            <a:xfrm>
              <a:off x="3094" y="2440"/>
              <a:ext cx="1189" cy="937"/>
              <a:chOff x="2998" y="2344"/>
              <a:chExt cx="1189" cy="937"/>
            </a:xfrm>
          </p:grpSpPr>
          <p:grpSp>
            <p:nvGrpSpPr>
              <p:cNvPr id="755887" name="Group 175"/>
              <p:cNvGrpSpPr>
                <a:grpSpLocks/>
              </p:cNvGrpSpPr>
              <p:nvPr/>
            </p:nvGrpSpPr>
            <p:grpSpPr bwMode="auto">
              <a:xfrm>
                <a:off x="2998" y="2977"/>
                <a:ext cx="346" cy="304"/>
                <a:chOff x="3098" y="2084"/>
                <a:chExt cx="346" cy="304"/>
              </a:xfrm>
            </p:grpSpPr>
            <p:sp>
              <p:nvSpPr>
                <p:cNvPr id="755888" name="Oval 17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89" name="Oval 1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90" name="Oval 17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91" name="Oval 17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92" name="Oval 18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93" name="Oval 1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94" name="Oval 18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95" name="Oval 18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96" name="Oval 18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97" name="Oval 18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98" name="Oval 18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899" name="Oval 18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00" name="Oval 18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01" name="Oval 18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5902" name="Group 190"/>
              <p:cNvGrpSpPr>
                <a:grpSpLocks/>
              </p:cNvGrpSpPr>
              <p:nvPr/>
            </p:nvGrpSpPr>
            <p:grpSpPr bwMode="auto">
              <a:xfrm>
                <a:off x="3841" y="2344"/>
                <a:ext cx="346" cy="304"/>
                <a:chOff x="3098" y="2084"/>
                <a:chExt cx="346" cy="304"/>
              </a:xfrm>
            </p:grpSpPr>
            <p:sp>
              <p:nvSpPr>
                <p:cNvPr id="755903" name="Oval 19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04" name="Oval 1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05" name="Oval 19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06" name="Oval 19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07" name="Oval 19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08" name="Oval 1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09" name="Oval 19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10" name="Oval 19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11" name="Oval 19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12" name="Oval 20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13" name="Oval 20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14" name="Oval 20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15" name="Oval 20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16" name="Oval 20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5917" name="Group 205"/>
            <p:cNvGrpSpPr>
              <a:grpSpLocks/>
            </p:cNvGrpSpPr>
            <p:nvPr/>
          </p:nvGrpSpPr>
          <p:grpSpPr bwMode="auto">
            <a:xfrm>
              <a:off x="3665" y="2899"/>
              <a:ext cx="884" cy="539"/>
              <a:chOff x="3569" y="2803"/>
              <a:chExt cx="884" cy="539"/>
            </a:xfrm>
          </p:grpSpPr>
          <p:grpSp>
            <p:nvGrpSpPr>
              <p:cNvPr id="755918" name="Group 206"/>
              <p:cNvGrpSpPr>
                <a:grpSpLocks/>
              </p:cNvGrpSpPr>
              <p:nvPr/>
            </p:nvGrpSpPr>
            <p:grpSpPr bwMode="auto">
              <a:xfrm>
                <a:off x="4107" y="2803"/>
                <a:ext cx="346" cy="304"/>
                <a:chOff x="3098" y="2084"/>
                <a:chExt cx="346" cy="304"/>
              </a:xfrm>
            </p:grpSpPr>
            <p:sp>
              <p:nvSpPr>
                <p:cNvPr id="755919" name="Oval 20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20" name="Oval 2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21" name="Oval 20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22" name="Oval 21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23" name="Oval 21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24" name="Oval 2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25" name="Oval 21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26" name="Oval 21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27" name="Oval 21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28" name="Oval 21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29" name="Oval 21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30" name="Oval 21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31" name="Oval 21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32" name="Oval 22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5933" name="Group 221"/>
              <p:cNvGrpSpPr>
                <a:grpSpLocks/>
              </p:cNvGrpSpPr>
              <p:nvPr/>
            </p:nvGrpSpPr>
            <p:grpSpPr bwMode="auto">
              <a:xfrm>
                <a:off x="3569" y="3038"/>
                <a:ext cx="346" cy="304"/>
                <a:chOff x="3098" y="2084"/>
                <a:chExt cx="346" cy="304"/>
              </a:xfrm>
            </p:grpSpPr>
            <p:sp>
              <p:nvSpPr>
                <p:cNvPr id="755934" name="Oval 22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35" name="Oval 2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36" name="Oval 22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37" name="Oval 22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38" name="Oval 22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39" name="Oval 2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40" name="Oval 22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41" name="Oval 22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42" name="Oval 23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43" name="Oval 23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44" name="Oval 23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45" name="Oval 23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46" name="Oval 23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47" name="Oval 23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5948" name="Group 236"/>
            <p:cNvGrpSpPr>
              <a:grpSpLocks/>
            </p:cNvGrpSpPr>
            <p:nvPr/>
          </p:nvGrpSpPr>
          <p:grpSpPr bwMode="auto">
            <a:xfrm>
              <a:off x="3465" y="2712"/>
              <a:ext cx="1088" cy="816"/>
              <a:chOff x="3369" y="2616"/>
              <a:chExt cx="1088" cy="816"/>
            </a:xfrm>
          </p:grpSpPr>
          <p:grpSp>
            <p:nvGrpSpPr>
              <p:cNvPr id="755949" name="Group 237"/>
              <p:cNvGrpSpPr>
                <a:grpSpLocks/>
              </p:cNvGrpSpPr>
              <p:nvPr/>
            </p:nvGrpSpPr>
            <p:grpSpPr bwMode="auto">
              <a:xfrm>
                <a:off x="3369" y="3128"/>
                <a:ext cx="346" cy="304"/>
                <a:chOff x="3098" y="2084"/>
                <a:chExt cx="346" cy="304"/>
              </a:xfrm>
            </p:grpSpPr>
            <p:sp>
              <p:nvSpPr>
                <p:cNvPr id="755950" name="Oval 23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51" name="Oval 2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52" name="Oval 24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53" name="Oval 24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54" name="Oval 24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55" name="Oval 2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56" name="Oval 24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57" name="Oval 24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58" name="Oval 24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59" name="Oval 24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60" name="Oval 24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61" name="Oval 24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62" name="Oval 25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63" name="Oval 25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5964" name="Group 252"/>
              <p:cNvGrpSpPr>
                <a:grpSpLocks/>
              </p:cNvGrpSpPr>
              <p:nvPr/>
            </p:nvGrpSpPr>
            <p:grpSpPr bwMode="auto">
              <a:xfrm>
                <a:off x="4111" y="2616"/>
                <a:ext cx="346" cy="304"/>
                <a:chOff x="3098" y="2084"/>
                <a:chExt cx="346" cy="304"/>
              </a:xfrm>
            </p:grpSpPr>
            <p:sp>
              <p:nvSpPr>
                <p:cNvPr id="755965" name="Oval 25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66" name="Oval 2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67" name="Oval 25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68" name="Oval 25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69" name="Oval 25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70" name="Oval 2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71" name="Oval 25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72" name="Oval 26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73" name="Oval 26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74" name="Oval 26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75" name="Oval 26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76" name="Oval 26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77" name="Oval 26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78" name="Oval 26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5979" name="Group 267"/>
            <p:cNvGrpSpPr>
              <a:grpSpLocks/>
            </p:cNvGrpSpPr>
            <p:nvPr/>
          </p:nvGrpSpPr>
          <p:grpSpPr bwMode="auto">
            <a:xfrm>
              <a:off x="4326" y="2407"/>
              <a:ext cx="457" cy="899"/>
              <a:chOff x="4230" y="2311"/>
              <a:chExt cx="457" cy="899"/>
            </a:xfrm>
          </p:grpSpPr>
          <p:grpSp>
            <p:nvGrpSpPr>
              <p:cNvPr id="755980" name="Group 268"/>
              <p:cNvGrpSpPr>
                <a:grpSpLocks/>
              </p:cNvGrpSpPr>
              <p:nvPr/>
            </p:nvGrpSpPr>
            <p:grpSpPr bwMode="auto">
              <a:xfrm>
                <a:off x="4230" y="2311"/>
                <a:ext cx="346" cy="304"/>
                <a:chOff x="3098" y="2084"/>
                <a:chExt cx="346" cy="304"/>
              </a:xfrm>
            </p:grpSpPr>
            <p:sp>
              <p:nvSpPr>
                <p:cNvPr id="755981" name="Oval 26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82" name="Oval 2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83" name="Oval 27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84" name="Oval 27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85" name="Oval 27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86" name="Oval 2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87" name="Oval 27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88" name="Oval 27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89" name="Oval 27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90" name="Oval 27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91" name="Oval 27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92" name="Oval 28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93" name="Oval 28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94" name="Oval 28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5995" name="Group 283"/>
              <p:cNvGrpSpPr>
                <a:grpSpLocks/>
              </p:cNvGrpSpPr>
              <p:nvPr/>
            </p:nvGrpSpPr>
            <p:grpSpPr bwMode="auto">
              <a:xfrm>
                <a:off x="4341" y="2906"/>
                <a:ext cx="346" cy="304"/>
                <a:chOff x="3098" y="2084"/>
                <a:chExt cx="346" cy="304"/>
              </a:xfrm>
            </p:grpSpPr>
            <p:sp>
              <p:nvSpPr>
                <p:cNvPr id="755996" name="Oval 28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97" name="Oval 2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98" name="Oval 28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5999" name="Oval 28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00" name="Oval 28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01" name="Oval 2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02" name="Oval 29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03" name="Oval 29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04" name="Oval 29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05" name="Oval 29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06" name="Oval 29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07" name="Oval 29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08" name="Oval 29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09" name="Oval 29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6010" name="Group 298"/>
            <p:cNvGrpSpPr>
              <a:grpSpLocks/>
            </p:cNvGrpSpPr>
            <p:nvPr/>
          </p:nvGrpSpPr>
          <p:grpSpPr bwMode="auto">
            <a:xfrm>
              <a:off x="2771" y="2841"/>
              <a:ext cx="1246" cy="598"/>
              <a:chOff x="2675" y="2745"/>
              <a:chExt cx="1246" cy="598"/>
            </a:xfrm>
          </p:grpSpPr>
          <p:grpSp>
            <p:nvGrpSpPr>
              <p:cNvPr id="756011" name="Group 299"/>
              <p:cNvGrpSpPr>
                <a:grpSpLocks/>
              </p:cNvGrpSpPr>
              <p:nvPr/>
            </p:nvGrpSpPr>
            <p:grpSpPr bwMode="auto">
              <a:xfrm>
                <a:off x="2675" y="3039"/>
                <a:ext cx="346" cy="304"/>
                <a:chOff x="3098" y="2084"/>
                <a:chExt cx="346" cy="304"/>
              </a:xfrm>
            </p:grpSpPr>
            <p:sp>
              <p:nvSpPr>
                <p:cNvPr id="756012" name="Oval 30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13" name="Oval 3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14" name="Oval 30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15" name="Oval 30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16" name="Oval 30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17" name="Oval 3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18" name="Oval 30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19" name="Oval 30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20" name="Oval 30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21" name="Oval 30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22" name="Oval 31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23" name="Oval 31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24" name="Oval 31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25" name="Oval 31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026" name="Group 314"/>
              <p:cNvGrpSpPr>
                <a:grpSpLocks/>
              </p:cNvGrpSpPr>
              <p:nvPr/>
            </p:nvGrpSpPr>
            <p:grpSpPr bwMode="auto">
              <a:xfrm>
                <a:off x="3575" y="2745"/>
                <a:ext cx="346" cy="304"/>
                <a:chOff x="3098" y="2084"/>
                <a:chExt cx="346" cy="304"/>
              </a:xfrm>
            </p:grpSpPr>
            <p:sp>
              <p:nvSpPr>
                <p:cNvPr id="756027" name="Oval 31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28" name="Oval 3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29" name="Oval 31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30" name="Oval 31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31" name="Oval 31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32" name="Oval 3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33" name="Oval 32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34" name="Oval 32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35" name="Oval 32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36" name="Oval 32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37" name="Oval 32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38" name="Oval 32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39" name="Oval 32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40" name="Oval 32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6041" name="Group 329"/>
            <p:cNvGrpSpPr>
              <a:grpSpLocks/>
            </p:cNvGrpSpPr>
            <p:nvPr/>
          </p:nvGrpSpPr>
          <p:grpSpPr bwMode="auto">
            <a:xfrm>
              <a:off x="2772" y="2585"/>
              <a:ext cx="1437" cy="648"/>
              <a:chOff x="2676" y="2489"/>
              <a:chExt cx="1437" cy="648"/>
            </a:xfrm>
          </p:grpSpPr>
          <p:grpSp>
            <p:nvGrpSpPr>
              <p:cNvPr id="756042" name="Group 330"/>
              <p:cNvGrpSpPr>
                <a:grpSpLocks/>
              </p:cNvGrpSpPr>
              <p:nvPr/>
            </p:nvGrpSpPr>
            <p:grpSpPr bwMode="auto">
              <a:xfrm>
                <a:off x="2676" y="2489"/>
                <a:ext cx="346" cy="304"/>
                <a:chOff x="3098" y="2084"/>
                <a:chExt cx="346" cy="304"/>
              </a:xfrm>
            </p:grpSpPr>
            <p:sp>
              <p:nvSpPr>
                <p:cNvPr id="756043" name="Oval 33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44" name="Oval 3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45" name="Oval 33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46" name="Oval 33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47" name="Oval 33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48" name="Oval 3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49" name="Oval 33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50" name="Oval 33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51" name="Oval 33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52" name="Oval 34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53" name="Oval 34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54" name="Oval 34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55" name="Oval 34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56" name="Oval 34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057" name="Group 345"/>
              <p:cNvGrpSpPr>
                <a:grpSpLocks/>
              </p:cNvGrpSpPr>
              <p:nvPr/>
            </p:nvGrpSpPr>
            <p:grpSpPr bwMode="auto">
              <a:xfrm>
                <a:off x="3767" y="2833"/>
                <a:ext cx="346" cy="304"/>
                <a:chOff x="3098" y="2084"/>
                <a:chExt cx="346" cy="304"/>
              </a:xfrm>
            </p:grpSpPr>
            <p:sp>
              <p:nvSpPr>
                <p:cNvPr id="756058" name="Oval 34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59" name="Oval 3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60" name="Oval 34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61" name="Oval 34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62" name="Oval 35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63" name="Oval 3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64" name="Oval 35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65" name="Oval 35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66" name="Oval 35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67" name="Oval 35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68" name="Oval 35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69" name="Oval 35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70" name="Oval 35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71" name="Oval 35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6072" name="Group 360"/>
            <p:cNvGrpSpPr>
              <a:grpSpLocks/>
            </p:cNvGrpSpPr>
            <p:nvPr/>
          </p:nvGrpSpPr>
          <p:grpSpPr bwMode="auto">
            <a:xfrm>
              <a:off x="2367" y="2454"/>
              <a:ext cx="1005" cy="1172"/>
              <a:chOff x="2271" y="2358"/>
              <a:chExt cx="1005" cy="1172"/>
            </a:xfrm>
          </p:grpSpPr>
          <p:grpSp>
            <p:nvGrpSpPr>
              <p:cNvPr id="756073" name="Group 361"/>
              <p:cNvGrpSpPr>
                <a:grpSpLocks/>
              </p:cNvGrpSpPr>
              <p:nvPr/>
            </p:nvGrpSpPr>
            <p:grpSpPr bwMode="auto">
              <a:xfrm>
                <a:off x="2930" y="3226"/>
                <a:ext cx="346" cy="304"/>
                <a:chOff x="3098" y="2084"/>
                <a:chExt cx="346" cy="304"/>
              </a:xfrm>
            </p:grpSpPr>
            <p:sp>
              <p:nvSpPr>
                <p:cNvPr id="756074" name="Oval 36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75" name="Oval 3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76" name="Oval 36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77" name="Oval 36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78" name="Oval 36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79" name="Oval 3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80" name="Oval 36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81" name="Oval 36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82" name="Oval 37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83" name="Oval 37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84" name="Oval 37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85" name="Oval 37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86" name="Oval 37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87" name="Oval 37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088" name="Group 376"/>
              <p:cNvGrpSpPr>
                <a:grpSpLocks/>
              </p:cNvGrpSpPr>
              <p:nvPr/>
            </p:nvGrpSpPr>
            <p:grpSpPr bwMode="auto">
              <a:xfrm>
                <a:off x="2271" y="2358"/>
                <a:ext cx="346" cy="304"/>
                <a:chOff x="3098" y="2084"/>
                <a:chExt cx="346" cy="304"/>
              </a:xfrm>
            </p:grpSpPr>
            <p:sp>
              <p:nvSpPr>
                <p:cNvPr id="756089" name="Oval 37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90" name="Oval 3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91" name="Oval 37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92" name="Oval 38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93" name="Oval 38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94" name="Oval 3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95" name="Oval 38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96" name="Oval 38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97" name="Oval 38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98" name="Oval 38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099" name="Oval 38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00" name="Oval 38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01" name="Oval 38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02" name="Oval 39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grpSp>
        <p:nvGrpSpPr>
          <p:cNvPr id="756103" name="Group 391"/>
          <p:cNvGrpSpPr>
            <a:grpSpLocks/>
          </p:cNvGrpSpPr>
          <p:nvPr/>
        </p:nvGrpSpPr>
        <p:grpSpPr bwMode="auto">
          <a:xfrm>
            <a:off x="4676775" y="3902075"/>
            <a:ext cx="4062413" cy="2838450"/>
            <a:chOff x="2363" y="2032"/>
            <a:chExt cx="2559" cy="1788"/>
          </a:xfrm>
        </p:grpSpPr>
        <p:grpSp>
          <p:nvGrpSpPr>
            <p:cNvPr id="756104" name="Group 392"/>
            <p:cNvGrpSpPr>
              <a:grpSpLocks/>
            </p:cNvGrpSpPr>
            <p:nvPr/>
          </p:nvGrpSpPr>
          <p:grpSpPr bwMode="auto">
            <a:xfrm>
              <a:off x="3361" y="2338"/>
              <a:ext cx="346" cy="304"/>
              <a:chOff x="3098" y="2084"/>
              <a:chExt cx="346" cy="304"/>
            </a:xfrm>
          </p:grpSpPr>
          <p:sp>
            <p:nvSpPr>
              <p:cNvPr id="756105" name="Oval 3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06" name="Oval 3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07" name="Oval 3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08" name="Oval 3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09" name="Oval 3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10" name="Oval 3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11" name="Oval 3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12" name="Oval 4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13" name="Oval 4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14" name="Oval 4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15" name="Oval 4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16" name="Oval 4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17" name="Oval 4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18" name="Oval 4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119" name="Group 407"/>
            <p:cNvGrpSpPr>
              <a:grpSpLocks/>
            </p:cNvGrpSpPr>
            <p:nvPr/>
          </p:nvGrpSpPr>
          <p:grpSpPr bwMode="auto">
            <a:xfrm>
              <a:off x="3768" y="2252"/>
              <a:ext cx="346" cy="304"/>
              <a:chOff x="3098" y="2084"/>
              <a:chExt cx="346" cy="304"/>
            </a:xfrm>
          </p:grpSpPr>
          <p:sp>
            <p:nvSpPr>
              <p:cNvPr id="756120" name="Oval 40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21" name="Oval 4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22" name="Oval 4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23" name="Oval 4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24" name="Oval 4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25" name="Oval 4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26" name="Oval 4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27" name="Oval 4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28" name="Oval 4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29" name="Oval 4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30" name="Oval 4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31" name="Oval 4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32" name="Oval 4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33" name="Oval 4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134" name="Group 422"/>
            <p:cNvGrpSpPr>
              <a:grpSpLocks/>
            </p:cNvGrpSpPr>
            <p:nvPr/>
          </p:nvGrpSpPr>
          <p:grpSpPr bwMode="auto">
            <a:xfrm>
              <a:off x="2948" y="2795"/>
              <a:ext cx="346" cy="304"/>
              <a:chOff x="3098" y="2084"/>
              <a:chExt cx="346" cy="304"/>
            </a:xfrm>
          </p:grpSpPr>
          <p:sp>
            <p:nvSpPr>
              <p:cNvPr id="756135" name="Oval 4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36" name="Oval 4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37" name="Oval 4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38" name="Oval 4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39" name="Oval 4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40" name="Oval 4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41" name="Oval 4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42" name="Oval 4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43" name="Oval 4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44" name="Oval 4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45" name="Oval 4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46" name="Oval 4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47" name="Oval 4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48" name="Oval 4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149" name="Group 437"/>
            <p:cNvGrpSpPr>
              <a:grpSpLocks/>
            </p:cNvGrpSpPr>
            <p:nvPr/>
          </p:nvGrpSpPr>
          <p:grpSpPr bwMode="auto">
            <a:xfrm>
              <a:off x="2527" y="2695"/>
              <a:ext cx="1106" cy="319"/>
              <a:chOff x="2431" y="2599"/>
              <a:chExt cx="1106" cy="319"/>
            </a:xfrm>
          </p:grpSpPr>
          <p:grpSp>
            <p:nvGrpSpPr>
              <p:cNvPr id="756150" name="Group 438"/>
              <p:cNvGrpSpPr>
                <a:grpSpLocks/>
              </p:cNvGrpSpPr>
              <p:nvPr/>
            </p:nvGrpSpPr>
            <p:grpSpPr bwMode="auto">
              <a:xfrm>
                <a:off x="3191" y="2599"/>
                <a:ext cx="346" cy="304"/>
                <a:chOff x="3098" y="2084"/>
                <a:chExt cx="346" cy="304"/>
              </a:xfrm>
            </p:grpSpPr>
            <p:sp>
              <p:nvSpPr>
                <p:cNvPr id="756151" name="Oval 4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52" name="Oval 4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53" name="Oval 4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54" name="Oval 4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55" name="Oval 4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56" name="Oval 4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57" name="Oval 4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58" name="Oval 4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59" name="Oval 4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60" name="Oval 4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61" name="Oval 4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62" name="Oval 4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63" name="Oval 4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64" name="Oval 4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165" name="Group 453"/>
              <p:cNvGrpSpPr>
                <a:grpSpLocks/>
              </p:cNvGrpSpPr>
              <p:nvPr/>
            </p:nvGrpSpPr>
            <p:grpSpPr bwMode="auto">
              <a:xfrm>
                <a:off x="2431" y="2614"/>
                <a:ext cx="346" cy="304"/>
                <a:chOff x="3098" y="2084"/>
                <a:chExt cx="346" cy="304"/>
              </a:xfrm>
            </p:grpSpPr>
            <p:sp>
              <p:nvSpPr>
                <p:cNvPr id="756166" name="Oval 45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67" name="Oval 4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68" name="Oval 45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69" name="Oval 45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70" name="Oval 45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71" name="Oval 4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72" name="Oval 46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73" name="Oval 46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74" name="Oval 46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75" name="Oval 46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76" name="Oval 46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77" name="Oval 46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78" name="Oval 46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79" name="Oval 46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6180" name="Group 468"/>
            <p:cNvGrpSpPr>
              <a:grpSpLocks/>
            </p:cNvGrpSpPr>
            <p:nvPr/>
          </p:nvGrpSpPr>
          <p:grpSpPr bwMode="auto">
            <a:xfrm>
              <a:off x="2880" y="2112"/>
              <a:ext cx="1664" cy="593"/>
              <a:chOff x="2784" y="2016"/>
              <a:chExt cx="1664" cy="593"/>
            </a:xfrm>
          </p:grpSpPr>
          <p:grpSp>
            <p:nvGrpSpPr>
              <p:cNvPr id="756181" name="Group 469"/>
              <p:cNvGrpSpPr>
                <a:grpSpLocks/>
              </p:cNvGrpSpPr>
              <p:nvPr/>
            </p:nvGrpSpPr>
            <p:grpSpPr bwMode="auto">
              <a:xfrm>
                <a:off x="4102" y="2016"/>
                <a:ext cx="346" cy="304"/>
                <a:chOff x="3098" y="2084"/>
                <a:chExt cx="346" cy="304"/>
              </a:xfrm>
            </p:grpSpPr>
            <p:sp>
              <p:nvSpPr>
                <p:cNvPr id="756182" name="Oval 4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83" name="Oval 4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84" name="Oval 4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85" name="Oval 4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86" name="Oval 4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87" name="Oval 4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88" name="Oval 4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89" name="Oval 4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90" name="Oval 4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91" name="Oval 4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92" name="Oval 4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93" name="Oval 4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94" name="Oval 4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95" name="Oval 4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196" name="Group 484"/>
              <p:cNvGrpSpPr>
                <a:grpSpLocks/>
              </p:cNvGrpSpPr>
              <p:nvPr/>
            </p:nvGrpSpPr>
            <p:grpSpPr bwMode="auto">
              <a:xfrm>
                <a:off x="2784" y="2305"/>
                <a:ext cx="346" cy="304"/>
                <a:chOff x="3098" y="2084"/>
                <a:chExt cx="346" cy="304"/>
              </a:xfrm>
            </p:grpSpPr>
            <p:sp>
              <p:nvSpPr>
                <p:cNvPr id="756197" name="Oval 48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98" name="Oval 4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199" name="Oval 48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00" name="Oval 48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01" name="Oval 48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02" name="Oval 4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03" name="Oval 49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04" name="Oval 49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05" name="Oval 49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06" name="Oval 49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07" name="Oval 49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08" name="Oval 49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09" name="Oval 49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10" name="Oval 49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6211" name="Group 499"/>
            <p:cNvGrpSpPr>
              <a:grpSpLocks/>
            </p:cNvGrpSpPr>
            <p:nvPr/>
          </p:nvGrpSpPr>
          <p:grpSpPr bwMode="auto">
            <a:xfrm>
              <a:off x="3906" y="2655"/>
              <a:ext cx="631" cy="1062"/>
              <a:chOff x="3810" y="2559"/>
              <a:chExt cx="631" cy="1062"/>
            </a:xfrm>
          </p:grpSpPr>
          <p:grpSp>
            <p:nvGrpSpPr>
              <p:cNvPr id="756212" name="Group 500"/>
              <p:cNvGrpSpPr>
                <a:grpSpLocks/>
              </p:cNvGrpSpPr>
              <p:nvPr/>
            </p:nvGrpSpPr>
            <p:grpSpPr bwMode="auto">
              <a:xfrm>
                <a:off x="4095" y="3317"/>
                <a:ext cx="346" cy="304"/>
                <a:chOff x="3098" y="2084"/>
                <a:chExt cx="346" cy="304"/>
              </a:xfrm>
            </p:grpSpPr>
            <p:sp>
              <p:nvSpPr>
                <p:cNvPr id="756213" name="Oval 5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14" name="Oval 5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15" name="Oval 5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16" name="Oval 5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17" name="Oval 5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18" name="Oval 5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19" name="Oval 5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20" name="Oval 5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21" name="Oval 5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22" name="Oval 5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23" name="Oval 5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24" name="Oval 5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25" name="Oval 5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26" name="Oval 5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227" name="Group 515"/>
              <p:cNvGrpSpPr>
                <a:grpSpLocks/>
              </p:cNvGrpSpPr>
              <p:nvPr/>
            </p:nvGrpSpPr>
            <p:grpSpPr bwMode="auto">
              <a:xfrm>
                <a:off x="3810" y="2559"/>
                <a:ext cx="346" cy="304"/>
                <a:chOff x="3098" y="2084"/>
                <a:chExt cx="346" cy="304"/>
              </a:xfrm>
            </p:grpSpPr>
            <p:sp>
              <p:nvSpPr>
                <p:cNvPr id="756228" name="Oval 51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29" name="Oval 5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30" name="Oval 51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31" name="Oval 51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32" name="Oval 52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33" name="Oval 5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34" name="Oval 52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35" name="Oval 52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36" name="Oval 52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37" name="Oval 52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38" name="Oval 52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39" name="Oval 52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40" name="Oval 52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41" name="Oval 52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6242" name="Group 530"/>
            <p:cNvGrpSpPr>
              <a:grpSpLocks/>
            </p:cNvGrpSpPr>
            <p:nvPr/>
          </p:nvGrpSpPr>
          <p:grpSpPr bwMode="auto">
            <a:xfrm>
              <a:off x="3619" y="2032"/>
              <a:ext cx="1303" cy="973"/>
              <a:chOff x="3523" y="1936"/>
              <a:chExt cx="1303" cy="973"/>
            </a:xfrm>
          </p:grpSpPr>
          <p:grpSp>
            <p:nvGrpSpPr>
              <p:cNvPr id="756243" name="Group 531"/>
              <p:cNvGrpSpPr>
                <a:grpSpLocks/>
              </p:cNvGrpSpPr>
              <p:nvPr/>
            </p:nvGrpSpPr>
            <p:grpSpPr bwMode="auto">
              <a:xfrm>
                <a:off x="4480" y="2605"/>
                <a:ext cx="346" cy="304"/>
                <a:chOff x="3098" y="2084"/>
                <a:chExt cx="346" cy="304"/>
              </a:xfrm>
            </p:grpSpPr>
            <p:sp>
              <p:nvSpPr>
                <p:cNvPr id="756244" name="Oval 53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45" name="Oval 5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46" name="Oval 53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47" name="Oval 53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48" name="Oval 53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49" name="Oval 5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50" name="Oval 53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51" name="Oval 53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52" name="Oval 54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53" name="Oval 54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54" name="Oval 54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55" name="Oval 54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56" name="Oval 54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57" name="Oval 54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258" name="Group 546"/>
              <p:cNvGrpSpPr>
                <a:grpSpLocks/>
              </p:cNvGrpSpPr>
              <p:nvPr/>
            </p:nvGrpSpPr>
            <p:grpSpPr bwMode="auto">
              <a:xfrm>
                <a:off x="3523" y="1936"/>
                <a:ext cx="346" cy="304"/>
                <a:chOff x="3098" y="2084"/>
                <a:chExt cx="346" cy="304"/>
              </a:xfrm>
            </p:grpSpPr>
            <p:sp>
              <p:nvSpPr>
                <p:cNvPr id="756259" name="Oval 54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60" name="Oval 5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61" name="Oval 54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62" name="Oval 55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63" name="Oval 55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64" name="Oval 5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65" name="Oval 55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66" name="Oval 55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67" name="Oval 55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68" name="Oval 55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69" name="Oval 55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70" name="Oval 55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71" name="Oval 55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72" name="Oval 56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6273" name="Group 561"/>
            <p:cNvGrpSpPr>
              <a:grpSpLocks/>
            </p:cNvGrpSpPr>
            <p:nvPr/>
          </p:nvGrpSpPr>
          <p:grpSpPr bwMode="auto">
            <a:xfrm>
              <a:off x="2624" y="2100"/>
              <a:ext cx="986" cy="508"/>
              <a:chOff x="2528" y="2004"/>
              <a:chExt cx="986" cy="508"/>
            </a:xfrm>
          </p:grpSpPr>
          <p:grpSp>
            <p:nvGrpSpPr>
              <p:cNvPr id="756274" name="Group 562"/>
              <p:cNvGrpSpPr>
                <a:grpSpLocks/>
              </p:cNvGrpSpPr>
              <p:nvPr/>
            </p:nvGrpSpPr>
            <p:grpSpPr bwMode="auto">
              <a:xfrm>
                <a:off x="3168" y="2004"/>
                <a:ext cx="346" cy="304"/>
                <a:chOff x="3098" y="2084"/>
                <a:chExt cx="346" cy="304"/>
              </a:xfrm>
            </p:grpSpPr>
            <p:sp>
              <p:nvSpPr>
                <p:cNvPr id="756275" name="Oval 5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76" name="Oval 5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77" name="Oval 5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78" name="Oval 5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79" name="Oval 5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80" name="Oval 5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81" name="Oval 5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82" name="Oval 5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83" name="Oval 5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84" name="Oval 5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85" name="Oval 5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86" name="Oval 5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87" name="Oval 5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88" name="Oval 5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289" name="Group 577"/>
              <p:cNvGrpSpPr>
                <a:grpSpLocks/>
              </p:cNvGrpSpPr>
              <p:nvPr/>
            </p:nvGrpSpPr>
            <p:grpSpPr bwMode="auto">
              <a:xfrm>
                <a:off x="2528" y="2208"/>
                <a:ext cx="346" cy="304"/>
                <a:chOff x="3098" y="2084"/>
                <a:chExt cx="346" cy="304"/>
              </a:xfrm>
            </p:grpSpPr>
            <p:sp>
              <p:nvSpPr>
                <p:cNvPr id="756290" name="Oval 5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91" name="Oval 5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92" name="Oval 5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93" name="Oval 5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94" name="Oval 5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95" name="Oval 5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96" name="Oval 5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97" name="Oval 5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98" name="Oval 5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299" name="Oval 5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00" name="Oval 5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01" name="Oval 5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02" name="Oval 5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03" name="Oval 5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6304" name="Group 592"/>
            <p:cNvGrpSpPr>
              <a:grpSpLocks/>
            </p:cNvGrpSpPr>
            <p:nvPr/>
          </p:nvGrpSpPr>
          <p:grpSpPr bwMode="auto">
            <a:xfrm>
              <a:off x="2954" y="2152"/>
              <a:ext cx="904" cy="429"/>
              <a:chOff x="2858" y="2056"/>
              <a:chExt cx="904" cy="429"/>
            </a:xfrm>
          </p:grpSpPr>
          <p:grpSp>
            <p:nvGrpSpPr>
              <p:cNvPr id="756305" name="Group 593"/>
              <p:cNvGrpSpPr>
                <a:grpSpLocks/>
              </p:cNvGrpSpPr>
              <p:nvPr/>
            </p:nvGrpSpPr>
            <p:grpSpPr bwMode="auto">
              <a:xfrm>
                <a:off x="2858" y="2056"/>
                <a:ext cx="346" cy="304"/>
                <a:chOff x="3098" y="2084"/>
                <a:chExt cx="346" cy="304"/>
              </a:xfrm>
            </p:grpSpPr>
            <p:sp>
              <p:nvSpPr>
                <p:cNvPr id="756306" name="Oval 59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07" name="Oval 5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08" name="Oval 59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09" name="Oval 59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10" name="Oval 59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11" name="Oval 5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12" name="Oval 60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13" name="Oval 60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14" name="Oval 60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15" name="Oval 60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16" name="Oval 60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17" name="Oval 60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18" name="Oval 60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19" name="Oval 60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320" name="Group 608"/>
              <p:cNvGrpSpPr>
                <a:grpSpLocks/>
              </p:cNvGrpSpPr>
              <p:nvPr/>
            </p:nvGrpSpPr>
            <p:grpSpPr bwMode="auto">
              <a:xfrm>
                <a:off x="3416" y="2181"/>
                <a:ext cx="346" cy="304"/>
                <a:chOff x="3098" y="2084"/>
                <a:chExt cx="346" cy="304"/>
              </a:xfrm>
            </p:grpSpPr>
            <p:sp>
              <p:nvSpPr>
                <p:cNvPr id="756321" name="Oval 6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22" name="Oval 6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23" name="Oval 6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24" name="Oval 6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25" name="Oval 6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26" name="Oval 6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27" name="Oval 6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28" name="Oval 6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29" name="Oval 6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30" name="Oval 6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31" name="Oval 6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32" name="Oval 6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33" name="Oval 6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34" name="Oval 6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6335" name="Group 623"/>
            <p:cNvGrpSpPr>
              <a:grpSpLocks/>
            </p:cNvGrpSpPr>
            <p:nvPr/>
          </p:nvGrpSpPr>
          <p:grpSpPr bwMode="auto">
            <a:xfrm>
              <a:off x="3151" y="2435"/>
              <a:ext cx="661" cy="752"/>
              <a:chOff x="3055" y="2339"/>
              <a:chExt cx="661" cy="752"/>
            </a:xfrm>
          </p:grpSpPr>
          <p:grpSp>
            <p:nvGrpSpPr>
              <p:cNvPr id="756336" name="Group 624"/>
              <p:cNvGrpSpPr>
                <a:grpSpLocks/>
              </p:cNvGrpSpPr>
              <p:nvPr/>
            </p:nvGrpSpPr>
            <p:grpSpPr bwMode="auto">
              <a:xfrm>
                <a:off x="3055" y="2339"/>
                <a:ext cx="346" cy="304"/>
                <a:chOff x="3098" y="2084"/>
                <a:chExt cx="346" cy="304"/>
              </a:xfrm>
            </p:grpSpPr>
            <p:sp>
              <p:nvSpPr>
                <p:cNvPr id="756337" name="Oval 62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38" name="Oval 6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39" name="Oval 62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40" name="Oval 62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41" name="Oval 62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42" name="Oval 6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43" name="Oval 63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44" name="Oval 63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45" name="Oval 63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46" name="Oval 63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47" name="Oval 63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48" name="Oval 63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49" name="Oval 63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50" name="Oval 63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351" name="Group 639"/>
              <p:cNvGrpSpPr>
                <a:grpSpLocks/>
              </p:cNvGrpSpPr>
              <p:nvPr/>
            </p:nvGrpSpPr>
            <p:grpSpPr bwMode="auto">
              <a:xfrm>
                <a:off x="3370" y="2787"/>
                <a:ext cx="346" cy="304"/>
                <a:chOff x="3098" y="2084"/>
                <a:chExt cx="346" cy="304"/>
              </a:xfrm>
            </p:grpSpPr>
            <p:sp>
              <p:nvSpPr>
                <p:cNvPr id="756352" name="Oval 64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53" name="Oval 6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54" name="Oval 64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55" name="Oval 64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56" name="Oval 64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57" name="Oval 6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58" name="Oval 64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59" name="Oval 64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60" name="Oval 64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61" name="Oval 64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62" name="Oval 65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63" name="Oval 65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64" name="Oval 65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65" name="Oval 65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6366" name="Group 654"/>
            <p:cNvGrpSpPr>
              <a:grpSpLocks/>
            </p:cNvGrpSpPr>
            <p:nvPr/>
          </p:nvGrpSpPr>
          <p:grpSpPr bwMode="auto">
            <a:xfrm>
              <a:off x="2710" y="2080"/>
              <a:ext cx="1487" cy="1132"/>
              <a:chOff x="2614" y="1984"/>
              <a:chExt cx="1487" cy="1132"/>
            </a:xfrm>
          </p:grpSpPr>
          <p:grpSp>
            <p:nvGrpSpPr>
              <p:cNvPr id="756367" name="Group 655"/>
              <p:cNvGrpSpPr>
                <a:grpSpLocks/>
              </p:cNvGrpSpPr>
              <p:nvPr/>
            </p:nvGrpSpPr>
            <p:grpSpPr bwMode="auto">
              <a:xfrm>
                <a:off x="2614" y="2812"/>
                <a:ext cx="346" cy="304"/>
                <a:chOff x="3098" y="2084"/>
                <a:chExt cx="346" cy="304"/>
              </a:xfrm>
            </p:grpSpPr>
            <p:sp>
              <p:nvSpPr>
                <p:cNvPr id="756368" name="Oval 65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69" name="Oval 6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70" name="Oval 65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71" name="Oval 65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72" name="Oval 66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73" name="Oval 6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74" name="Oval 66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75" name="Oval 66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76" name="Oval 66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77" name="Oval 66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78" name="Oval 66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79" name="Oval 66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80" name="Oval 66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81" name="Oval 66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382" name="Group 670"/>
              <p:cNvGrpSpPr>
                <a:grpSpLocks/>
              </p:cNvGrpSpPr>
              <p:nvPr/>
            </p:nvGrpSpPr>
            <p:grpSpPr bwMode="auto">
              <a:xfrm>
                <a:off x="3755" y="1984"/>
                <a:ext cx="346" cy="304"/>
                <a:chOff x="3098" y="2084"/>
                <a:chExt cx="346" cy="304"/>
              </a:xfrm>
            </p:grpSpPr>
            <p:sp>
              <p:nvSpPr>
                <p:cNvPr id="756383" name="Oval 67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84" name="Oval 6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85" name="Oval 67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86" name="Oval 67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87" name="Oval 67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88" name="Oval 6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89" name="Oval 67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90" name="Oval 67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91" name="Oval 67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92" name="Oval 68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93" name="Oval 68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94" name="Oval 68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95" name="Oval 68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396" name="Oval 68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6397" name="Group 685"/>
            <p:cNvGrpSpPr>
              <a:grpSpLocks/>
            </p:cNvGrpSpPr>
            <p:nvPr/>
          </p:nvGrpSpPr>
          <p:grpSpPr bwMode="auto">
            <a:xfrm>
              <a:off x="3130" y="2584"/>
              <a:ext cx="788" cy="488"/>
              <a:chOff x="3034" y="2488"/>
              <a:chExt cx="788" cy="488"/>
            </a:xfrm>
          </p:grpSpPr>
          <p:grpSp>
            <p:nvGrpSpPr>
              <p:cNvPr id="756398" name="Group 686"/>
              <p:cNvGrpSpPr>
                <a:grpSpLocks/>
              </p:cNvGrpSpPr>
              <p:nvPr/>
            </p:nvGrpSpPr>
            <p:grpSpPr bwMode="auto">
              <a:xfrm>
                <a:off x="3034" y="2672"/>
                <a:ext cx="346" cy="304"/>
                <a:chOff x="3098" y="2084"/>
                <a:chExt cx="346" cy="304"/>
              </a:xfrm>
            </p:grpSpPr>
            <p:sp>
              <p:nvSpPr>
                <p:cNvPr id="756399" name="Oval 68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00" name="Oval 6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01" name="Oval 68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02" name="Oval 69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03" name="Oval 69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04" name="Oval 6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05" name="Oval 69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06" name="Oval 69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07" name="Oval 69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08" name="Oval 69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09" name="Oval 69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10" name="Oval 69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11" name="Oval 69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12" name="Oval 70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413" name="Group 701"/>
              <p:cNvGrpSpPr>
                <a:grpSpLocks/>
              </p:cNvGrpSpPr>
              <p:nvPr/>
            </p:nvGrpSpPr>
            <p:grpSpPr bwMode="auto">
              <a:xfrm>
                <a:off x="3476" y="2488"/>
                <a:ext cx="346" cy="304"/>
                <a:chOff x="3098" y="2084"/>
                <a:chExt cx="346" cy="304"/>
              </a:xfrm>
            </p:grpSpPr>
            <p:sp>
              <p:nvSpPr>
                <p:cNvPr id="756414" name="Oval 70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15" name="Oval 7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16" name="Oval 70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17" name="Oval 70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18" name="Oval 70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19" name="Oval 7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20" name="Oval 70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21" name="Oval 70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22" name="Oval 71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23" name="Oval 71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24" name="Oval 71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25" name="Oval 71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26" name="Oval 71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27" name="Oval 71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6428" name="Group 716"/>
            <p:cNvGrpSpPr>
              <a:grpSpLocks/>
            </p:cNvGrpSpPr>
            <p:nvPr/>
          </p:nvGrpSpPr>
          <p:grpSpPr bwMode="auto">
            <a:xfrm>
              <a:off x="3869" y="3143"/>
              <a:ext cx="650" cy="402"/>
              <a:chOff x="3773" y="3047"/>
              <a:chExt cx="650" cy="402"/>
            </a:xfrm>
          </p:grpSpPr>
          <p:grpSp>
            <p:nvGrpSpPr>
              <p:cNvPr id="756429" name="Group 717"/>
              <p:cNvGrpSpPr>
                <a:grpSpLocks/>
              </p:cNvGrpSpPr>
              <p:nvPr/>
            </p:nvGrpSpPr>
            <p:grpSpPr bwMode="auto">
              <a:xfrm>
                <a:off x="4077" y="3047"/>
                <a:ext cx="346" cy="304"/>
                <a:chOff x="3098" y="2084"/>
                <a:chExt cx="346" cy="304"/>
              </a:xfrm>
            </p:grpSpPr>
            <p:sp>
              <p:nvSpPr>
                <p:cNvPr id="756430" name="Oval 71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31" name="Oval 7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32" name="Oval 72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33" name="Oval 72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34" name="Oval 72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35" name="Oval 7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36" name="Oval 72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37" name="Oval 72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38" name="Oval 72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39" name="Oval 72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40" name="Oval 72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41" name="Oval 72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42" name="Oval 73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43" name="Oval 73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444" name="Group 732"/>
              <p:cNvGrpSpPr>
                <a:grpSpLocks/>
              </p:cNvGrpSpPr>
              <p:nvPr/>
            </p:nvGrpSpPr>
            <p:grpSpPr bwMode="auto">
              <a:xfrm>
                <a:off x="3773" y="3145"/>
                <a:ext cx="346" cy="304"/>
                <a:chOff x="3098" y="2084"/>
                <a:chExt cx="346" cy="304"/>
              </a:xfrm>
            </p:grpSpPr>
            <p:sp>
              <p:nvSpPr>
                <p:cNvPr id="756445" name="Oval 73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46" name="Oval 7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47" name="Oval 73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48" name="Oval 73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49" name="Oval 73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50" name="Oval 7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51" name="Oval 73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52" name="Oval 74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53" name="Oval 74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54" name="Oval 74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55" name="Oval 74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56" name="Oval 74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57" name="Oval 74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58" name="Oval 74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6459" name="Group 747"/>
            <p:cNvGrpSpPr>
              <a:grpSpLocks/>
            </p:cNvGrpSpPr>
            <p:nvPr/>
          </p:nvGrpSpPr>
          <p:grpSpPr bwMode="auto">
            <a:xfrm>
              <a:off x="2585" y="3197"/>
              <a:ext cx="1569" cy="622"/>
              <a:chOff x="2489" y="3101"/>
              <a:chExt cx="1569" cy="622"/>
            </a:xfrm>
          </p:grpSpPr>
          <p:grpSp>
            <p:nvGrpSpPr>
              <p:cNvPr id="756460" name="Group 748"/>
              <p:cNvGrpSpPr>
                <a:grpSpLocks/>
              </p:cNvGrpSpPr>
              <p:nvPr/>
            </p:nvGrpSpPr>
            <p:grpSpPr bwMode="auto">
              <a:xfrm>
                <a:off x="3712" y="3419"/>
                <a:ext cx="346" cy="304"/>
                <a:chOff x="3098" y="2084"/>
                <a:chExt cx="346" cy="304"/>
              </a:xfrm>
            </p:grpSpPr>
            <p:sp>
              <p:nvSpPr>
                <p:cNvPr id="756461" name="Oval 74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62" name="Oval 7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63" name="Oval 75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64" name="Oval 75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65" name="Oval 75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66" name="Oval 7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67" name="Oval 75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68" name="Oval 75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69" name="Oval 75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70" name="Oval 75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71" name="Oval 75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72" name="Oval 76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73" name="Oval 76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74" name="Oval 76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475" name="Group 763"/>
              <p:cNvGrpSpPr>
                <a:grpSpLocks/>
              </p:cNvGrpSpPr>
              <p:nvPr/>
            </p:nvGrpSpPr>
            <p:grpSpPr bwMode="auto">
              <a:xfrm>
                <a:off x="2489" y="3101"/>
                <a:ext cx="346" cy="304"/>
                <a:chOff x="3098" y="2084"/>
                <a:chExt cx="346" cy="304"/>
              </a:xfrm>
            </p:grpSpPr>
            <p:sp>
              <p:nvSpPr>
                <p:cNvPr id="756476" name="Oval 76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77" name="Oval 7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78" name="Oval 76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79" name="Oval 76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80" name="Oval 76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81" name="Oval 7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82" name="Oval 77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83" name="Oval 77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84" name="Oval 77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85" name="Oval 77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86" name="Oval 77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87" name="Oval 77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88" name="Oval 77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89" name="Oval 77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6490" name="Group 778"/>
            <p:cNvGrpSpPr>
              <a:grpSpLocks/>
            </p:cNvGrpSpPr>
            <p:nvPr/>
          </p:nvGrpSpPr>
          <p:grpSpPr bwMode="auto">
            <a:xfrm>
              <a:off x="2363" y="2853"/>
              <a:ext cx="1414" cy="967"/>
              <a:chOff x="2267" y="2757"/>
              <a:chExt cx="1414" cy="967"/>
            </a:xfrm>
          </p:grpSpPr>
          <p:grpSp>
            <p:nvGrpSpPr>
              <p:cNvPr id="756491" name="Group 779"/>
              <p:cNvGrpSpPr>
                <a:grpSpLocks/>
              </p:cNvGrpSpPr>
              <p:nvPr/>
            </p:nvGrpSpPr>
            <p:grpSpPr bwMode="auto">
              <a:xfrm>
                <a:off x="3335" y="3420"/>
                <a:ext cx="346" cy="304"/>
                <a:chOff x="3098" y="2084"/>
                <a:chExt cx="346" cy="304"/>
              </a:xfrm>
            </p:grpSpPr>
            <p:sp>
              <p:nvSpPr>
                <p:cNvPr id="756492" name="Oval 78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93" name="Oval 7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94" name="Oval 78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95" name="Oval 78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96" name="Oval 78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97" name="Oval 7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98" name="Oval 78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499" name="Oval 78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00" name="Oval 78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01" name="Oval 78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02" name="Oval 79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03" name="Oval 79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04" name="Oval 79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05" name="Oval 79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506" name="Group 794"/>
              <p:cNvGrpSpPr>
                <a:grpSpLocks/>
              </p:cNvGrpSpPr>
              <p:nvPr/>
            </p:nvGrpSpPr>
            <p:grpSpPr bwMode="auto">
              <a:xfrm>
                <a:off x="2267" y="2757"/>
                <a:ext cx="346" cy="304"/>
                <a:chOff x="3098" y="2084"/>
                <a:chExt cx="346" cy="304"/>
              </a:xfrm>
            </p:grpSpPr>
            <p:sp>
              <p:nvSpPr>
                <p:cNvPr id="756507" name="Oval 79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08" name="Oval 7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09" name="Oval 79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10" name="Oval 79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11" name="Oval 79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12" name="Oval 8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13" name="Oval 80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14" name="Oval 80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15" name="Oval 80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16" name="Oval 80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17" name="Oval 80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18" name="Oval 80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19" name="Oval 80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20" name="Oval 80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6521" name="Group 809"/>
            <p:cNvGrpSpPr>
              <a:grpSpLocks/>
            </p:cNvGrpSpPr>
            <p:nvPr/>
          </p:nvGrpSpPr>
          <p:grpSpPr bwMode="auto">
            <a:xfrm>
              <a:off x="3094" y="2440"/>
              <a:ext cx="1189" cy="937"/>
              <a:chOff x="2998" y="2344"/>
              <a:chExt cx="1189" cy="937"/>
            </a:xfrm>
          </p:grpSpPr>
          <p:grpSp>
            <p:nvGrpSpPr>
              <p:cNvPr id="756522" name="Group 810"/>
              <p:cNvGrpSpPr>
                <a:grpSpLocks/>
              </p:cNvGrpSpPr>
              <p:nvPr/>
            </p:nvGrpSpPr>
            <p:grpSpPr bwMode="auto">
              <a:xfrm>
                <a:off x="2998" y="2977"/>
                <a:ext cx="346" cy="304"/>
                <a:chOff x="3098" y="2084"/>
                <a:chExt cx="346" cy="304"/>
              </a:xfrm>
            </p:grpSpPr>
            <p:sp>
              <p:nvSpPr>
                <p:cNvPr id="756523" name="Oval 81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24" name="Oval 8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25" name="Oval 81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26" name="Oval 81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27" name="Oval 81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28" name="Oval 8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29" name="Oval 81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30" name="Oval 81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31" name="Oval 81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32" name="Oval 82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33" name="Oval 82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34" name="Oval 82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35" name="Oval 82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36" name="Oval 82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537" name="Group 825"/>
              <p:cNvGrpSpPr>
                <a:grpSpLocks/>
              </p:cNvGrpSpPr>
              <p:nvPr/>
            </p:nvGrpSpPr>
            <p:grpSpPr bwMode="auto">
              <a:xfrm>
                <a:off x="3841" y="2344"/>
                <a:ext cx="346" cy="304"/>
                <a:chOff x="3098" y="2084"/>
                <a:chExt cx="346" cy="304"/>
              </a:xfrm>
            </p:grpSpPr>
            <p:sp>
              <p:nvSpPr>
                <p:cNvPr id="756538" name="Oval 8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39" name="Oval 8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40" name="Oval 8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41" name="Oval 8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42" name="Oval 8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43" name="Oval 8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44" name="Oval 8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45" name="Oval 8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46" name="Oval 8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47" name="Oval 8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48" name="Oval 8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49" name="Oval 8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50" name="Oval 8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51" name="Oval 8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6552" name="Group 840"/>
            <p:cNvGrpSpPr>
              <a:grpSpLocks/>
            </p:cNvGrpSpPr>
            <p:nvPr/>
          </p:nvGrpSpPr>
          <p:grpSpPr bwMode="auto">
            <a:xfrm>
              <a:off x="3665" y="2899"/>
              <a:ext cx="884" cy="539"/>
              <a:chOff x="3569" y="2803"/>
              <a:chExt cx="884" cy="539"/>
            </a:xfrm>
          </p:grpSpPr>
          <p:grpSp>
            <p:nvGrpSpPr>
              <p:cNvPr id="756553" name="Group 841"/>
              <p:cNvGrpSpPr>
                <a:grpSpLocks/>
              </p:cNvGrpSpPr>
              <p:nvPr/>
            </p:nvGrpSpPr>
            <p:grpSpPr bwMode="auto">
              <a:xfrm>
                <a:off x="4107" y="2803"/>
                <a:ext cx="346" cy="304"/>
                <a:chOff x="3098" y="2084"/>
                <a:chExt cx="346" cy="304"/>
              </a:xfrm>
            </p:grpSpPr>
            <p:sp>
              <p:nvSpPr>
                <p:cNvPr id="756554" name="Oval 84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55" name="Oval 8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56" name="Oval 84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57" name="Oval 84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58" name="Oval 84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59" name="Oval 8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60" name="Oval 84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61" name="Oval 84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62" name="Oval 85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63" name="Oval 85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64" name="Oval 85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65" name="Oval 85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66" name="Oval 85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67" name="Oval 85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568" name="Group 856"/>
              <p:cNvGrpSpPr>
                <a:grpSpLocks/>
              </p:cNvGrpSpPr>
              <p:nvPr/>
            </p:nvGrpSpPr>
            <p:grpSpPr bwMode="auto">
              <a:xfrm>
                <a:off x="3569" y="3038"/>
                <a:ext cx="346" cy="304"/>
                <a:chOff x="3098" y="2084"/>
                <a:chExt cx="346" cy="304"/>
              </a:xfrm>
            </p:grpSpPr>
            <p:sp>
              <p:nvSpPr>
                <p:cNvPr id="756569" name="Oval 8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70" name="Oval 8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71" name="Oval 8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72" name="Oval 8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73" name="Oval 8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74" name="Oval 8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75" name="Oval 8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76" name="Oval 8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77" name="Oval 8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78" name="Oval 8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79" name="Oval 8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80" name="Oval 8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81" name="Oval 8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82" name="Oval 8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6583" name="Group 871"/>
            <p:cNvGrpSpPr>
              <a:grpSpLocks/>
            </p:cNvGrpSpPr>
            <p:nvPr/>
          </p:nvGrpSpPr>
          <p:grpSpPr bwMode="auto">
            <a:xfrm>
              <a:off x="3465" y="2712"/>
              <a:ext cx="1088" cy="816"/>
              <a:chOff x="3369" y="2616"/>
              <a:chExt cx="1088" cy="816"/>
            </a:xfrm>
          </p:grpSpPr>
          <p:grpSp>
            <p:nvGrpSpPr>
              <p:cNvPr id="756584" name="Group 872"/>
              <p:cNvGrpSpPr>
                <a:grpSpLocks/>
              </p:cNvGrpSpPr>
              <p:nvPr/>
            </p:nvGrpSpPr>
            <p:grpSpPr bwMode="auto">
              <a:xfrm>
                <a:off x="3369" y="3128"/>
                <a:ext cx="346" cy="304"/>
                <a:chOff x="3098" y="2084"/>
                <a:chExt cx="346" cy="304"/>
              </a:xfrm>
            </p:grpSpPr>
            <p:sp>
              <p:nvSpPr>
                <p:cNvPr id="756585" name="Oval 87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86" name="Oval 8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87" name="Oval 87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88" name="Oval 87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89" name="Oval 87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90" name="Oval 8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91" name="Oval 87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92" name="Oval 88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93" name="Oval 88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94" name="Oval 88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95" name="Oval 88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96" name="Oval 88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97" name="Oval 88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598" name="Oval 88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599" name="Group 887"/>
              <p:cNvGrpSpPr>
                <a:grpSpLocks/>
              </p:cNvGrpSpPr>
              <p:nvPr/>
            </p:nvGrpSpPr>
            <p:grpSpPr bwMode="auto">
              <a:xfrm>
                <a:off x="4111" y="2616"/>
                <a:ext cx="346" cy="304"/>
                <a:chOff x="3098" y="2084"/>
                <a:chExt cx="346" cy="304"/>
              </a:xfrm>
            </p:grpSpPr>
            <p:sp>
              <p:nvSpPr>
                <p:cNvPr id="756600" name="Oval 8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01" name="Oval 8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02" name="Oval 8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03" name="Oval 8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04" name="Oval 8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05" name="Oval 8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06" name="Oval 8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07" name="Oval 8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08" name="Oval 8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09" name="Oval 8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10" name="Oval 8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11" name="Oval 8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12" name="Oval 9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13" name="Oval 9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6614" name="Group 902"/>
            <p:cNvGrpSpPr>
              <a:grpSpLocks/>
            </p:cNvGrpSpPr>
            <p:nvPr/>
          </p:nvGrpSpPr>
          <p:grpSpPr bwMode="auto">
            <a:xfrm>
              <a:off x="4326" y="2407"/>
              <a:ext cx="457" cy="899"/>
              <a:chOff x="4230" y="2311"/>
              <a:chExt cx="457" cy="899"/>
            </a:xfrm>
          </p:grpSpPr>
          <p:grpSp>
            <p:nvGrpSpPr>
              <p:cNvPr id="756615" name="Group 903"/>
              <p:cNvGrpSpPr>
                <a:grpSpLocks/>
              </p:cNvGrpSpPr>
              <p:nvPr/>
            </p:nvGrpSpPr>
            <p:grpSpPr bwMode="auto">
              <a:xfrm>
                <a:off x="4230" y="2311"/>
                <a:ext cx="346" cy="304"/>
                <a:chOff x="3098" y="2084"/>
                <a:chExt cx="346" cy="304"/>
              </a:xfrm>
            </p:grpSpPr>
            <p:sp>
              <p:nvSpPr>
                <p:cNvPr id="756616" name="Oval 90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17" name="Oval 9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18" name="Oval 90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19" name="Oval 90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20" name="Oval 90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21" name="Oval 9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22" name="Oval 9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23" name="Oval 9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24" name="Oval 9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25" name="Oval 9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26" name="Oval 9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27" name="Oval 9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28" name="Oval 9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29" name="Oval 9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630" name="Group 918"/>
              <p:cNvGrpSpPr>
                <a:grpSpLocks/>
              </p:cNvGrpSpPr>
              <p:nvPr/>
            </p:nvGrpSpPr>
            <p:grpSpPr bwMode="auto">
              <a:xfrm>
                <a:off x="4341" y="2906"/>
                <a:ext cx="346" cy="304"/>
                <a:chOff x="3098" y="2084"/>
                <a:chExt cx="346" cy="304"/>
              </a:xfrm>
            </p:grpSpPr>
            <p:sp>
              <p:nvSpPr>
                <p:cNvPr id="756631" name="Oval 9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32" name="Oval 9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33" name="Oval 9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34" name="Oval 9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35" name="Oval 9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36" name="Oval 9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37" name="Oval 9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38" name="Oval 9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39" name="Oval 9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40" name="Oval 9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41" name="Oval 9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42" name="Oval 9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43" name="Oval 9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44" name="Oval 9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6645" name="Group 933"/>
            <p:cNvGrpSpPr>
              <a:grpSpLocks/>
            </p:cNvGrpSpPr>
            <p:nvPr/>
          </p:nvGrpSpPr>
          <p:grpSpPr bwMode="auto">
            <a:xfrm>
              <a:off x="2771" y="2841"/>
              <a:ext cx="1246" cy="598"/>
              <a:chOff x="2675" y="2745"/>
              <a:chExt cx="1246" cy="598"/>
            </a:xfrm>
          </p:grpSpPr>
          <p:grpSp>
            <p:nvGrpSpPr>
              <p:cNvPr id="756646" name="Group 934"/>
              <p:cNvGrpSpPr>
                <a:grpSpLocks/>
              </p:cNvGrpSpPr>
              <p:nvPr/>
            </p:nvGrpSpPr>
            <p:grpSpPr bwMode="auto">
              <a:xfrm>
                <a:off x="2675" y="3039"/>
                <a:ext cx="346" cy="304"/>
                <a:chOff x="3098" y="2084"/>
                <a:chExt cx="346" cy="304"/>
              </a:xfrm>
            </p:grpSpPr>
            <p:sp>
              <p:nvSpPr>
                <p:cNvPr id="756647" name="Oval 93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48" name="Oval 9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49" name="Oval 93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50" name="Oval 93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51" name="Oval 93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52" name="Oval 9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53" name="Oval 94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54" name="Oval 94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55" name="Oval 94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56" name="Oval 94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57" name="Oval 94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58" name="Oval 94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59" name="Oval 94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60" name="Oval 94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661" name="Group 949"/>
              <p:cNvGrpSpPr>
                <a:grpSpLocks/>
              </p:cNvGrpSpPr>
              <p:nvPr/>
            </p:nvGrpSpPr>
            <p:grpSpPr bwMode="auto">
              <a:xfrm>
                <a:off x="3575" y="2745"/>
                <a:ext cx="346" cy="304"/>
                <a:chOff x="3098" y="2084"/>
                <a:chExt cx="346" cy="304"/>
              </a:xfrm>
            </p:grpSpPr>
            <p:sp>
              <p:nvSpPr>
                <p:cNvPr id="756662" name="Oval 9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63" name="Oval 9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64" name="Oval 9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65" name="Oval 9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66" name="Oval 9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67" name="Oval 9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68" name="Oval 9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69" name="Oval 9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70" name="Oval 9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71" name="Oval 9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72" name="Oval 9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73" name="Oval 9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74" name="Oval 9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75" name="Oval 9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6676" name="Group 964"/>
            <p:cNvGrpSpPr>
              <a:grpSpLocks/>
            </p:cNvGrpSpPr>
            <p:nvPr/>
          </p:nvGrpSpPr>
          <p:grpSpPr bwMode="auto">
            <a:xfrm>
              <a:off x="2772" y="2585"/>
              <a:ext cx="1437" cy="648"/>
              <a:chOff x="2676" y="2489"/>
              <a:chExt cx="1437" cy="648"/>
            </a:xfrm>
          </p:grpSpPr>
          <p:grpSp>
            <p:nvGrpSpPr>
              <p:cNvPr id="756677" name="Group 965"/>
              <p:cNvGrpSpPr>
                <a:grpSpLocks/>
              </p:cNvGrpSpPr>
              <p:nvPr/>
            </p:nvGrpSpPr>
            <p:grpSpPr bwMode="auto">
              <a:xfrm>
                <a:off x="2676" y="2489"/>
                <a:ext cx="346" cy="304"/>
                <a:chOff x="3098" y="2084"/>
                <a:chExt cx="346" cy="304"/>
              </a:xfrm>
            </p:grpSpPr>
            <p:sp>
              <p:nvSpPr>
                <p:cNvPr id="756678" name="Oval 96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79" name="Oval 9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80" name="Oval 96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81" name="Oval 96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82" name="Oval 97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83" name="Oval 9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84" name="Oval 97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85" name="Oval 97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86" name="Oval 97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87" name="Oval 97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88" name="Oval 97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89" name="Oval 97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90" name="Oval 97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91" name="Oval 97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692" name="Group 980"/>
              <p:cNvGrpSpPr>
                <a:grpSpLocks/>
              </p:cNvGrpSpPr>
              <p:nvPr/>
            </p:nvGrpSpPr>
            <p:grpSpPr bwMode="auto">
              <a:xfrm>
                <a:off x="3767" y="2833"/>
                <a:ext cx="346" cy="304"/>
                <a:chOff x="3098" y="2084"/>
                <a:chExt cx="346" cy="304"/>
              </a:xfrm>
            </p:grpSpPr>
            <p:sp>
              <p:nvSpPr>
                <p:cNvPr id="756693" name="Oval 9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94" name="Oval 9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95" name="Oval 9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96" name="Oval 9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97" name="Oval 9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98" name="Oval 9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699" name="Oval 9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00" name="Oval 9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01" name="Oval 9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02" name="Oval 9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03" name="Oval 9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04" name="Oval 9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05" name="Oval 9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06" name="Oval 9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6707" name="Group 995"/>
            <p:cNvGrpSpPr>
              <a:grpSpLocks/>
            </p:cNvGrpSpPr>
            <p:nvPr/>
          </p:nvGrpSpPr>
          <p:grpSpPr bwMode="auto">
            <a:xfrm>
              <a:off x="2367" y="2454"/>
              <a:ext cx="1005" cy="1172"/>
              <a:chOff x="2271" y="2358"/>
              <a:chExt cx="1005" cy="1172"/>
            </a:xfrm>
          </p:grpSpPr>
          <p:grpSp>
            <p:nvGrpSpPr>
              <p:cNvPr id="756708" name="Group 996"/>
              <p:cNvGrpSpPr>
                <a:grpSpLocks/>
              </p:cNvGrpSpPr>
              <p:nvPr/>
            </p:nvGrpSpPr>
            <p:grpSpPr bwMode="auto">
              <a:xfrm>
                <a:off x="2930" y="3226"/>
                <a:ext cx="346" cy="304"/>
                <a:chOff x="3098" y="2084"/>
                <a:chExt cx="346" cy="304"/>
              </a:xfrm>
            </p:grpSpPr>
            <p:sp>
              <p:nvSpPr>
                <p:cNvPr id="756709" name="Oval 99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10" name="Oval 9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11" name="Oval 99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12" name="Oval 100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13" name="Oval 100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14" name="Oval 10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15" name="Oval 100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16" name="Oval 100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17" name="Oval 100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18" name="Oval 100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19" name="Oval 100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20" name="Oval 100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21" name="Oval 100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22" name="Oval 101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723" name="Group 1011"/>
              <p:cNvGrpSpPr>
                <a:grpSpLocks/>
              </p:cNvGrpSpPr>
              <p:nvPr/>
            </p:nvGrpSpPr>
            <p:grpSpPr bwMode="auto">
              <a:xfrm>
                <a:off x="2271" y="2358"/>
                <a:ext cx="346" cy="304"/>
                <a:chOff x="3098" y="2084"/>
                <a:chExt cx="346" cy="304"/>
              </a:xfrm>
            </p:grpSpPr>
            <p:sp>
              <p:nvSpPr>
                <p:cNvPr id="756724" name="Oval 10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25" name="Oval 10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26" name="Oval 10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27" name="Oval 10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28" name="Oval 10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29" name="Oval 10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30" name="Oval 10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31" name="Oval 10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32" name="Oval 10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33" name="Oval 10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34" name="Oval 10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35" name="Oval 10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36" name="Oval 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37" name="Oval 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grpSp>
        <p:nvGrpSpPr>
          <p:cNvPr id="756738" name="Group 2"/>
          <p:cNvGrpSpPr>
            <a:grpSpLocks/>
          </p:cNvGrpSpPr>
          <p:nvPr/>
        </p:nvGrpSpPr>
        <p:grpSpPr bwMode="auto">
          <a:xfrm>
            <a:off x="5081588" y="0"/>
            <a:ext cx="4062412" cy="2838450"/>
            <a:chOff x="2363" y="2032"/>
            <a:chExt cx="2559" cy="1788"/>
          </a:xfrm>
        </p:grpSpPr>
        <p:grpSp>
          <p:nvGrpSpPr>
            <p:cNvPr id="756739" name="Group 3"/>
            <p:cNvGrpSpPr>
              <a:grpSpLocks/>
            </p:cNvGrpSpPr>
            <p:nvPr/>
          </p:nvGrpSpPr>
          <p:grpSpPr bwMode="auto">
            <a:xfrm>
              <a:off x="3361" y="2338"/>
              <a:ext cx="346" cy="304"/>
              <a:chOff x="3098" y="2084"/>
              <a:chExt cx="346" cy="304"/>
            </a:xfrm>
          </p:grpSpPr>
          <p:sp>
            <p:nvSpPr>
              <p:cNvPr id="756740" name="Oval 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41" name="Oval 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42" name="Oval 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43" name="Oval 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44" name="Oval 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45" name="Oval 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46" name="Oval 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47" name="Oval 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48" name="Oval 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49" name="Oval 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50" name="Oval 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51" name="Oval 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52" name="Oval 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53" name="Oval 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754" name="Group 18"/>
            <p:cNvGrpSpPr>
              <a:grpSpLocks/>
            </p:cNvGrpSpPr>
            <p:nvPr/>
          </p:nvGrpSpPr>
          <p:grpSpPr bwMode="auto">
            <a:xfrm>
              <a:off x="3768" y="2252"/>
              <a:ext cx="346" cy="304"/>
              <a:chOff x="3098" y="2084"/>
              <a:chExt cx="346" cy="304"/>
            </a:xfrm>
          </p:grpSpPr>
          <p:sp>
            <p:nvSpPr>
              <p:cNvPr id="756755" name="Oval 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56" name="Oval 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57" name="Oval 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58" name="Oval 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59" name="Oval 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60" name="Oval 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61" name="Oval 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62" name="Oval 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63" name="Oval 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64" name="Oval 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65" name="Oval 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66" name="Oval 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67" name="Oval 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68" name="Oval 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769" name="Group 33"/>
            <p:cNvGrpSpPr>
              <a:grpSpLocks/>
            </p:cNvGrpSpPr>
            <p:nvPr/>
          </p:nvGrpSpPr>
          <p:grpSpPr bwMode="auto">
            <a:xfrm>
              <a:off x="2948" y="2795"/>
              <a:ext cx="346" cy="304"/>
              <a:chOff x="3098" y="2084"/>
              <a:chExt cx="346" cy="304"/>
            </a:xfrm>
          </p:grpSpPr>
          <p:sp>
            <p:nvSpPr>
              <p:cNvPr id="756770" name="Oval 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71" name="Oval 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72" name="Oval 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73" name="Oval 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74" name="Oval 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75" name="Oval 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76" name="Oval 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77" name="Oval 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78" name="Oval 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79" name="Oval 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80" name="Oval 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81" name="Oval 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82" name="Oval 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83" name="Oval 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784" name="Group 48"/>
            <p:cNvGrpSpPr>
              <a:grpSpLocks/>
            </p:cNvGrpSpPr>
            <p:nvPr/>
          </p:nvGrpSpPr>
          <p:grpSpPr bwMode="auto">
            <a:xfrm>
              <a:off x="2527" y="2695"/>
              <a:ext cx="1106" cy="319"/>
              <a:chOff x="2431" y="2599"/>
              <a:chExt cx="1106" cy="319"/>
            </a:xfrm>
          </p:grpSpPr>
          <p:grpSp>
            <p:nvGrpSpPr>
              <p:cNvPr id="756785" name="Group 49"/>
              <p:cNvGrpSpPr>
                <a:grpSpLocks/>
              </p:cNvGrpSpPr>
              <p:nvPr/>
            </p:nvGrpSpPr>
            <p:grpSpPr bwMode="auto">
              <a:xfrm>
                <a:off x="3191" y="2599"/>
                <a:ext cx="346" cy="304"/>
                <a:chOff x="3098" y="2084"/>
                <a:chExt cx="346" cy="304"/>
              </a:xfrm>
            </p:grpSpPr>
            <p:sp>
              <p:nvSpPr>
                <p:cNvPr id="756786" name="Oval 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87" name="Oval 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88" name="Oval 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89" name="Oval 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90" name="Oval 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91" name="Oval 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92" name="Oval 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93" name="Oval 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94" name="Oval 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95" name="Oval 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96" name="Oval 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97" name="Oval 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98" name="Oval 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99" name="Oval 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800" name="Group 64"/>
              <p:cNvGrpSpPr>
                <a:grpSpLocks/>
              </p:cNvGrpSpPr>
              <p:nvPr/>
            </p:nvGrpSpPr>
            <p:grpSpPr bwMode="auto">
              <a:xfrm>
                <a:off x="2431" y="2614"/>
                <a:ext cx="346" cy="304"/>
                <a:chOff x="3098" y="2084"/>
                <a:chExt cx="346" cy="304"/>
              </a:xfrm>
            </p:grpSpPr>
            <p:sp>
              <p:nvSpPr>
                <p:cNvPr id="756801" name="Oval 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02" name="Oval 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03" name="Oval 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04" name="Oval 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05" name="Oval 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06" name="Oval 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07" name="Oval 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08" name="Oval 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09" name="Oval 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10" name="Oval 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11" name="Oval 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12" name="Oval 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13" name="Oval 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14" name="Oval 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6815" name="Group 79"/>
            <p:cNvGrpSpPr>
              <a:grpSpLocks/>
            </p:cNvGrpSpPr>
            <p:nvPr/>
          </p:nvGrpSpPr>
          <p:grpSpPr bwMode="auto">
            <a:xfrm>
              <a:off x="2880" y="2112"/>
              <a:ext cx="1664" cy="593"/>
              <a:chOff x="2784" y="2016"/>
              <a:chExt cx="1664" cy="593"/>
            </a:xfrm>
          </p:grpSpPr>
          <p:grpSp>
            <p:nvGrpSpPr>
              <p:cNvPr id="756816" name="Group 80"/>
              <p:cNvGrpSpPr>
                <a:grpSpLocks/>
              </p:cNvGrpSpPr>
              <p:nvPr/>
            </p:nvGrpSpPr>
            <p:grpSpPr bwMode="auto">
              <a:xfrm>
                <a:off x="4102" y="2016"/>
                <a:ext cx="346" cy="304"/>
                <a:chOff x="3098" y="2084"/>
                <a:chExt cx="346" cy="304"/>
              </a:xfrm>
            </p:grpSpPr>
            <p:sp>
              <p:nvSpPr>
                <p:cNvPr id="756817" name="Oval 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18" name="Oval 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19" name="Oval 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20" name="Oval 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21" name="Oval 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22" name="Oval 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23" name="Oval 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24" name="Oval 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25" name="Oval 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26" name="Oval 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27" name="Oval 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28" name="Oval 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29" name="Oval 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30" name="Oval 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831" name="Group 95"/>
              <p:cNvGrpSpPr>
                <a:grpSpLocks/>
              </p:cNvGrpSpPr>
              <p:nvPr/>
            </p:nvGrpSpPr>
            <p:grpSpPr bwMode="auto">
              <a:xfrm>
                <a:off x="2784" y="2305"/>
                <a:ext cx="346" cy="304"/>
                <a:chOff x="3098" y="2084"/>
                <a:chExt cx="346" cy="304"/>
              </a:xfrm>
            </p:grpSpPr>
            <p:sp>
              <p:nvSpPr>
                <p:cNvPr id="756832" name="Oval 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33" name="Oval 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34" name="Oval 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35" name="Oval 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36" name="Oval 1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37" name="Oval 1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38" name="Oval 1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39" name="Oval 1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40" name="Oval 1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41" name="Oval 1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42" name="Oval 1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43" name="Oval 1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44" name="Oval 1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45" name="Oval 1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6846" name="Group 110"/>
            <p:cNvGrpSpPr>
              <a:grpSpLocks/>
            </p:cNvGrpSpPr>
            <p:nvPr/>
          </p:nvGrpSpPr>
          <p:grpSpPr bwMode="auto">
            <a:xfrm>
              <a:off x="3906" y="2655"/>
              <a:ext cx="631" cy="1062"/>
              <a:chOff x="3810" y="2559"/>
              <a:chExt cx="631" cy="1062"/>
            </a:xfrm>
          </p:grpSpPr>
          <p:grpSp>
            <p:nvGrpSpPr>
              <p:cNvPr id="756847" name="Group 111"/>
              <p:cNvGrpSpPr>
                <a:grpSpLocks/>
              </p:cNvGrpSpPr>
              <p:nvPr/>
            </p:nvGrpSpPr>
            <p:grpSpPr bwMode="auto">
              <a:xfrm>
                <a:off x="4095" y="3317"/>
                <a:ext cx="346" cy="304"/>
                <a:chOff x="3098" y="2084"/>
                <a:chExt cx="346" cy="304"/>
              </a:xfrm>
            </p:grpSpPr>
            <p:sp>
              <p:nvSpPr>
                <p:cNvPr id="756848" name="Oval 1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49" name="Oval 1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50" name="Oval 1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51" name="Oval 1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52" name="Oval 1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53" name="Oval 1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54" name="Oval 1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55" name="Oval 1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56" name="Oval 1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57" name="Oval 1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58" name="Oval 1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59" name="Oval 1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60" name="Oval 1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61" name="Oval 1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862" name="Group 126"/>
              <p:cNvGrpSpPr>
                <a:grpSpLocks/>
              </p:cNvGrpSpPr>
              <p:nvPr/>
            </p:nvGrpSpPr>
            <p:grpSpPr bwMode="auto">
              <a:xfrm>
                <a:off x="3810" y="2559"/>
                <a:ext cx="346" cy="304"/>
                <a:chOff x="3098" y="2084"/>
                <a:chExt cx="346" cy="304"/>
              </a:xfrm>
            </p:grpSpPr>
            <p:sp>
              <p:nvSpPr>
                <p:cNvPr id="756863" name="Oval 1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64" name="Oval 1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65" name="Oval 1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66" name="Oval 1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67" name="Oval 1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68" name="Oval 1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69" name="Oval 1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70" name="Oval 1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71" name="Oval 1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72" name="Oval 1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73" name="Oval 1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74" name="Oval 1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75" name="Oval 1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76" name="Oval 1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6877" name="Group 141"/>
            <p:cNvGrpSpPr>
              <a:grpSpLocks/>
            </p:cNvGrpSpPr>
            <p:nvPr/>
          </p:nvGrpSpPr>
          <p:grpSpPr bwMode="auto">
            <a:xfrm>
              <a:off x="3619" y="2032"/>
              <a:ext cx="1303" cy="973"/>
              <a:chOff x="3523" y="1936"/>
              <a:chExt cx="1303" cy="973"/>
            </a:xfrm>
          </p:grpSpPr>
          <p:grpSp>
            <p:nvGrpSpPr>
              <p:cNvPr id="756878" name="Group 142"/>
              <p:cNvGrpSpPr>
                <a:grpSpLocks/>
              </p:cNvGrpSpPr>
              <p:nvPr/>
            </p:nvGrpSpPr>
            <p:grpSpPr bwMode="auto">
              <a:xfrm>
                <a:off x="4480" y="2605"/>
                <a:ext cx="346" cy="304"/>
                <a:chOff x="3098" y="2084"/>
                <a:chExt cx="346" cy="304"/>
              </a:xfrm>
            </p:grpSpPr>
            <p:sp>
              <p:nvSpPr>
                <p:cNvPr id="756879" name="Oval 1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80" name="Oval 1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81" name="Oval 1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82" name="Oval 1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83" name="Oval 1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84" name="Oval 1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85" name="Oval 1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86" name="Oval 1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87" name="Oval 1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88" name="Oval 1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89" name="Oval 1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90" name="Oval 1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91" name="Oval 1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92" name="Oval 1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893" name="Group 157"/>
              <p:cNvGrpSpPr>
                <a:grpSpLocks/>
              </p:cNvGrpSpPr>
              <p:nvPr/>
            </p:nvGrpSpPr>
            <p:grpSpPr bwMode="auto">
              <a:xfrm>
                <a:off x="3523" y="1936"/>
                <a:ext cx="346" cy="304"/>
                <a:chOff x="3098" y="2084"/>
                <a:chExt cx="346" cy="304"/>
              </a:xfrm>
            </p:grpSpPr>
            <p:sp>
              <p:nvSpPr>
                <p:cNvPr id="756894" name="Oval 1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95" name="Oval 1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96" name="Oval 1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97" name="Oval 1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98" name="Oval 1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899" name="Oval 1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00" name="Oval 1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01" name="Oval 1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02" name="Oval 1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03" name="Oval 1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04" name="Oval 1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05" name="Oval 1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06" name="Oval 1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07" name="Oval 1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6908" name="Group 172"/>
            <p:cNvGrpSpPr>
              <a:grpSpLocks/>
            </p:cNvGrpSpPr>
            <p:nvPr/>
          </p:nvGrpSpPr>
          <p:grpSpPr bwMode="auto">
            <a:xfrm>
              <a:off x="2624" y="2100"/>
              <a:ext cx="986" cy="508"/>
              <a:chOff x="2528" y="2004"/>
              <a:chExt cx="986" cy="508"/>
            </a:xfrm>
          </p:grpSpPr>
          <p:grpSp>
            <p:nvGrpSpPr>
              <p:cNvPr id="756909" name="Group 173"/>
              <p:cNvGrpSpPr>
                <a:grpSpLocks/>
              </p:cNvGrpSpPr>
              <p:nvPr/>
            </p:nvGrpSpPr>
            <p:grpSpPr bwMode="auto">
              <a:xfrm>
                <a:off x="3168" y="2004"/>
                <a:ext cx="346" cy="304"/>
                <a:chOff x="3098" y="2084"/>
                <a:chExt cx="346" cy="304"/>
              </a:xfrm>
            </p:grpSpPr>
            <p:sp>
              <p:nvSpPr>
                <p:cNvPr id="756910" name="Oval 1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11" name="Oval 1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12" name="Oval 1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13" name="Oval 1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14" name="Oval 1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15" name="Oval 1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16" name="Oval 1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17" name="Oval 1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18" name="Oval 1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19" name="Oval 1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20" name="Oval 1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21" name="Oval 1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22" name="Oval 1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23" name="Oval 1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924" name="Group 188"/>
              <p:cNvGrpSpPr>
                <a:grpSpLocks/>
              </p:cNvGrpSpPr>
              <p:nvPr/>
            </p:nvGrpSpPr>
            <p:grpSpPr bwMode="auto">
              <a:xfrm>
                <a:off x="2528" y="2208"/>
                <a:ext cx="346" cy="304"/>
                <a:chOff x="3098" y="2084"/>
                <a:chExt cx="346" cy="304"/>
              </a:xfrm>
            </p:grpSpPr>
            <p:sp>
              <p:nvSpPr>
                <p:cNvPr id="756925" name="Oval 1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26" name="Oval 1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27" name="Oval 1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28" name="Oval 1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29" name="Oval 1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30" name="Oval 1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31" name="Oval 1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32" name="Oval 1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33" name="Oval 1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34" name="Oval 1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35" name="Oval 1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36" name="Oval 2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37" name="Oval 2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38" name="Oval 2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6939" name="Group 203"/>
            <p:cNvGrpSpPr>
              <a:grpSpLocks/>
            </p:cNvGrpSpPr>
            <p:nvPr/>
          </p:nvGrpSpPr>
          <p:grpSpPr bwMode="auto">
            <a:xfrm>
              <a:off x="2954" y="2152"/>
              <a:ext cx="904" cy="429"/>
              <a:chOff x="2858" y="2056"/>
              <a:chExt cx="904" cy="429"/>
            </a:xfrm>
          </p:grpSpPr>
          <p:grpSp>
            <p:nvGrpSpPr>
              <p:cNvPr id="756940" name="Group 204"/>
              <p:cNvGrpSpPr>
                <a:grpSpLocks/>
              </p:cNvGrpSpPr>
              <p:nvPr/>
            </p:nvGrpSpPr>
            <p:grpSpPr bwMode="auto">
              <a:xfrm>
                <a:off x="2858" y="2056"/>
                <a:ext cx="346" cy="304"/>
                <a:chOff x="3098" y="2084"/>
                <a:chExt cx="346" cy="304"/>
              </a:xfrm>
            </p:grpSpPr>
            <p:sp>
              <p:nvSpPr>
                <p:cNvPr id="756941" name="Oval 20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42" name="Oval 2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43" name="Oval 20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44" name="Oval 20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45" name="Oval 20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46" name="Oval 2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47" name="Oval 2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48" name="Oval 2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49" name="Oval 2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50" name="Oval 2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51" name="Oval 2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52" name="Oval 2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53" name="Oval 2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54" name="Oval 2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955" name="Group 219"/>
              <p:cNvGrpSpPr>
                <a:grpSpLocks/>
              </p:cNvGrpSpPr>
              <p:nvPr/>
            </p:nvGrpSpPr>
            <p:grpSpPr bwMode="auto">
              <a:xfrm>
                <a:off x="3416" y="2181"/>
                <a:ext cx="346" cy="304"/>
                <a:chOff x="3098" y="2084"/>
                <a:chExt cx="346" cy="304"/>
              </a:xfrm>
            </p:grpSpPr>
            <p:sp>
              <p:nvSpPr>
                <p:cNvPr id="756956" name="Oval 22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57" name="Oval 2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58" name="Oval 22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59" name="Oval 22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60" name="Oval 22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61" name="Oval 2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62" name="Oval 22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63" name="Oval 22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64" name="Oval 22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65" name="Oval 22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66" name="Oval 23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67" name="Oval 23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68" name="Oval 23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69" name="Oval 23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6970" name="Group 234"/>
            <p:cNvGrpSpPr>
              <a:grpSpLocks/>
            </p:cNvGrpSpPr>
            <p:nvPr/>
          </p:nvGrpSpPr>
          <p:grpSpPr bwMode="auto">
            <a:xfrm>
              <a:off x="3151" y="2435"/>
              <a:ext cx="661" cy="752"/>
              <a:chOff x="3055" y="2339"/>
              <a:chExt cx="661" cy="752"/>
            </a:xfrm>
          </p:grpSpPr>
          <p:grpSp>
            <p:nvGrpSpPr>
              <p:cNvPr id="756971" name="Group 235"/>
              <p:cNvGrpSpPr>
                <a:grpSpLocks/>
              </p:cNvGrpSpPr>
              <p:nvPr/>
            </p:nvGrpSpPr>
            <p:grpSpPr bwMode="auto">
              <a:xfrm>
                <a:off x="3055" y="2339"/>
                <a:ext cx="346" cy="304"/>
                <a:chOff x="3098" y="2084"/>
                <a:chExt cx="346" cy="304"/>
              </a:xfrm>
            </p:grpSpPr>
            <p:sp>
              <p:nvSpPr>
                <p:cNvPr id="756972" name="Oval 2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73" name="Oval 2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74" name="Oval 2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75" name="Oval 2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76" name="Oval 2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77" name="Oval 2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78" name="Oval 2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79" name="Oval 2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80" name="Oval 2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81" name="Oval 2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82" name="Oval 2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83" name="Oval 2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84" name="Oval 2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85" name="Oval 2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6986" name="Group 250"/>
              <p:cNvGrpSpPr>
                <a:grpSpLocks/>
              </p:cNvGrpSpPr>
              <p:nvPr/>
            </p:nvGrpSpPr>
            <p:grpSpPr bwMode="auto">
              <a:xfrm>
                <a:off x="3370" y="2787"/>
                <a:ext cx="346" cy="304"/>
                <a:chOff x="3098" y="2084"/>
                <a:chExt cx="346" cy="304"/>
              </a:xfrm>
            </p:grpSpPr>
            <p:sp>
              <p:nvSpPr>
                <p:cNvPr id="756987" name="Oval 25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88" name="Oval 2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89" name="Oval 25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90" name="Oval 25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91" name="Oval 25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92" name="Oval 2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93" name="Oval 25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94" name="Oval 25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95" name="Oval 25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96" name="Oval 26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97" name="Oval 26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98" name="Oval 26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999" name="Oval 26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00" name="Oval 26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7001" name="Group 265"/>
            <p:cNvGrpSpPr>
              <a:grpSpLocks/>
            </p:cNvGrpSpPr>
            <p:nvPr/>
          </p:nvGrpSpPr>
          <p:grpSpPr bwMode="auto">
            <a:xfrm>
              <a:off x="2710" y="2080"/>
              <a:ext cx="1487" cy="1132"/>
              <a:chOff x="2614" y="1984"/>
              <a:chExt cx="1487" cy="1132"/>
            </a:xfrm>
          </p:grpSpPr>
          <p:grpSp>
            <p:nvGrpSpPr>
              <p:cNvPr id="757002" name="Group 266"/>
              <p:cNvGrpSpPr>
                <a:grpSpLocks/>
              </p:cNvGrpSpPr>
              <p:nvPr/>
            </p:nvGrpSpPr>
            <p:grpSpPr bwMode="auto">
              <a:xfrm>
                <a:off x="2614" y="2812"/>
                <a:ext cx="346" cy="304"/>
                <a:chOff x="3098" y="2084"/>
                <a:chExt cx="346" cy="304"/>
              </a:xfrm>
            </p:grpSpPr>
            <p:sp>
              <p:nvSpPr>
                <p:cNvPr id="757003" name="Oval 2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04" name="Oval 2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05" name="Oval 2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06" name="Oval 2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07" name="Oval 2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08" name="Oval 2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09" name="Oval 2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10" name="Oval 2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11" name="Oval 2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12" name="Oval 2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13" name="Oval 2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14" name="Oval 2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15" name="Oval 2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16" name="Oval 2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7017" name="Group 281"/>
              <p:cNvGrpSpPr>
                <a:grpSpLocks/>
              </p:cNvGrpSpPr>
              <p:nvPr/>
            </p:nvGrpSpPr>
            <p:grpSpPr bwMode="auto">
              <a:xfrm>
                <a:off x="3755" y="1984"/>
                <a:ext cx="346" cy="304"/>
                <a:chOff x="3098" y="2084"/>
                <a:chExt cx="346" cy="304"/>
              </a:xfrm>
            </p:grpSpPr>
            <p:sp>
              <p:nvSpPr>
                <p:cNvPr id="757018" name="Oval 2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19" name="Oval 2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20" name="Oval 2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21" name="Oval 2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22" name="Oval 2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23" name="Oval 2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24" name="Oval 2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25" name="Oval 2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26" name="Oval 2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27" name="Oval 2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28" name="Oval 2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29" name="Oval 2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30" name="Oval 2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31" name="Oval 2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7032" name="Group 296"/>
            <p:cNvGrpSpPr>
              <a:grpSpLocks/>
            </p:cNvGrpSpPr>
            <p:nvPr/>
          </p:nvGrpSpPr>
          <p:grpSpPr bwMode="auto">
            <a:xfrm>
              <a:off x="3130" y="2584"/>
              <a:ext cx="788" cy="488"/>
              <a:chOff x="3034" y="2488"/>
              <a:chExt cx="788" cy="488"/>
            </a:xfrm>
          </p:grpSpPr>
          <p:grpSp>
            <p:nvGrpSpPr>
              <p:cNvPr id="757033" name="Group 297"/>
              <p:cNvGrpSpPr>
                <a:grpSpLocks/>
              </p:cNvGrpSpPr>
              <p:nvPr/>
            </p:nvGrpSpPr>
            <p:grpSpPr bwMode="auto">
              <a:xfrm>
                <a:off x="3034" y="2672"/>
                <a:ext cx="346" cy="304"/>
                <a:chOff x="3098" y="2084"/>
                <a:chExt cx="346" cy="304"/>
              </a:xfrm>
            </p:grpSpPr>
            <p:sp>
              <p:nvSpPr>
                <p:cNvPr id="757034" name="Oval 2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35" name="Oval 2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36" name="Oval 3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37" name="Oval 3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38" name="Oval 3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39" name="Oval 3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40" name="Oval 3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41" name="Oval 3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42" name="Oval 3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43" name="Oval 3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44" name="Oval 3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45" name="Oval 3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46" name="Oval 3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47" name="Oval 3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7048" name="Group 312"/>
              <p:cNvGrpSpPr>
                <a:grpSpLocks/>
              </p:cNvGrpSpPr>
              <p:nvPr/>
            </p:nvGrpSpPr>
            <p:grpSpPr bwMode="auto">
              <a:xfrm>
                <a:off x="3476" y="2488"/>
                <a:ext cx="346" cy="304"/>
                <a:chOff x="3098" y="2084"/>
                <a:chExt cx="346" cy="304"/>
              </a:xfrm>
            </p:grpSpPr>
            <p:sp>
              <p:nvSpPr>
                <p:cNvPr id="757049" name="Oval 31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50" name="Oval 3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51" name="Oval 31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52" name="Oval 31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53" name="Oval 31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54" name="Oval 3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55" name="Oval 31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56" name="Oval 32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57" name="Oval 32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58" name="Oval 32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59" name="Oval 32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60" name="Oval 32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61" name="Oval 32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62" name="Oval 32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7063" name="Group 327"/>
            <p:cNvGrpSpPr>
              <a:grpSpLocks/>
            </p:cNvGrpSpPr>
            <p:nvPr/>
          </p:nvGrpSpPr>
          <p:grpSpPr bwMode="auto">
            <a:xfrm>
              <a:off x="3869" y="3143"/>
              <a:ext cx="650" cy="402"/>
              <a:chOff x="3773" y="3047"/>
              <a:chExt cx="650" cy="402"/>
            </a:xfrm>
          </p:grpSpPr>
          <p:grpSp>
            <p:nvGrpSpPr>
              <p:cNvPr id="757064" name="Group 328"/>
              <p:cNvGrpSpPr>
                <a:grpSpLocks/>
              </p:cNvGrpSpPr>
              <p:nvPr/>
            </p:nvGrpSpPr>
            <p:grpSpPr bwMode="auto">
              <a:xfrm>
                <a:off x="4077" y="3047"/>
                <a:ext cx="346" cy="304"/>
                <a:chOff x="3098" y="2084"/>
                <a:chExt cx="346" cy="304"/>
              </a:xfrm>
            </p:grpSpPr>
            <p:sp>
              <p:nvSpPr>
                <p:cNvPr id="757065" name="Oval 32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66" name="Oval 3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67" name="Oval 33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68" name="Oval 33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69" name="Oval 33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70" name="Oval 3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71" name="Oval 33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72" name="Oval 33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73" name="Oval 33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74" name="Oval 33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75" name="Oval 33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76" name="Oval 34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77" name="Oval 34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78" name="Oval 34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7079" name="Group 343"/>
              <p:cNvGrpSpPr>
                <a:grpSpLocks/>
              </p:cNvGrpSpPr>
              <p:nvPr/>
            </p:nvGrpSpPr>
            <p:grpSpPr bwMode="auto">
              <a:xfrm>
                <a:off x="3773" y="3145"/>
                <a:ext cx="346" cy="304"/>
                <a:chOff x="3098" y="2084"/>
                <a:chExt cx="346" cy="304"/>
              </a:xfrm>
            </p:grpSpPr>
            <p:sp>
              <p:nvSpPr>
                <p:cNvPr id="757080" name="Oval 34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81" name="Oval 3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82" name="Oval 34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83" name="Oval 34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84" name="Oval 34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85" name="Oval 3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86" name="Oval 35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87" name="Oval 35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88" name="Oval 35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89" name="Oval 35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90" name="Oval 35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91" name="Oval 35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92" name="Oval 35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93" name="Oval 35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7094" name="Group 358"/>
            <p:cNvGrpSpPr>
              <a:grpSpLocks/>
            </p:cNvGrpSpPr>
            <p:nvPr/>
          </p:nvGrpSpPr>
          <p:grpSpPr bwMode="auto">
            <a:xfrm>
              <a:off x="2585" y="3197"/>
              <a:ext cx="1569" cy="622"/>
              <a:chOff x="2489" y="3101"/>
              <a:chExt cx="1569" cy="622"/>
            </a:xfrm>
          </p:grpSpPr>
          <p:grpSp>
            <p:nvGrpSpPr>
              <p:cNvPr id="757095" name="Group 359"/>
              <p:cNvGrpSpPr>
                <a:grpSpLocks/>
              </p:cNvGrpSpPr>
              <p:nvPr/>
            </p:nvGrpSpPr>
            <p:grpSpPr bwMode="auto">
              <a:xfrm>
                <a:off x="3712" y="3419"/>
                <a:ext cx="346" cy="304"/>
                <a:chOff x="3098" y="2084"/>
                <a:chExt cx="346" cy="304"/>
              </a:xfrm>
            </p:grpSpPr>
            <p:sp>
              <p:nvSpPr>
                <p:cNvPr id="757096" name="Oval 36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97" name="Oval 3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98" name="Oval 36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099" name="Oval 36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00" name="Oval 36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01" name="Oval 3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02" name="Oval 36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03" name="Oval 36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04" name="Oval 36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05" name="Oval 36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06" name="Oval 37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07" name="Oval 37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08" name="Oval 37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09" name="Oval 37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7110" name="Group 374"/>
              <p:cNvGrpSpPr>
                <a:grpSpLocks/>
              </p:cNvGrpSpPr>
              <p:nvPr/>
            </p:nvGrpSpPr>
            <p:grpSpPr bwMode="auto">
              <a:xfrm>
                <a:off x="2489" y="3101"/>
                <a:ext cx="346" cy="304"/>
                <a:chOff x="3098" y="2084"/>
                <a:chExt cx="346" cy="304"/>
              </a:xfrm>
            </p:grpSpPr>
            <p:sp>
              <p:nvSpPr>
                <p:cNvPr id="757111" name="Oval 37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12" name="Oval 3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13" name="Oval 37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14" name="Oval 37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15" name="Oval 37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16" name="Oval 3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17" name="Oval 38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18" name="Oval 38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19" name="Oval 38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20" name="Oval 38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21" name="Oval 38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22" name="Oval 38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23" name="Oval 38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24" name="Oval 38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7125" name="Group 389"/>
            <p:cNvGrpSpPr>
              <a:grpSpLocks/>
            </p:cNvGrpSpPr>
            <p:nvPr/>
          </p:nvGrpSpPr>
          <p:grpSpPr bwMode="auto">
            <a:xfrm>
              <a:off x="2363" y="2853"/>
              <a:ext cx="1414" cy="967"/>
              <a:chOff x="2267" y="2757"/>
              <a:chExt cx="1414" cy="967"/>
            </a:xfrm>
          </p:grpSpPr>
          <p:grpSp>
            <p:nvGrpSpPr>
              <p:cNvPr id="757126" name="Group 390"/>
              <p:cNvGrpSpPr>
                <a:grpSpLocks/>
              </p:cNvGrpSpPr>
              <p:nvPr/>
            </p:nvGrpSpPr>
            <p:grpSpPr bwMode="auto">
              <a:xfrm>
                <a:off x="3335" y="3420"/>
                <a:ext cx="346" cy="304"/>
                <a:chOff x="3098" y="2084"/>
                <a:chExt cx="346" cy="304"/>
              </a:xfrm>
            </p:grpSpPr>
            <p:sp>
              <p:nvSpPr>
                <p:cNvPr id="757127" name="Oval 39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28" name="Oval 3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29" name="Oval 39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30" name="Oval 39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31" name="Oval 39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32" name="Oval 3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33" name="Oval 39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34" name="Oval 39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35" name="Oval 39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36" name="Oval 40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37" name="Oval 40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38" name="Oval 40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39" name="Oval 40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40" name="Oval 40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7141" name="Group 405"/>
              <p:cNvGrpSpPr>
                <a:grpSpLocks/>
              </p:cNvGrpSpPr>
              <p:nvPr/>
            </p:nvGrpSpPr>
            <p:grpSpPr bwMode="auto">
              <a:xfrm>
                <a:off x="2267" y="2757"/>
                <a:ext cx="346" cy="304"/>
                <a:chOff x="3098" y="2084"/>
                <a:chExt cx="346" cy="304"/>
              </a:xfrm>
            </p:grpSpPr>
            <p:sp>
              <p:nvSpPr>
                <p:cNvPr id="757142" name="Oval 40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43" name="Oval 4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44" name="Oval 40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45" name="Oval 40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46" name="Oval 41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47" name="Oval 4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48" name="Oval 41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49" name="Oval 41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50" name="Oval 41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51" name="Oval 41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52" name="Oval 41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53" name="Oval 41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54" name="Oval 41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55" name="Oval 41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7156" name="Group 420"/>
            <p:cNvGrpSpPr>
              <a:grpSpLocks/>
            </p:cNvGrpSpPr>
            <p:nvPr/>
          </p:nvGrpSpPr>
          <p:grpSpPr bwMode="auto">
            <a:xfrm>
              <a:off x="3094" y="2440"/>
              <a:ext cx="1189" cy="937"/>
              <a:chOff x="2998" y="2344"/>
              <a:chExt cx="1189" cy="937"/>
            </a:xfrm>
          </p:grpSpPr>
          <p:grpSp>
            <p:nvGrpSpPr>
              <p:cNvPr id="757157" name="Group 421"/>
              <p:cNvGrpSpPr>
                <a:grpSpLocks/>
              </p:cNvGrpSpPr>
              <p:nvPr/>
            </p:nvGrpSpPr>
            <p:grpSpPr bwMode="auto">
              <a:xfrm>
                <a:off x="2998" y="2977"/>
                <a:ext cx="346" cy="304"/>
                <a:chOff x="3098" y="2084"/>
                <a:chExt cx="346" cy="304"/>
              </a:xfrm>
            </p:grpSpPr>
            <p:sp>
              <p:nvSpPr>
                <p:cNvPr id="757158" name="Oval 42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59" name="Oval 4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60" name="Oval 42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61" name="Oval 42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62" name="Oval 42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63" name="Oval 4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64" name="Oval 42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65" name="Oval 42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66" name="Oval 43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67" name="Oval 43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68" name="Oval 43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69" name="Oval 43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70" name="Oval 43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71" name="Oval 43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7172" name="Group 436"/>
              <p:cNvGrpSpPr>
                <a:grpSpLocks/>
              </p:cNvGrpSpPr>
              <p:nvPr/>
            </p:nvGrpSpPr>
            <p:grpSpPr bwMode="auto">
              <a:xfrm>
                <a:off x="3841" y="2344"/>
                <a:ext cx="346" cy="304"/>
                <a:chOff x="3098" y="2084"/>
                <a:chExt cx="346" cy="304"/>
              </a:xfrm>
            </p:grpSpPr>
            <p:sp>
              <p:nvSpPr>
                <p:cNvPr id="757173" name="Oval 43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74" name="Oval 4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75" name="Oval 43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76" name="Oval 44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77" name="Oval 44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78" name="Oval 4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79" name="Oval 44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80" name="Oval 44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81" name="Oval 44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82" name="Oval 44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83" name="Oval 44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84" name="Oval 44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85" name="Oval 44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86" name="Oval 45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7187" name="Group 451"/>
            <p:cNvGrpSpPr>
              <a:grpSpLocks/>
            </p:cNvGrpSpPr>
            <p:nvPr/>
          </p:nvGrpSpPr>
          <p:grpSpPr bwMode="auto">
            <a:xfrm>
              <a:off x="3665" y="2899"/>
              <a:ext cx="884" cy="539"/>
              <a:chOff x="3569" y="2803"/>
              <a:chExt cx="884" cy="539"/>
            </a:xfrm>
          </p:grpSpPr>
          <p:grpSp>
            <p:nvGrpSpPr>
              <p:cNvPr id="757188" name="Group 452"/>
              <p:cNvGrpSpPr>
                <a:grpSpLocks/>
              </p:cNvGrpSpPr>
              <p:nvPr/>
            </p:nvGrpSpPr>
            <p:grpSpPr bwMode="auto">
              <a:xfrm>
                <a:off x="4107" y="2803"/>
                <a:ext cx="346" cy="304"/>
                <a:chOff x="3098" y="2084"/>
                <a:chExt cx="346" cy="304"/>
              </a:xfrm>
            </p:grpSpPr>
            <p:sp>
              <p:nvSpPr>
                <p:cNvPr id="757189" name="Oval 45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90" name="Oval 4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91" name="Oval 45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92" name="Oval 45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93" name="Oval 45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94" name="Oval 4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95" name="Oval 45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96" name="Oval 46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97" name="Oval 46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98" name="Oval 46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199" name="Oval 46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00" name="Oval 46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01" name="Oval 46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02" name="Oval 46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7203" name="Group 467"/>
              <p:cNvGrpSpPr>
                <a:grpSpLocks/>
              </p:cNvGrpSpPr>
              <p:nvPr/>
            </p:nvGrpSpPr>
            <p:grpSpPr bwMode="auto">
              <a:xfrm>
                <a:off x="3569" y="3038"/>
                <a:ext cx="346" cy="304"/>
                <a:chOff x="3098" y="2084"/>
                <a:chExt cx="346" cy="304"/>
              </a:xfrm>
            </p:grpSpPr>
            <p:sp>
              <p:nvSpPr>
                <p:cNvPr id="757204" name="Oval 46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05" name="Oval 4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06" name="Oval 47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07" name="Oval 47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08" name="Oval 47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09" name="Oval 4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10" name="Oval 47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11" name="Oval 47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12" name="Oval 47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13" name="Oval 47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14" name="Oval 47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15" name="Oval 47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16" name="Oval 48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17" name="Oval 48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7218" name="Group 482"/>
            <p:cNvGrpSpPr>
              <a:grpSpLocks/>
            </p:cNvGrpSpPr>
            <p:nvPr/>
          </p:nvGrpSpPr>
          <p:grpSpPr bwMode="auto">
            <a:xfrm>
              <a:off x="3465" y="2712"/>
              <a:ext cx="1088" cy="816"/>
              <a:chOff x="3369" y="2616"/>
              <a:chExt cx="1088" cy="816"/>
            </a:xfrm>
          </p:grpSpPr>
          <p:grpSp>
            <p:nvGrpSpPr>
              <p:cNvPr id="757219" name="Group 483"/>
              <p:cNvGrpSpPr>
                <a:grpSpLocks/>
              </p:cNvGrpSpPr>
              <p:nvPr/>
            </p:nvGrpSpPr>
            <p:grpSpPr bwMode="auto">
              <a:xfrm>
                <a:off x="3369" y="3128"/>
                <a:ext cx="346" cy="304"/>
                <a:chOff x="3098" y="2084"/>
                <a:chExt cx="346" cy="304"/>
              </a:xfrm>
            </p:grpSpPr>
            <p:sp>
              <p:nvSpPr>
                <p:cNvPr id="757220" name="Oval 48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21" name="Oval 4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22" name="Oval 48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23" name="Oval 48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24" name="Oval 48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25" name="Oval 4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26" name="Oval 49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27" name="Oval 49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28" name="Oval 49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29" name="Oval 49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30" name="Oval 49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31" name="Oval 49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32" name="Oval 49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33" name="Oval 49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7234" name="Group 498"/>
              <p:cNvGrpSpPr>
                <a:grpSpLocks/>
              </p:cNvGrpSpPr>
              <p:nvPr/>
            </p:nvGrpSpPr>
            <p:grpSpPr bwMode="auto">
              <a:xfrm>
                <a:off x="4111" y="2616"/>
                <a:ext cx="346" cy="304"/>
                <a:chOff x="3098" y="2084"/>
                <a:chExt cx="346" cy="304"/>
              </a:xfrm>
            </p:grpSpPr>
            <p:sp>
              <p:nvSpPr>
                <p:cNvPr id="757235" name="Oval 49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36" name="Oval 5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37" name="Oval 50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38" name="Oval 50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39" name="Oval 50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40" name="Oval 5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41" name="Oval 50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42" name="Oval 50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43" name="Oval 50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44" name="Oval 50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45" name="Oval 50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46" name="Oval 51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47" name="Oval 51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48" name="Oval 51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7249" name="Group 513"/>
            <p:cNvGrpSpPr>
              <a:grpSpLocks/>
            </p:cNvGrpSpPr>
            <p:nvPr/>
          </p:nvGrpSpPr>
          <p:grpSpPr bwMode="auto">
            <a:xfrm>
              <a:off x="4326" y="2407"/>
              <a:ext cx="457" cy="899"/>
              <a:chOff x="4230" y="2311"/>
              <a:chExt cx="457" cy="899"/>
            </a:xfrm>
          </p:grpSpPr>
          <p:grpSp>
            <p:nvGrpSpPr>
              <p:cNvPr id="757250" name="Group 514"/>
              <p:cNvGrpSpPr>
                <a:grpSpLocks/>
              </p:cNvGrpSpPr>
              <p:nvPr/>
            </p:nvGrpSpPr>
            <p:grpSpPr bwMode="auto">
              <a:xfrm>
                <a:off x="4230" y="2311"/>
                <a:ext cx="346" cy="304"/>
                <a:chOff x="3098" y="2084"/>
                <a:chExt cx="346" cy="304"/>
              </a:xfrm>
            </p:grpSpPr>
            <p:sp>
              <p:nvSpPr>
                <p:cNvPr id="757251" name="Oval 51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52" name="Oval 5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53" name="Oval 51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54" name="Oval 51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55" name="Oval 51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56" name="Oval 5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57" name="Oval 52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58" name="Oval 52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59" name="Oval 52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60" name="Oval 52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61" name="Oval 52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62" name="Oval 52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63" name="Oval 52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64" name="Oval 52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7265" name="Group 529"/>
              <p:cNvGrpSpPr>
                <a:grpSpLocks/>
              </p:cNvGrpSpPr>
              <p:nvPr/>
            </p:nvGrpSpPr>
            <p:grpSpPr bwMode="auto">
              <a:xfrm>
                <a:off x="4341" y="2906"/>
                <a:ext cx="346" cy="304"/>
                <a:chOff x="3098" y="2084"/>
                <a:chExt cx="346" cy="304"/>
              </a:xfrm>
            </p:grpSpPr>
            <p:sp>
              <p:nvSpPr>
                <p:cNvPr id="757266" name="Oval 53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67" name="Oval 5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68" name="Oval 53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69" name="Oval 53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70" name="Oval 53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71" name="Oval 5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72" name="Oval 53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73" name="Oval 53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74" name="Oval 53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75" name="Oval 53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76" name="Oval 54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77" name="Oval 54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78" name="Oval 54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79" name="Oval 54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7280" name="Group 544"/>
            <p:cNvGrpSpPr>
              <a:grpSpLocks/>
            </p:cNvGrpSpPr>
            <p:nvPr/>
          </p:nvGrpSpPr>
          <p:grpSpPr bwMode="auto">
            <a:xfrm>
              <a:off x="2771" y="2841"/>
              <a:ext cx="1246" cy="598"/>
              <a:chOff x="2675" y="2745"/>
              <a:chExt cx="1246" cy="598"/>
            </a:xfrm>
          </p:grpSpPr>
          <p:grpSp>
            <p:nvGrpSpPr>
              <p:cNvPr id="757281" name="Group 545"/>
              <p:cNvGrpSpPr>
                <a:grpSpLocks/>
              </p:cNvGrpSpPr>
              <p:nvPr/>
            </p:nvGrpSpPr>
            <p:grpSpPr bwMode="auto">
              <a:xfrm>
                <a:off x="2675" y="3039"/>
                <a:ext cx="346" cy="304"/>
                <a:chOff x="3098" y="2084"/>
                <a:chExt cx="346" cy="304"/>
              </a:xfrm>
            </p:grpSpPr>
            <p:sp>
              <p:nvSpPr>
                <p:cNvPr id="757282" name="Oval 54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83" name="Oval 5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84" name="Oval 54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85" name="Oval 54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86" name="Oval 55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87" name="Oval 5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88" name="Oval 55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89" name="Oval 55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90" name="Oval 55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91" name="Oval 55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92" name="Oval 55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93" name="Oval 55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94" name="Oval 55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95" name="Oval 55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7296" name="Group 560"/>
              <p:cNvGrpSpPr>
                <a:grpSpLocks/>
              </p:cNvGrpSpPr>
              <p:nvPr/>
            </p:nvGrpSpPr>
            <p:grpSpPr bwMode="auto">
              <a:xfrm>
                <a:off x="3575" y="2745"/>
                <a:ext cx="346" cy="304"/>
                <a:chOff x="3098" y="2084"/>
                <a:chExt cx="346" cy="304"/>
              </a:xfrm>
            </p:grpSpPr>
            <p:sp>
              <p:nvSpPr>
                <p:cNvPr id="757297" name="Oval 56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98" name="Oval 5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299" name="Oval 56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00" name="Oval 56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01" name="Oval 56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02" name="Oval 5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03" name="Oval 56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04" name="Oval 56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05" name="Oval 56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06" name="Oval 57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07" name="Oval 57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08" name="Oval 57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09" name="Oval 57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10" name="Oval 57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7311" name="Group 575"/>
            <p:cNvGrpSpPr>
              <a:grpSpLocks/>
            </p:cNvGrpSpPr>
            <p:nvPr/>
          </p:nvGrpSpPr>
          <p:grpSpPr bwMode="auto">
            <a:xfrm>
              <a:off x="2772" y="2585"/>
              <a:ext cx="1437" cy="648"/>
              <a:chOff x="2676" y="2489"/>
              <a:chExt cx="1437" cy="648"/>
            </a:xfrm>
          </p:grpSpPr>
          <p:grpSp>
            <p:nvGrpSpPr>
              <p:cNvPr id="757312" name="Group 576"/>
              <p:cNvGrpSpPr>
                <a:grpSpLocks/>
              </p:cNvGrpSpPr>
              <p:nvPr/>
            </p:nvGrpSpPr>
            <p:grpSpPr bwMode="auto">
              <a:xfrm>
                <a:off x="2676" y="2489"/>
                <a:ext cx="346" cy="304"/>
                <a:chOff x="3098" y="2084"/>
                <a:chExt cx="346" cy="304"/>
              </a:xfrm>
            </p:grpSpPr>
            <p:sp>
              <p:nvSpPr>
                <p:cNvPr id="757313" name="Oval 57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14" name="Oval 5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15" name="Oval 57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16" name="Oval 58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17" name="Oval 58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18" name="Oval 5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19" name="Oval 58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20" name="Oval 58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21" name="Oval 58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22" name="Oval 58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23" name="Oval 58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24" name="Oval 58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25" name="Oval 58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26" name="Oval 59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7327" name="Group 591"/>
              <p:cNvGrpSpPr>
                <a:grpSpLocks/>
              </p:cNvGrpSpPr>
              <p:nvPr/>
            </p:nvGrpSpPr>
            <p:grpSpPr bwMode="auto">
              <a:xfrm>
                <a:off x="3767" y="2833"/>
                <a:ext cx="346" cy="304"/>
                <a:chOff x="3098" y="2084"/>
                <a:chExt cx="346" cy="304"/>
              </a:xfrm>
            </p:grpSpPr>
            <p:sp>
              <p:nvSpPr>
                <p:cNvPr id="757328" name="Oval 59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29" name="Oval 5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30" name="Oval 59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31" name="Oval 59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32" name="Oval 59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33" name="Oval 5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34" name="Oval 59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35" name="Oval 59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36" name="Oval 60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37" name="Oval 60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38" name="Oval 60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39" name="Oval 60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40" name="Oval 60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41" name="Oval 60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757342" name="Group 606"/>
            <p:cNvGrpSpPr>
              <a:grpSpLocks/>
            </p:cNvGrpSpPr>
            <p:nvPr/>
          </p:nvGrpSpPr>
          <p:grpSpPr bwMode="auto">
            <a:xfrm>
              <a:off x="2367" y="2454"/>
              <a:ext cx="1005" cy="1172"/>
              <a:chOff x="2271" y="2358"/>
              <a:chExt cx="1005" cy="1172"/>
            </a:xfrm>
          </p:grpSpPr>
          <p:grpSp>
            <p:nvGrpSpPr>
              <p:cNvPr id="757343" name="Group 607"/>
              <p:cNvGrpSpPr>
                <a:grpSpLocks/>
              </p:cNvGrpSpPr>
              <p:nvPr/>
            </p:nvGrpSpPr>
            <p:grpSpPr bwMode="auto">
              <a:xfrm>
                <a:off x="2930" y="3226"/>
                <a:ext cx="346" cy="304"/>
                <a:chOff x="3098" y="2084"/>
                <a:chExt cx="346" cy="304"/>
              </a:xfrm>
            </p:grpSpPr>
            <p:sp>
              <p:nvSpPr>
                <p:cNvPr id="757344" name="Oval 60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45" name="Oval 6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46" name="Oval 6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47" name="Oval 6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48" name="Oval 6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49" name="Oval 6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50" name="Oval 6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51" name="Oval 6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52" name="Oval 6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53" name="Oval 6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54" name="Oval 6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55" name="Oval 6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56" name="Oval 6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57" name="Oval 6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57358" name="Group 622"/>
              <p:cNvGrpSpPr>
                <a:grpSpLocks/>
              </p:cNvGrpSpPr>
              <p:nvPr/>
            </p:nvGrpSpPr>
            <p:grpSpPr bwMode="auto">
              <a:xfrm>
                <a:off x="2271" y="2358"/>
                <a:ext cx="346" cy="304"/>
                <a:chOff x="3098" y="2084"/>
                <a:chExt cx="346" cy="304"/>
              </a:xfrm>
            </p:grpSpPr>
            <p:sp>
              <p:nvSpPr>
                <p:cNvPr id="757359" name="Oval 6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60" name="Oval 6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61" name="Oval 6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62" name="Oval 6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63" name="Oval 6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64" name="Oval 6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65" name="Oval 6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66" name="Oval 6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67" name="Oval 6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68" name="Oval 6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69" name="Oval 6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70" name="Oval 6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71" name="Oval 6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372" name="Oval 6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sp>
        <p:nvSpPr>
          <p:cNvPr id="757373" name="Text Box 637"/>
          <p:cNvSpPr txBox="1">
            <a:spLocks noChangeArrowheads="1"/>
          </p:cNvSpPr>
          <p:nvPr/>
        </p:nvSpPr>
        <p:spPr bwMode="auto">
          <a:xfrm>
            <a:off x="6992938" y="6284913"/>
            <a:ext cx="163353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24-25</a:t>
            </a:r>
          </a:p>
        </p:txBody>
      </p:sp>
      <p:sp>
        <p:nvSpPr>
          <p:cNvPr id="757374" name="Text Box 638"/>
          <p:cNvSpPr txBox="1">
            <a:spLocks noChangeArrowheads="1"/>
          </p:cNvSpPr>
          <p:nvPr/>
        </p:nvSpPr>
        <p:spPr bwMode="auto">
          <a:xfrm>
            <a:off x="4079875" y="3246438"/>
            <a:ext cx="3836988" cy="3019425"/>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spcBef>
                <a:spcPct val="50000"/>
              </a:spcBef>
            </a:pPr>
            <a:r>
              <a:rPr lang="en-US" sz="4800" b="1" i="1">
                <a:solidFill>
                  <a:srgbClr val="FF0000"/>
                </a:solidFill>
                <a:effectLst>
                  <a:outerShdw blurRad="38100" dist="38100" dir="2700000" algn="tl">
                    <a:srgbClr val="000000"/>
                  </a:outerShdw>
                </a:effectLst>
              </a:rPr>
              <a:t>ONAMEI PAJII KOSO  BUE!</a:t>
            </a:r>
          </a:p>
        </p:txBody>
      </p:sp>
      <p:sp>
        <p:nvSpPr>
          <p:cNvPr id="757376" name="Text Box 640"/>
          <p:cNvSpPr txBox="1">
            <a:spLocks noChangeArrowheads="1"/>
          </p:cNvSpPr>
          <p:nvPr/>
        </p:nvSpPr>
        <p:spPr bwMode="auto">
          <a:xfrm>
            <a:off x="8574088" y="6413500"/>
            <a:ext cx="325437"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a:solidFill>
                  <a:srgbClr val="FFFFFF"/>
                </a:solidFill>
                <a:effectLst/>
                <a:latin typeface="Arial" charset="0"/>
              </a:rPr>
              <a:t>3</a:t>
            </a:r>
          </a:p>
        </p:txBody>
      </p:sp>
      <p:sp>
        <p:nvSpPr>
          <p:cNvPr id="757377" name="Rectangle 641"/>
          <p:cNvSpPr>
            <a:spLocks noChangeArrowheads="1"/>
          </p:cNvSpPr>
          <p:nvPr/>
        </p:nvSpPr>
        <p:spPr bwMode="auto">
          <a:xfrm>
            <a:off x="4125913" y="2073275"/>
            <a:ext cx="714375" cy="5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800" b="1">
                <a:solidFill>
                  <a:schemeClr val="accent2"/>
                </a:solidFill>
                <a:effectLst/>
                <a:latin typeface="Times" charset="0"/>
              </a:rPr>
              <a:t>430</a:t>
            </a:r>
            <a:endParaRPr lang="en-US" sz="2800" b="1">
              <a:solidFill>
                <a:schemeClr val="bg2"/>
              </a:solidFill>
              <a:effectLst/>
              <a:latin typeface="Times"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57374"/>
                                        </p:tgtEl>
                                        <p:attrNameLst>
                                          <p:attrName>style.visibility</p:attrName>
                                        </p:attrNameLst>
                                      </p:cBhvr>
                                      <p:to>
                                        <p:strVal val="visible"/>
                                      </p:to>
                                    </p:set>
                                    <p:animEffect transition="in" filter="dissolve">
                                      <p:cBhvr>
                                        <p:cTn id="7" dur="500"/>
                                        <p:tgtEl>
                                          <p:spTgt spid="75737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669722"/>
                                        </p:tgtEl>
                                        <p:attrNameLst>
                                          <p:attrName>style.visibility</p:attrName>
                                        </p:attrNameLst>
                                      </p:cBhvr>
                                      <p:to>
                                        <p:strVal val="visible"/>
                                      </p:to>
                                    </p:set>
                                    <p:animEffect transition="in" filter="dissolve">
                                      <p:cBhvr>
                                        <p:cTn id="11" dur="500"/>
                                        <p:tgtEl>
                                          <p:spTgt spid="66972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670357"/>
                                        </p:tgtEl>
                                        <p:attrNameLst>
                                          <p:attrName>style.visibility</p:attrName>
                                        </p:attrNameLst>
                                      </p:cBhvr>
                                      <p:to>
                                        <p:strVal val="visible"/>
                                      </p:to>
                                    </p:set>
                                    <p:animEffect transition="in" filter="dissolve">
                                      <p:cBhvr>
                                        <p:cTn id="15" dur="500"/>
                                        <p:tgtEl>
                                          <p:spTgt spid="670357"/>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670992"/>
                                        </p:tgtEl>
                                        <p:attrNameLst>
                                          <p:attrName>style.visibility</p:attrName>
                                        </p:attrNameLst>
                                      </p:cBhvr>
                                      <p:to>
                                        <p:strVal val="visible"/>
                                      </p:to>
                                    </p:set>
                                    <p:animEffect transition="in" filter="dissolve">
                                      <p:cBhvr>
                                        <p:cTn id="19" dur="500"/>
                                        <p:tgtEl>
                                          <p:spTgt spid="670992"/>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671627"/>
                                        </p:tgtEl>
                                        <p:attrNameLst>
                                          <p:attrName>style.visibility</p:attrName>
                                        </p:attrNameLst>
                                      </p:cBhvr>
                                      <p:to>
                                        <p:strVal val="visible"/>
                                      </p:to>
                                    </p:set>
                                    <p:animEffect transition="in" filter="dissolve">
                                      <p:cBhvr>
                                        <p:cTn id="23" dur="500"/>
                                        <p:tgtEl>
                                          <p:spTgt spid="671627"/>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673548"/>
                                        </p:tgtEl>
                                        <p:attrNameLst>
                                          <p:attrName>style.visibility</p:attrName>
                                        </p:attrNameLst>
                                      </p:cBhvr>
                                      <p:to>
                                        <p:strVal val="visible"/>
                                      </p:to>
                                    </p:set>
                                    <p:animEffect transition="in" filter="dissolve">
                                      <p:cBhvr>
                                        <p:cTn id="27" dur="500"/>
                                        <p:tgtEl>
                                          <p:spTgt spid="673548"/>
                                        </p:tgtEl>
                                      </p:cBhvr>
                                    </p:animEffect>
                                  </p:childTnLst>
                                </p:cTn>
                              </p:par>
                            </p:childTnLst>
                          </p:cTn>
                        </p:par>
                        <p:par>
                          <p:cTn id="28" fill="hold" nodeType="afterGroup">
                            <p:stCondLst>
                              <p:cond delay="3000"/>
                            </p:stCondLst>
                            <p:childTnLst>
                              <p:par>
                                <p:cTn id="29" presetID="9" presetClass="entr" presetSubtype="0" fill="hold" nodeType="afterEffect">
                                  <p:stCondLst>
                                    <p:cond delay="0"/>
                                  </p:stCondLst>
                                  <p:childTnLst>
                                    <p:set>
                                      <p:cBhvr>
                                        <p:cTn id="30" dur="1" fill="hold">
                                          <p:stCondLst>
                                            <p:cond delay="0"/>
                                          </p:stCondLst>
                                        </p:cTn>
                                        <p:tgtEl>
                                          <p:spTgt spid="756103"/>
                                        </p:tgtEl>
                                        <p:attrNameLst>
                                          <p:attrName>style.visibility</p:attrName>
                                        </p:attrNameLst>
                                      </p:cBhvr>
                                      <p:to>
                                        <p:strVal val="visible"/>
                                      </p:to>
                                    </p:set>
                                    <p:animEffect transition="in" filter="dissolve">
                                      <p:cBhvr>
                                        <p:cTn id="31" dur="500"/>
                                        <p:tgtEl>
                                          <p:spTgt spid="756103"/>
                                        </p:tgtEl>
                                      </p:cBhvr>
                                    </p:animEffect>
                                  </p:childTnLst>
                                </p:cTn>
                              </p:par>
                            </p:childTnLst>
                          </p:cTn>
                        </p:par>
                        <p:par>
                          <p:cTn id="32" fill="hold" nodeType="afterGroup">
                            <p:stCondLst>
                              <p:cond delay="3500"/>
                            </p:stCondLst>
                            <p:childTnLst>
                              <p:par>
                                <p:cTn id="33" presetID="9" presetClass="entr" presetSubtype="0" fill="hold" nodeType="afterEffect">
                                  <p:stCondLst>
                                    <p:cond delay="0"/>
                                  </p:stCondLst>
                                  <p:childTnLst>
                                    <p:set>
                                      <p:cBhvr>
                                        <p:cTn id="34" dur="1" fill="hold">
                                          <p:stCondLst>
                                            <p:cond delay="0"/>
                                          </p:stCondLst>
                                        </p:cTn>
                                        <p:tgtEl>
                                          <p:spTgt spid="756738"/>
                                        </p:tgtEl>
                                        <p:attrNameLst>
                                          <p:attrName>style.visibility</p:attrName>
                                        </p:attrNameLst>
                                      </p:cBhvr>
                                      <p:to>
                                        <p:strVal val="visible"/>
                                      </p:to>
                                    </p:set>
                                    <p:animEffect transition="in" filter="dissolve">
                                      <p:cBhvr>
                                        <p:cTn id="35" dur="500"/>
                                        <p:tgtEl>
                                          <p:spTgt spid="75673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7" presetClass="entr" presetSubtype="8" fill="hold" grpId="0" nodeType="clickEffect">
                                  <p:stCondLst>
                                    <p:cond delay="0"/>
                                  </p:stCondLst>
                                  <p:childTnLst>
                                    <p:set>
                                      <p:cBhvr>
                                        <p:cTn id="39" dur="1" fill="hold">
                                          <p:stCondLst>
                                            <p:cond delay="0"/>
                                          </p:stCondLst>
                                        </p:cTn>
                                        <p:tgtEl>
                                          <p:spTgt spid="669707"/>
                                        </p:tgtEl>
                                        <p:attrNameLst>
                                          <p:attrName>style.visibility</p:attrName>
                                        </p:attrNameLst>
                                      </p:cBhvr>
                                      <p:to>
                                        <p:strVal val="visible"/>
                                      </p:to>
                                    </p:set>
                                    <p:anim calcmode="lin" valueType="num">
                                      <p:cBhvr>
                                        <p:cTn id="40" dur="500" fill="hold"/>
                                        <p:tgtEl>
                                          <p:spTgt spid="669707"/>
                                        </p:tgtEl>
                                        <p:attrNameLst>
                                          <p:attrName>ppt_x</p:attrName>
                                        </p:attrNameLst>
                                      </p:cBhvr>
                                      <p:tavLst>
                                        <p:tav tm="0">
                                          <p:val>
                                            <p:strVal val="#ppt_x-#ppt_w/2"/>
                                          </p:val>
                                        </p:tav>
                                        <p:tav tm="100000">
                                          <p:val>
                                            <p:strVal val="#ppt_x"/>
                                          </p:val>
                                        </p:tav>
                                      </p:tavLst>
                                    </p:anim>
                                    <p:anim calcmode="lin" valueType="num">
                                      <p:cBhvr>
                                        <p:cTn id="41" dur="500" fill="hold"/>
                                        <p:tgtEl>
                                          <p:spTgt spid="669707"/>
                                        </p:tgtEl>
                                        <p:attrNameLst>
                                          <p:attrName>ppt_y</p:attrName>
                                        </p:attrNameLst>
                                      </p:cBhvr>
                                      <p:tavLst>
                                        <p:tav tm="0">
                                          <p:val>
                                            <p:strVal val="#ppt_y"/>
                                          </p:val>
                                        </p:tav>
                                        <p:tav tm="100000">
                                          <p:val>
                                            <p:strVal val="#ppt_y"/>
                                          </p:val>
                                        </p:tav>
                                      </p:tavLst>
                                    </p:anim>
                                    <p:anim calcmode="lin" valueType="num">
                                      <p:cBhvr>
                                        <p:cTn id="42" dur="500" fill="hold"/>
                                        <p:tgtEl>
                                          <p:spTgt spid="669707"/>
                                        </p:tgtEl>
                                        <p:attrNameLst>
                                          <p:attrName>ppt_w</p:attrName>
                                        </p:attrNameLst>
                                      </p:cBhvr>
                                      <p:tavLst>
                                        <p:tav tm="0">
                                          <p:val>
                                            <p:fltVal val="0"/>
                                          </p:val>
                                        </p:tav>
                                        <p:tav tm="100000">
                                          <p:val>
                                            <p:strVal val="#ppt_w"/>
                                          </p:val>
                                        </p:tav>
                                      </p:tavLst>
                                    </p:anim>
                                    <p:anim calcmode="lin" valueType="num">
                                      <p:cBhvr>
                                        <p:cTn id="43" dur="500" fill="hold"/>
                                        <p:tgtEl>
                                          <p:spTgt spid="669707"/>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17" presetClass="entr" presetSubtype="8" fill="hold" grpId="0" nodeType="clickEffect">
                                  <p:stCondLst>
                                    <p:cond delay="0"/>
                                  </p:stCondLst>
                                  <p:childTnLst>
                                    <p:set>
                                      <p:cBhvr>
                                        <p:cTn id="47" dur="1" fill="hold">
                                          <p:stCondLst>
                                            <p:cond delay="0"/>
                                          </p:stCondLst>
                                        </p:cTn>
                                        <p:tgtEl>
                                          <p:spTgt spid="757377"/>
                                        </p:tgtEl>
                                        <p:attrNameLst>
                                          <p:attrName>style.visibility</p:attrName>
                                        </p:attrNameLst>
                                      </p:cBhvr>
                                      <p:to>
                                        <p:strVal val="visible"/>
                                      </p:to>
                                    </p:set>
                                    <p:anim calcmode="lin" valueType="num">
                                      <p:cBhvr>
                                        <p:cTn id="48" dur="500" fill="hold"/>
                                        <p:tgtEl>
                                          <p:spTgt spid="757377"/>
                                        </p:tgtEl>
                                        <p:attrNameLst>
                                          <p:attrName>ppt_x</p:attrName>
                                        </p:attrNameLst>
                                      </p:cBhvr>
                                      <p:tavLst>
                                        <p:tav tm="0">
                                          <p:val>
                                            <p:strVal val="#ppt_x-#ppt_w/2"/>
                                          </p:val>
                                        </p:tav>
                                        <p:tav tm="100000">
                                          <p:val>
                                            <p:strVal val="#ppt_x"/>
                                          </p:val>
                                        </p:tav>
                                      </p:tavLst>
                                    </p:anim>
                                    <p:anim calcmode="lin" valueType="num">
                                      <p:cBhvr>
                                        <p:cTn id="49" dur="500" fill="hold"/>
                                        <p:tgtEl>
                                          <p:spTgt spid="757377"/>
                                        </p:tgtEl>
                                        <p:attrNameLst>
                                          <p:attrName>ppt_y</p:attrName>
                                        </p:attrNameLst>
                                      </p:cBhvr>
                                      <p:tavLst>
                                        <p:tav tm="0">
                                          <p:val>
                                            <p:strVal val="#ppt_y"/>
                                          </p:val>
                                        </p:tav>
                                        <p:tav tm="100000">
                                          <p:val>
                                            <p:strVal val="#ppt_y"/>
                                          </p:val>
                                        </p:tav>
                                      </p:tavLst>
                                    </p:anim>
                                    <p:anim calcmode="lin" valueType="num">
                                      <p:cBhvr>
                                        <p:cTn id="50" dur="500" fill="hold"/>
                                        <p:tgtEl>
                                          <p:spTgt spid="757377"/>
                                        </p:tgtEl>
                                        <p:attrNameLst>
                                          <p:attrName>ppt_w</p:attrName>
                                        </p:attrNameLst>
                                      </p:cBhvr>
                                      <p:tavLst>
                                        <p:tav tm="0">
                                          <p:val>
                                            <p:fltVal val="0"/>
                                          </p:val>
                                        </p:tav>
                                        <p:tav tm="100000">
                                          <p:val>
                                            <p:strVal val="#ppt_w"/>
                                          </p:val>
                                        </p:tav>
                                      </p:tavLst>
                                    </p:anim>
                                    <p:anim calcmode="lin" valueType="num">
                                      <p:cBhvr>
                                        <p:cTn id="51" dur="500" fill="hold"/>
                                        <p:tgtEl>
                                          <p:spTgt spid="75737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9707" grpId="0" autoUpdateAnimBg="0"/>
      <p:bldP spid="757374" grpId="0" autoUpdateAnimBg="0"/>
      <p:bldP spid="757377"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8674" name="Group 2"/>
          <p:cNvGrpSpPr>
            <a:grpSpLocks/>
          </p:cNvGrpSpPr>
          <p:nvPr/>
        </p:nvGrpSpPr>
        <p:grpSpPr bwMode="auto">
          <a:xfrm>
            <a:off x="4257675" y="546100"/>
            <a:ext cx="1263650" cy="3543300"/>
            <a:chOff x="2602" y="344"/>
            <a:chExt cx="796" cy="2232"/>
          </a:xfrm>
        </p:grpSpPr>
        <p:sp>
          <p:nvSpPr>
            <p:cNvPr id="668675"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676"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677"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678"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679" name="Rectangle 7"/>
            <p:cNvSpPr>
              <a:spLocks noChangeArrowheads="1"/>
            </p:cNvSpPr>
            <p:nvPr/>
          </p:nvSpPr>
          <p:spPr bwMode="auto">
            <a:xfrm>
              <a:off x="2775" y="2456"/>
              <a:ext cx="192" cy="72"/>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680" name="Freeform 8"/>
            <p:cNvSpPr>
              <a:spLocks/>
            </p:cNvSpPr>
            <p:nvPr/>
          </p:nvSpPr>
          <p:spPr bwMode="auto">
            <a:xfrm>
              <a:off x="3036" y="2223"/>
              <a:ext cx="148" cy="76"/>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681"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682"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683" name="Rectangle 11"/>
            <p:cNvSpPr>
              <a:spLocks noChangeArrowheads="1"/>
            </p:cNvSpPr>
            <p:nvPr/>
          </p:nvSpPr>
          <p:spPr bwMode="auto">
            <a:xfrm>
              <a:off x="2743" y="2425"/>
              <a:ext cx="324" cy="120"/>
            </a:xfrm>
            <a:prstGeom prst="rect">
              <a:avLst/>
            </a:prstGeom>
            <a:solidFill>
              <a:srgbClr val="FFFF00"/>
            </a:solidFill>
            <a:ln>
              <a:noFill/>
            </a:ln>
            <a:effectLst/>
            <a:extLs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684"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685"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686" name="AutoShape 14"/>
            <p:cNvSpPr>
              <a:spLocks noChangeArrowheads="1"/>
            </p:cNvSpPr>
            <p:nvPr/>
          </p:nvSpPr>
          <p:spPr bwMode="auto">
            <a:xfrm>
              <a:off x="2649" y="369"/>
              <a:ext cx="438" cy="686"/>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687" name="AutoShape 15"/>
            <p:cNvSpPr>
              <a:spLocks noChangeArrowheads="1"/>
            </p:cNvSpPr>
            <p:nvPr/>
          </p:nvSpPr>
          <p:spPr bwMode="auto">
            <a:xfrm>
              <a:off x="2675" y="1306"/>
              <a:ext cx="438" cy="569"/>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688" name="AutoShape 16"/>
            <p:cNvSpPr>
              <a:spLocks noChangeArrowheads="1"/>
            </p:cNvSpPr>
            <p:nvPr/>
          </p:nvSpPr>
          <p:spPr bwMode="auto">
            <a:xfrm>
              <a:off x="2686" y="2189"/>
              <a:ext cx="434" cy="183"/>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689" name="Line 17"/>
            <p:cNvSpPr>
              <a:spLocks noChangeShapeType="1"/>
            </p:cNvSpPr>
            <p:nvPr/>
          </p:nvSpPr>
          <p:spPr bwMode="auto">
            <a:xfrm>
              <a:off x="2667" y="644"/>
              <a:ext cx="544"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690" name="Line 18"/>
            <p:cNvSpPr>
              <a:spLocks noChangeShapeType="1"/>
            </p:cNvSpPr>
            <p:nvPr/>
          </p:nvSpPr>
          <p:spPr bwMode="auto">
            <a:xfrm>
              <a:off x="2667" y="748"/>
              <a:ext cx="544"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691" name="Line 19"/>
            <p:cNvSpPr>
              <a:spLocks noChangeShapeType="1"/>
            </p:cNvSpPr>
            <p:nvPr/>
          </p:nvSpPr>
          <p:spPr bwMode="auto">
            <a:xfrm>
              <a:off x="2667" y="844"/>
              <a:ext cx="544"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692" name="Line 20"/>
            <p:cNvSpPr>
              <a:spLocks noChangeShapeType="1"/>
            </p:cNvSpPr>
            <p:nvPr/>
          </p:nvSpPr>
          <p:spPr bwMode="auto">
            <a:xfrm>
              <a:off x="2670" y="948"/>
              <a:ext cx="544"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693" name="Line 21"/>
            <p:cNvSpPr>
              <a:spLocks noChangeShapeType="1"/>
            </p:cNvSpPr>
            <p:nvPr/>
          </p:nvSpPr>
          <p:spPr bwMode="auto">
            <a:xfrm>
              <a:off x="2667" y="1052"/>
              <a:ext cx="544"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694" name="Line 22"/>
            <p:cNvSpPr>
              <a:spLocks noChangeShapeType="1"/>
            </p:cNvSpPr>
            <p:nvPr/>
          </p:nvSpPr>
          <p:spPr bwMode="auto">
            <a:xfrm>
              <a:off x="2667" y="1148"/>
              <a:ext cx="544"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695" name="Rectangle 23"/>
            <p:cNvSpPr>
              <a:spLocks noChangeArrowheads="1"/>
            </p:cNvSpPr>
            <p:nvPr/>
          </p:nvSpPr>
          <p:spPr bwMode="auto">
            <a:xfrm>
              <a:off x="2741" y="538"/>
              <a:ext cx="434"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1st Kama</a:t>
              </a:r>
            </a:p>
          </p:txBody>
        </p:sp>
        <p:sp>
          <p:nvSpPr>
            <p:cNvPr id="668696" name="Rectangle 24"/>
            <p:cNvSpPr>
              <a:spLocks noChangeArrowheads="1"/>
            </p:cNvSpPr>
            <p:nvPr/>
          </p:nvSpPr>
          <p:spPr bwMode="auto">
            <a:xfrm>
              <a:off x="2690" y="634"/>
              <a:ext cx="598"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1st Oko kazhii</a:t>
              </a:r>
            </a:p>
          </p:txBody>
        </p:sp>
        <p:sp>
          <p:nvSpPr>
            <p:cNvPr id="668697" name="Rectangle 25"/>
            <p:cNvSpPr>
              <a:spLocks noChangeArrowheads="1"/>
            </p:cNvSpPr>
            <p:nvPr/>
          </p:nvSpPr>
          <p:spPr bwMode="auto">
            <a:xfrm>
              <a:off x="2695" y="738"/>
              <a:ext cx="602"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1st Chihilemei</a:t>
              </a:r>
            </a:p>
          </p:txBody>
        </p:sp>
        <p:sp>
          <p:nvSpPr>
            <p:cNvPr id="668698" name="Rectangle 26"/>
            <p:cNvSpPr>
              <a:spLocks noChangeArrowheads="1"/>
            </p:cNvSpPr>
            <p:nvPr/>
          </p:nvSpPr>
          <p:spPr bwMode="auto">
            <a:xfrm>
              <a:off x="2690" y="842"/>
              <a:ext cx="518"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1st Sokatha</a:t>
              </a:r>
            </a:p>
          </p:txBody>
        </p:sp>
        <p:sp>
          <p:nvSpPr>
            <p:cNvPr id="668699" name="Rectangle 27"/>
            <p:cNvSpPr>
              <a:spLocks noChangeArrowheads="1"/>
            </p:cNvSpPr>
            <p:nvPr/>
          </p:nvSpPr>
          <p:spPr bwMode="auto">
            <a:xfrm>
              <a:off x="2627" y="938"/>
              <a:ext cx="550"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Dzii Jii/Marei</a:t>
              </a:r>
            </a:p>
          </p:txBody>
        </p:sp>
        <p:sp>
          <p:nvSpPr>
            <p:cNvPr id="668700" name="Rectangle 28"/>
            <p:cNvSpPr>
              <a:spLocks noChangeArrowheads="1"/>
            </p:cNvSpPr>
            <p:nvPr/>
          </p:nvSpPr>
          <p:spPr bwMode="auto">
            <a:xfrm>
              <a:off x="2781" y="1042"/>
              <a:ext cx="482"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Out Kokhu</a:t>
              </a:r>
            </a:p>
          </p:txBody>
        </p:sp>
        <p:sp>
          <p:nvSpPr>
            <p:cNvPr id="668701" name="Rectangle 29"/>
            <p:cNvSpPr>
              <a:spLocks noChangeArrowheads="1"/>
            </p:cNvSpPr>
            <p:nvPr/>
          </p:nvSpPr>
          <p:spPr bwMode="auto">
            <a:xfrm>
              <a:off x="2607" y="344"/>
              <a:ext cx="738" cy="14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CHIIJII PHE KOSO</a:t>
              </a:r>
            </a:p>
          </p:txBody>
        </p:sp>
        <p:sp>
          <p:nvSpPr>
            <p:cNvPr id="668702" name="Rectangle 30"/>
            <p:cNvSpPr>
              <a:spLocks noChangeArrowheads="1"/>
            </p:cNvSpPr>
            <p:nvPr/>
          </p:nvSpPr>
          <p:spPr bwMode="auto">
            <a:xfrm>
              <a:off x="2602" y="458"/>
              <a:ext cx="638"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800" b="1">
                  <a:solidFill>
                    <a:srgbClr val="000000"/>
                  </a:solidFill>
                  <a:effectLst/>
                  <a:latin typeface="Helvetica" charset="0"/>
                </a:rPr>
                <a:t>1st Neto ye Pfoto</a:t>
              </a:r>
            </a:p>
          </p:txBody>
        </p:sp>
        <p:sp>
          <p:nvSpPr>
            <p:cNvPr id="668703" name="Line 31"/>
            <p:cNvSpPr>
              <a:spLocks noChangeShapeType="1"/>
            </p:cNvSpPr>
            <p:nvPr/>
          </p:nvSpPr>
          <p:spPr bwMode="auto">
            <a:xfrm>
              <a:off x="2703" y="1642"/>
              <a:ext cx="528" cy="4"/>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704" name="Line 32"/>
            <p:cNvSpPr>
              <a:spLocks noChangeShapeType="1"/>
            </p:cNvSpPr>
            <p:nvPr/>
          </p:nvSpPr>
          <p:spPr bwMode="auto">
            <a:xfrm>
              <a:off x="2703" y="1770"/>
              <a:ext cx="528" cy="4"/>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705" name="Rectangle 33"/>
            <p:cNvSpPr>
              <a:spLocks noChangeArrowheads="1"/>
            </p:cNvSpPr>
            <p:nvPr/>
          </p:nvSpPr>
          <p:spPr bwMode="auto">
            <a:xfrm>
              <a:off x="2907" y="1670"/>
              <a:ext cx="208" cy="72"/>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706" name="Rectangle 34"/>
            <p:cNvSpPr>
              <a:spLocks noChangeArrowheads="1"/>
            </p:cNvSpPr>
            <p:nvPr/>
          </p:nvSpPr>
          <p:spPr bwMode="auto">
            <a:xfrm>
              <a:off x="2749" y="1531"/>
              <a:ext cx="433" cy="15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O - O - S</a:t>
              </a:r>
            </a:p>
          </p:txBody>
        </p:sp>
        <p:sp>
          <p:nvSpPr>
            <p:cNvPr id="668707" name="Rectangle 35"/>
            <p:cNvSpPr>
              <a:spLocks noChangeArrowheads="1"/>
            </p:cNvSpPr>
            <p:nvPr/>
          </p:nvSpPr>
          <p:spPr bwMode="auto">
            <a:xfrm>
              <a:off x="2812" y="1771"/>
              <a:ext cx="282" cy="15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J - E</a:t>
              </a:r>
            </a:p>
          </p:txBody>
        </p:sp>
        <p:sp>
          <p:nvSpPr>
            <p:cNvPr id="668708" name="Rectangle 36"/>
            <p:cNvSpPr>
              <a:spLocks noChangeArrowheads="1"/>
            </p:cNvSpPr>
            <p:nvPr/>
          </p:nvSpPr>
          <p:spPr bwMode="auto">
            <a:xfrm>
              <a:off x="2846" y="1891"/>
              <a:ext cx="202" cy="15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12</a:t>
              </a:r>
            </a:p>
          </p:txBody>
        </p:sp>
        <p:sp>
          <p:nvSpPr>
            <p:cNvPr id="668709" name="Rectangle 37"/>
            <p:cNvSpPr>
              <a:spLocks noChangeArrowheads="1"/>
            </p:cNvSpPr>
            <p:nvPr/>
          </p:nvSpPr>
          <p:spPr bwMode="auto">
            <a:xfrm>
              <a:off x="2742" y="1414"/>
              <a:ext cx="450" cy="14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 KOKOLO</a:t>
              </a:r>
            </a:p>
          </p:txBody>
        </p:sp>
        <p:sp>
          <p:nvSpPr>
            <p:cNvPr id="668710" name="Rectangle 38"/>
            <p:cNvSpPr>
              <a:spLocks noChangeArrowheads="1"/>
            </p:cNvSpPr>
            <p:nvPr/>
          </p:nvSpPr>
          <p:spPr bwMode="auto">
            <a:xfrm>
              <a:off x="2634" y="1274"/>
              <a:ext cx="486"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668711" name="Rectangle 39"/>
            <p:cNvSpPr>
              <a:spLocks noChangeArrowheads="1"/>
            </p:cNvSpPr>
            <p:nvPr/>
          </p:nvSpPr>
          <p:spPr bwMode="auto">
            <a:xfrm>
              <a:off x="2834" y="1653"/>
              <a:ext cx="229" cy="15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b="1">
                  <a:solidFill>
                    <a:srgbClr val="000000"/>
                  </a:solidFill>
                  <a:effectLst/>
                  <a:latin typeface="Helvetica" charset="0"/>
                </a:rPr>
                <a:t>I - I</a:t>
              </a:r>
            </a:p>
          </p:txBody>
        </p:sp>
        <p:sp>
          <p:nvSpPr>
            <p:cNvPr id="668712" name="Line 40"/>
            <p:cNvSpPr>
              <a:spLocks noChangeShapeType="1"/>
            </p:cNvSpPr>
            <p:nvPr/>
          </p:nvSpPr>
          <p:spPr bwMode="auto">
            <a:xfrm>
              <a:off x="2701" y="2411"/>
              <a:ext cx="544"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713" name="Line 41"/>
            <p:cNvSpPr>
              <a:spLocks noChangeShapeType="1"/>
            </p:cNvSpPr>
            <p:nvPr/>
          </p:nvSpPr>
          <p:spPr bwMode="auto">
            <a:xfrm>
              <a:off x="2699" y="2528"/>
              <a:ext cx="544"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714" name="Rectangle 42"/>
            <p:cNvSpPr>
              <a:spLocks noChangeArrowheads="1"/>
            </p:cNvSpPr>
            <p:nvPr/>
          </p:nvSpPr>
          <p:spPr bwMode="auto">
            <a:xfrm>
              <a:off x="2694" y="2152"/>
              <a:ext cx="406"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JOSEPH</a:t>
              </a:r>
            </a:p>
          </p:txBody>
        </p:sp>
        <p:sp>
          <p:nvSpPr>
            <p:cNvPr id="668715" name="Rectangle 43"/>
            <p:cNvSpPr>
              <a:spLocks noChangeArrowheads="1"/>
            </p:cNvSpPr>
            <p:nvPr/>
          </p:nvSpPr>
          <p:spPr bwMode="auto">
            <a:xfrm>
              <a:off x="2724" y="2301"/>
              <a:ext cx="674"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Kobukola kocho</a:t>
              </a:r>
            </a:p>
          </p:txBody>
        </p:sp>
        <p:sp>
          <p:nvSpPr>
            <p:cNvPr id="668716" name="Rectangle 44"/>
            <p:cNvSpPr>
              <a:spLocks noChangeArrowheads="1"/>
            </p:cNvSpPr>
            <p:nvPr/>
          </p:nvSpPr>
          <p:spPr bwMode="auto">
            <a:xfrm>
              <a:off x="2856" y="2420"/>
              <a:ext cx="234"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430</a:t>
              </a:r>
            </a:p>
          </p:txBody>
        </p:sp>
        <p:sp>
          <p:nvSpPr>
            <p:cNvPr id="668717" name="Line 45"/>
            <p:cNvSpPr>
              <a:spLocks noChangeShapeType="1"/>
            </p:cNvSpPr>
            <p:nvPr/>
          </p:nvSpPr>
          <p:spPr bwMode="auto">
            <a:xfrm>
              <a:off x="2699" y="1522"/>
              <a:ext cx="528" cy="4"/>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718" name="Line 46"/>
            <p:cNvSpPr>
              <a:spLocks noChangeShapeType="1"/>
            </p:cNvSpPr>
            <p:nvPr/>
          </p:nvSpPr>
          <p:spPr bwMode="auto">
            <a:xfrm>
              <a:off x="2699" y="1886"/>
              <a:ext cx="528" cy="4"/>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719" name="Line 47"/>
            <p:cNvSpPr>
              <a:spLocks noChangeShapeType="1"/>
            </p:cNvSpPr>
            <p:nvPr/>
          </p:nvSpPr>
          <p:spPr bwMode="auto">
            <a:xfrm>
              <a:off x="2699" y="2010"/>
              <a:ext cx="528" cy="4"/>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720" name="Line 48"/>
            <p:cNvSpPr>
              <a:spLocks noChangeShapeType="1"/>
            </p:cNvSpPr>
            <p:nvPr/>
          </p:nvSpPr>
          <p:spPr bwMode="auto">
            <a:xfrm>
              <a:off x="2667" y="560"/>
              <a:ext cx="544"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68721" name="AutoShape 4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722" name="Freeform 50"/>
          <p:cNvSpPr>
            <a:spLocks/>
          </p:cNvSpPr>
          <p:nvPr/>
        </p:nvSpPr>
        <p:spPr bwMode="auto">
          <a:xfrm>
            <a:off x="6424613" y="41910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23" name="Freeform 51"/>
          <p:cNvSpPr>
            <a:spLocks/>
          </p:cNvSpPr>
          <p:nvPr/>
        </p:nvSpPr>
        <p:spPr bwMode="auto">
          <a:xfrm>
            <a:off x="6424613" y="41529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24" name="Freeform 52"/>
          <p:cNvSpPr>
            <a:spLocks/>
          </p:cNvSpPr>
          <p:nvPr/>
        </p:nvSpPr>
        <p:spPr bwMode="auto">
          <a:xfrm>
            <a:off x="6424613" y="40259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25" name="Freeform 53"/>
          <p:cNvSpPr>
            <a:spLocks/>
          </p:cNvSpPr>
          <p:nvPr/>
        </p:nvSpPr>
        <p:spPr bwMode="auto">
          <a:xfrm>
            <a:off x="6424613" y="39878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26" name="Freeform 54"/>
          <p:cNvSpPr>
            <a:spLocks/>
          </p:cNvSpPr>
          <p:nvPr/>
        </p:nvSpPr>
        <p:spPr bwMode="auto">
          <a:xfrm>
            <a:off x="6424613" y="3860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27" name="Freeform 55"/>
          <p:cNvSpPr>
            <a:spLocks/>
          </p:cNvSpPr>
          <p:nvPr/>
        </p:nvSpPr>
        <p:spPr bwMode="auto">
          <a:xfrm>
            <a:off x="6424613" y="3822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28" name="Freeform 56"/>
          <p:cNvSpPr>
            <a:spLocks/>
          </p:cNvSpPr>
          <p:nvPr/>
        </p:nvSpPr>
        <p:spPr bwMode="auto">
          <a:xfrm>
            <a:off x="6424613" y="3695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29" name="Freeform 57"/>
          <p:cNvSpPr>
            <a:spLocks/>
          </p:cNvSpPr>
          <p:nvPr/>
        </p:nvSpPr>
        <p:spPr bwMode="auto">
          <a:xfrm>
            <a:off x="6424613" y="3657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30" name="Freeform 58"/>
          <p:cNvSpPr>
            <a:spLocks/>
          </p:cNvSpPr>
          <p:nvPr/>
        </p:nvSpPr>
        <p:spPr bwMode="auto">
          <a:xfrm>
            <a:off x="6424613" y="3530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31" name="Freeform 59"/>
          <p:cNvSpPr>
            <a:spLocks/>
          </p:cNvSpPr>
          <p:nvPr/>
        </p:nvSpPr>
        <p:spPr bwMode="auto">
          <a:xfrm>
            <a:off x="6424613" y="34798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32" name="Freeform 60"/>
          <p:cNvSpPr>
            <a:spLocks/>
          </p:cNvSpPr>
          <p:nvPr/>
        </p:nvSpPr>
        <p:spPr bwMode="auto">
          <a:xfrm>
            <a:off x="6424613" y="3352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33" name="Freeform 61"/>
          <p:cNvSpPr>
            <a:spLocks/>
          </p:cNvSpPr>
          <p:nvPr/>
        </p:nvSpPr>
        <p:spPr bwMode="auto">
          <a:xfrm>
            <a:off x="6424613" y="3314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34" name="Freeform 62"/>
          <p:cNvSpPr>
            <a:spLocks/>
          </p:cNvSpPr>
          <p:nvPr/>
        </p:nvSpPr>
        <p:spPr bwMode="auto">
          <a:xfrm>
            <a:off x="6424613" y="3187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35" name="Freeform 63"/>
          <p:cNvSpPr>
            <a:spLocks/>
          </p:cNvSpPr>
          <p:nvPr/>
        </p:nvSpPr>
        <p:spPr bwMode="auto">
          <a:xfrm>
            <a:off x="6424613" y="3149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36" name="Freeform 64"/>
          <p:cNvSpPr>
            <a:spLocks/>
          </p:cNvSpPr>
          <p:nvPr/>
        </p:nvSpPr>
        <p:spPr bwMode="auto">
          <a:xfrm>
            <a:off x="6424613" y="3022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37" name="Freeform 65"/>
          <p:cNvSpPr>
            <a:spLocks/>
          </p:cNvSpPr>
          <p:nvPr/>
        </p:nvSpPr>
        <p:spPr bwMode="auto">
          <a:xfrm>
            <a:off x="6424613" y="2984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38" name="Freeform 66"/>
          <p:cNvSpPr>
            <a:spLocks/>
          </p:cNvSpPr>
          <p:nvPr/>
        </p:nvSpPr>
        <p:spPr bwMode="auto">
          <a:xfrm>
            <a:off x="6424613" y="2857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39" name="Freeform 67"/>
          <p:cNvSpPr>
            <a:spLocks/>
          </p:cNvSpPr>
          <p:nvPr/>
        </p:nvSpPr>
        <p:spPr bwMode="auto">
          <a:xfrm>
            <a:off x="6424613" y="2819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40" name="Freeform 68"/>
          <p:cNvSpPr>
            <a:spLocks/>
          </p:cNvSpPr>
          <p:nvPr/>
        </p:nvSpPr>
        <p:spPr bwMode="auto">
          <a:xfrm>
            <a:off x="6424613" y="2692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41" name="Freeform 69"/>
          <p:cNvSpPr>
            <a:spLocks/>
          </p:cNvSpPr>
          <p:nvPr/>
        </p:nvSpPr>
        <p:spPr bwMode="auto">
          <a:xfrm>
            <a:off x="6424613" y="26416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42" name="Freeform 70"/>
          <p:cNvSpPr>
            <a:spLocks/>
          </p:cNvSpPr>
          <p:nvPr/>
        </p:nvSpPr>
        <p:spPr bwMode="auto">
          <a:xfrm>
            <a:off x="6424613" y="2514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43" name="Freeform 71"/>
          <p:cNvSpPr>
            <a:spLocks/>
          </p:cNvSpPr>
          <p:nvPr/>
        </p:nvSpPr>
        <p:spPr bwMode="auto">
          <a:xfrm>
            <a:off x="6424613" y="2476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44" name="Freeform 72"/>
          <p:cNvSpPr>
            <a:spLocks/>
          </p:cNvSpPr>
          <p:nvPr/>
        </p:nvSpPr>
        <p:spPr bwMode="auto">
          <a:xfrm>
            <a:off x="6424613" y="2349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45" name="Freeform 73"/>
          <p:cNvSpPr>
            <a:spLocks/>
          </p:cNvSpPr>
          <p:nvPr/>
        </p:nvSpPr>
        <p:spPr bwMode="auto">
          <a:xfrm>
            <a:off x="6424613" y="2311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46" name="Freeform 74"/>
          <p:cNvSpPr>
            <a:spLocks/>
          </p:cNvSpPr>
          <p:nvPr/>
        </p:nvSpPr>
        <p:spPr bwMode="auto">
          <a:xfrm>
            <a:off x="6424613" y="2184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47" name="Freeform 75"/>
          <p:cNvSpPr>
            <a:spLocks/>
          </p:cNvSpPr>
          <p:nvPr/>
        </p:nvSpPr>
        <p:spPr bwMode="auto">
          <a:xfrm>
            <a:off x="6424613" y="21463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48" name="Freeform 76"/>
          <p:cNvSpPr>
            <a:spLocks/>
          </p:cNvSpPr>
          <p:nvPr/>
        </p:nvSpPr>
        <p:spPr bwMode="auto">
          <a:xfrm>
            <a:off x="6424613" y="2019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49" name="Freeform 77"/>
          <p:cNvSpPr>
            <a:spLocks/>
          </p:cNvSpPr>
          <p:nvPr/>
        </p:nvSpPr>
        <p:spPr bwMode="auto">
          <a:xfrm>
            <a:off x="6424613" y="1981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50" name="Freeform 78"/>
          <p:cNvSpPr>
            <a:spLocks/>
          </p:cNvSpPr>
          <p:nvPr/>
        </p:nvSpPr>
        <p:spPr bwMode="auto">
          <a:xfrm>
            <a:off x="6424613" y="1854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51" name="Freeform 79"/>
          <p:cNvSpPr>
            <a:spLocks/>
          </p:cNvSpPr>
          <p:nvPr/>
        </p:nvSpPr>
        <p:spPr bwMode="auto">
          <a:xfrm>
            <a:off x="6424613" y="1816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52" name="Freeform 80"/>
          <p:cNvSpPr>
            <a:spLocks/>
          </p:cNvSpPr>
          <p:nvPr/>
        </p:nvSpPr>
        <p:spPr bwMode="auto">
          <a:xfrm>
            <a:off x="6424613" y="1689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53" name="Freeform 81"/>
          <p:cNvSpPr>
            <a:spLocks/>
          </p:cNvSpPr>
          <p:nvPr/>
        </p:nvSpPr>
        <p:spPr bwMode="auto">
          <a:xfrm>
            <a:off x="6424613" y="16383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54" name="Freeform 82"/>
          <p:cNvSpPr>
            <a:spLocks/>
          </p:cNvSpPr>
          <p:nvPr/>
        </p:nvSpPr>
        <p:spPr bwMode="auto">
          <a:xfrm>
            <a:off x="6424613" y="1511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55" name="Freeform 83"/>
          <p:cNvSpPr>
            <a:spLocks/>
          </p:cNvSpPr>
          <p:nvPr/>
        </p:nvSpPr>
        <p:spPr bwMode="auto">
          <a:xfrm>
            <a:off x="6424613" y="1473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56" name="Freeform 84"/>
          <p:cNvSpPr>
            <a:spLocks/>
          </p:cNvSpPr>
          <p:nvPr/>
        </p:nvSpPr>
        <p:spPr bwMode="auto">
          <a:xfrm>
            <a:off x="6424613" y="1346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57" name="Freeform 85"/>
          <p:cNvSpPr>
            <a:spLocks/>
          </p:cNvSpPr>
          <p:nvPr/>
        </p:nvSpPr>
        <p:spPr bwMode="auto">
          <a:xfrm>
            <a:off x="6424613" y="1308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58" name="Freeform 86"/>
          <p:cNvSpPr>
            <a:spLocks/>
          </p:cNvSpPr>
          <p:nvPr/>
        </p:nvSpPr>
        <p:spPr bwMode="auto">
          <a:xfrm>
            <a:off x="6424613" y="1181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59" name="Freeform 87"/>
          <p:cNvSpPr>
            <a:spLocks/>
          </p:cNvSpPr>
          <p:nvPr/>
        </p:nvSpPr>
        <p:spPr bwMode="auto">
          <a:xfrm>
            <a:off x="6424613" y="12001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60" name="Freeform 88"/>
          <p:cNvSpPr>
            <a:spLocks/>
          </p:cNvSpPr>
          <p:nvPr/>
        </p:nvSpPr>
        <p:spPr bwMode="auto">
          <a:xfrm>
            <a:off x="6424613" y="10731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61" name="Freeform 89"/>
          <p:cNvSpPr>
            <a:spLocks/>
          </p:cNvSpPr>
          <p:nvPr/>
        </p:nvSpPr>
        <p:spPr bwMode="auto">
          <a:xfrm>
            <a:off x="6424613" y="10350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62" name="Freeform 90"/>
          <p:cNvSpPr>
            <a:spLocks/>
          </p:cNvSpPr>
          <p:nvPr/>
        </p:nvSpPr>
        <p:spPr bwMode="auto">
          <a:xfrm>
            <a:off x="6424613" y="9080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63" name="Freeform 91"/>
          <p:cNvSpPr>
            <a:spLocks/>
          </p:cNvSpPr>
          <p:nvPr/>
        </p:nvSpPr>
        <p:spPr bwMode="auto">
          <a:xfrm>
            <a:off x="6424613" y="85725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64" name="Freeform 92"/>
          <p:cNvSpPr>
            <a:spLocks/>
          </p:cNvSpPr>
          <p:nvPr/>
        </p:nvSpPr>
        <p:spPr bwMode="auto">
          <a:xfrm>
            <a:off x="6424613" y="7302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68" name="Freeform 96"/>
          <p:cNvSpPr>
            <a:spLocks/>
          </p:cNvSpPr>
          <p:nvPr/>
        </p:nvSpPr>
        <p:spPr bwMode="auto">
          <a:xfrm>
            <a:off x="7326313" y="3429000"/>
            <a:ext cx="204787" cy="65088"/>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70" name="Freeform 98"/>
          <p:cNvSpPr>
            <a:spLocks/>
          </p:cNvSpPr>
          <p:nvPr/>
        </p:nvSpPr>
        <p:spPr bwMode="auto">
          <a:xfrm>
            <a:off x="3960813" y="6210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71" name="Freeform 99"/>
          <p:cNvSpPr>
            <a:spLocks/>
          </p:cNvSpPr>
          <p:nvPr/>
        </p:nvSpPr>
        <p:spPr bwMode="auto">
          <a:xfrm>
            <a:off x="3960813" y="61722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72" name="Freeform 100"/>
          <p:cNvSpPr>
            <a:spLocks/>
          </p:cNvSpPr>
          <p:nvPr/>
        </p:nvSpPr>
        <p:spPr bwMode="auto">
          <a:xfrm>
            <a:off x="3960813" y="60452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73" name="Freeform 101"/>
          <p:cNvSpPr>
            <a:spLocks/>
          </p:cNvSpPr>
          <p:nvPr/>
        </p:nvSpPr>
        <p:spPr bwMode="auto">
          <a:xfrm>
            <a:off x="3960813" y="59944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74" name="Freeform 102"/>
          <p:cNvSpPr>
            <a:spLocks/>
          </p:cNvSpPr>
          <p:nvPr/>
        </p:nvSpPr>
        <p:spPr bwMode="auto">
          <a:xfrm>
            <a:off x="3960813" y="5867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75" name="Freeform 103"/>
          <p:cNvSpPr>
            <a:spLocks/>
          </p:cNvSpPr>
          <p:nvPr/>
        </p:nvSpPr>
        <p:spPr bwMode="auto">
          <a:xfrm>
            <a:off x="3960813" y="58293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76" name="Freeform 104"/>
          <p:cNvSpPr>
            <a:spLocks/>
          </p:cNvSpPr>
          <p:nvPr/>
        </p:nvSpPr>
        <p:spPr bwMode="auto">
          <a:xfrm>
            <a:off x="3960813" y="5702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77" name="Freeform 105"/>
          <p:cNvSpPr>
            <a:spLocks/>
          </p:cNvSpPr>
          <p:nvPr/>
        </p:nvSpPr>
        <p:spPr bwMode="auto">
          <a:xfrm>
            <a:off x="3960813" y="56515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78" name="Freeform 106"/>
          <p:cNvSpPr>
            <a:spLocks/>
          </p:cNvSpPr>
          <p:nvPr/>
        </p:nvSpPr>
        <p:spPr bwMode="auto">
          <a:xfrm>
            <a:off x="3960813" y="5486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79" name="Freeform 107"/>
          <p:cNvSpPr>
            <a:spLocks/>
          </p:cNvSpPr>
          <p:nvPr/>
        </p:nvSpPr>
        <p:spPr bwMode="auto">
          <a:xfrm>
            <a:off x="3960813" y="5359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80" name="Freeform 108"/>
          <p:cNvSpPr>
            <a:spLocks/>
          </p:cNvSpPr>
          <p:nvPr/>
        </p:nvSpPr>
        <p:spPr bwMode="auto">
          <a:xfrm>
            <a:off x="3960813" y="53213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81" name="Freeform 109"/>
          <p:cNvSpPr>
            <a:spLocks/>
          </p:cNvSpPr>
          <p:nvPr/>
        </p:nvSpPr>
        <p:spPr bwMode="auto">
          <a:xfrm>
            <a:off x="3960813" y="5194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82" name="Freeform 110"/>
          <p:cNvSpPr>
            <a:spLocks/>
          </p:cNvSpPr>
          <p:nvPr/>
        </p:nvSpPr>
        <p:spPr bwMode="auto">
          <a:xfrm>
            <a:off x="3960813" y="51435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83" name="Freeform 111"/>
          <p:cNvSpPr>
            <a:spLocks/>
          </p:cNvSpPr>
          <p:nvPr/>
        </p:nvSpPr>
        <p:spPr bwMode="auto">
          <a:xfrm>
            <a:off x="3960813" y="5016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84" name="Freeform 112"/>
          <p:cNvSpPr>
            <a:spLocks/>
          </p:cNvSpPr>
          <p:nvPr/>
        </p:nvSpPr>
        <p:spPr bwMode="auto">
          <a:xfrm>
            <a:off x="3960813" y="4978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85" name="Freeform 113"/>
          <p:cNvSpPr>
            <a:spLocks/>
          </p:cNvSpPr>
          <p:nvPr/>
        </p:nvSpPr>
        <p:spPr bwMode="auto">
          <a:xfrm>
            <a:off x="3960813" y="4851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86" name="Freeform 114"/>
          <p:cNvSpPr>
            <a:spLocks/>
          </p:cNvSpPr>
          <p:nvPr/>
        </p:nvSpPr>
        <p:spPr bwMode="auto">
          <a:xfrm>
            <a:off x="3960813" y="48006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87" name="Freeform 115"/>
          <p:cNvSpPr>
            <a:spLocks/>
          </p:cNvSpPr>
          <p:nvPr/>
        </p:nvSpPr>
        <p:spPr bwMode="auto">
          <a:xfrm>
            <a:off x="3960813" y="4673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88" name="Freeform 116"/>
          <p:cNvSpPr>
            <a:spLocks/>
          </p:cNvSpPr>
          <p:nvPr/>
        </p:nvSpPr>
        <p:spPr bwMode="auto">
          <a:xfrm>
            <a:off x="3960813" y="46355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89" name="Freeform 117"/>
          <p:cNvSpPr>
            <a:spLocks/>
          </p:cNvSpPr>
          <p:nvPr/>
        </p:nvSpPr>
        <p:spPr bwMode="auto">
          <a:xfrm>
            <a:off x="3960813" y="4508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90" name="Freeform 118"/>
          <p:cNvSpPr>
            <a:spLocks/>
          </p:cNvSpPr>
          <p:nvPr/>
        </p:nvSpPr>
        <p:spPr bwMode="auto">
          <a:xfrm>
            <a:off x="3960813" y="4470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91" name="Freeform 119"/>
          <p:cNvSpPr>
            <a:spLocks/>
          </p:cNvSpPr>
          <p:nvPr/>
        </p:nvSpPr>
        <p:spPr bwMode="auto">
          <a:xfrm>
            <a:off x="3960813" y="4343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92" name="Freeform 120"/>
          <p:cNvSpPr>
            <a:spLocks/>
          </p:cNvSpPr>
          <p:nvPr/>
        </p:nvSpPr>
        <p:spPr bwMode="auto">
          <a:xfrm>
            <a:off x="3960813" y="42926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93" name="Freeform 121"/>
          <p:cNvSpPr>
            <a:spLocks/>
          </p:cNvSpPr>
          <p:nvPr/>
        </p:nvSpPr>
        <p:spPr bwMode="auto">
          <a:xfrm>
            <a:off x="3960813" y="4165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pic>
        <p:nvPicPr>
          <p:cNvPr id="668795" name="Picture 12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68796" name="Line 124"/>
          <p:cNvSpPr>
            <a:spLocks noChangeShapeType="1"/>
          </p:cNvSpPr>
          <p:nvPr/>
        </p:nvSpPr>
        <p:spPr bwMode="auto">
          <a:xfrm>
            <a:off x="6615113" y="1447800"/>
            <a:ext cx="7366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F0FF63"/>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797" name="Freeform 125"/>
          <p:cNvSpPr>
            <a:spLocks/>
          </p:cNvSpPr>
          <p:nvPr/>
        </p:nvSpPr>
        <p:spPr bwMode="auto">
          <a:xfrm>
            <a:off x="7351713" y="13970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798" name="Rectangle 126"/>
          <p:cNvSpPr>
            <a:spLocks noChangeArrowheads="1"/>
          </p:cNvSpPr>
          <p:nvPr/>
        </p:nvSpPr>
        <p:spPr bwMode="auto">
          <a:xfrm>
            <a:off x="3038475" y="434975"/>
            <a:ext cx="219075" cy="271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1200" b="1">
                <a:solidFill>
                  <a:srgbClr val="000000"/>
                </a:solidFill>
                <a:effectLst/>
                <a:latin typeface="Times" charset="0"/>
              </a:rPr>
              <a:t> </a:t>
            </a:r>
          </a:p>
        </p:txBody>
      </p:sp>
      <p:sp>
        <p:nvSpPr>
          <p:cNvPr id="668799" name="Rectangle 127"/>
          <p:cNvSpPr>
            <a:spLocks noChangeArrowheads="1"/>
          </p:cNvSpPr>
          <p:nvPr/>
        </p:nvSpPr>
        <p:spPr bwMode="auto">
          <a:xfrm>
            <a:off x="3189288" y="433388"/>
            <a:ext cx="2603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00" name="Rectangle 128"/>
          <p:cNvSpPr>
            <a:spLocks noChangeArrowheads="1"/>
          </p:cNvSpPr>
          <p:nvPr/>
        </p:nvSpPr>
        <p:spPr bwMode="auto">
          <a:xfrm>
            <a:off x="4281488" y="20638"/>
            <a:ext cx="32575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01" name="Rectangle 129"/>
          <p:cNvSpPr>
            <a:spLocks noChangeArrowheads="1"/>
          </p:cNvSpPr>
          <p:nvPr/>
        </p:nvSpPr>
        <p:spPr bwMode="auto">
          <a:xfrm>
            <a:off x="4484688" y="295275"/>
            <a:ext cx="284162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02" name="Rectangle 130"/>
          <p:cNvSpPr>
            <a:spLocks noChangeArrowheads="1"/>
          </p:cNvSpPr>
          <p:nvPr/>
        </p:nvSpPr>
        <p:spPr bwMode="auto">
          <a:xfrm>
            <a:off x="5310188" y="519113"/>
            <a:ext cx="766762"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03" name="Rectangle 131"/>
          <p:cNvSpPr>
            <a:spLocks noChangeArrowheads="1"/>
          </p:cNvSpPr>
          <p:nvPr/>
        </p:nvSpPr>
        <p:spPr bwMode="auto">
          <a:xfrm>
            <a:off x="5894388" y="519113"/>
            <a:ext cx="13906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04" name="Rectangle 132"/>
          <p:cNvSpPr>
            <a:spLocks noChangeArrowheads="1"/>
          </p:cNvSpPr>
          <p:nvPr/>
        </p:nvSpPr>
        <p:spPr bwMode="auto">
          <a:xfrm>
            <a:off x="6238875" y="4462463"/>
            <a:ext cx="350838"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2400" b="1">
                <a:solidFill>
                  <a:srgbClr val="000000"/>
                </a:solidFill>
                <a:effectLst/>
                <a:latin typeface="Times" charset="0"/>
              </a:rPr>
              <a:t>S</a:t>
            </a:r>
          </a:p>
        </p:txBody>
      </p:sp>
      <p:sp>
        <p:nvSpPr>
          <p:cNvPr id="668805" name="Rectangle 133"/>
          <p:cNvSpPr>
            <a:spLocks noChangeArrowheads="1"/>
          </p:cNvSpPr>
          <p:nvPr/>
        </p:nvSpPr>
        <p:spPr bwMode="auto">
          <a:xfrm>
            <a:off x="4900613" y="1968500"/>
            <a:ext cx="792162" cy="2413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r>
              <a:rPr lang="en-US" b="1">
                <a:solidFill>
                  <a:srgbClr val="FFFF00"/>
                </a:solidFill>
                <a:effectLst/>
                <a:latin typeface="Times" charset="0"/>
              </a:rPr>
              <a:t>(2000 B.C.)</a:t>
            </a:r>
          </a:p>
        </p:txBody>
      </p:sp>
      <p:sp>
        <p:nvSpPr>
          <p:cNvPr id="668806" name="Rectangle 134"/>
          <p:cNvSpPr>
            <a:spLocks noChangeArrowheads="1"/>
          </p:cNvSpPr>
          <p:nvPr/>
        </p:nvSpPr>
        <p:spPr bwMode="auto">
          <a:xfrm>
            <a:off x="992188" y="2355850"/>
            <a:ext cx="2511425" cy="9112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5400">
                <a:solidFill>
                  <a:srgbClr val="FAFD00"/>
                </a:solidFill>
                <a:effectLst/>
                <a:latin typeface="Times" charset="0"/>
              </a:rPr>
              <a:t>C 7 M J </a:t>
            </a:r>
          </a:p>
        </p:txBody>
      </p:sp>
      <p:sp>
        <p:nvSpPr>
          <p:cNvPr id="668807" name="Rectangle 135"/>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668808" name="Rectangle 136"/>
          <p:cNvSpPr>
            <a:spLocks noChangeArrowheads="1"/>
          </p:cNvSpPr>
          <p:nvPr/>
        </p:nvSpPr>
        <p:spPr bwMode="auto">
          <a:xfrm>
            <a:off x="725488" y="3506788"/>
            <a:ext cx="3463925" cy="9112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5400">
                <a:solidFill>
                  <a:srgbClr val="00FF00"/>
                </a:solidFill>
                <a:effectLst/>
                <a:latin typeface="Times" charset="0"/>
              </a:rPr>
              <a:t>7 = 4 + 3 </a:t>
            </a:r>
          </a:p>
        </p:txBody>
      </p:sp>
      <p:sp>
        <p:nvSpPr>
          <p:cNvPr id="668809" name="Line 137"/>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668810" name="Rectangle 138"/>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668811" name="Line 139"/>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668812" name="Rectangle 140"/>
          <p:cNvSpPr>
            <a:spLocks noChangeArrowheads="1"/>
          </p:cNvSpPr>
          <p:nvPr/>
        </p:nvSpPr>
        <p:spPr bwMode="auto">
          <a:xfrm>
            <a:off x="5930900" y="732661"/>
            <a:ext cx="511175" cy="3566290"/>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13" name="Text Box 141"/>
          <p:cNvSpPr txBox="1">
            <a:spLocks noChangeArrowheads="1"/>
          </p:cNvSpPr>
          <p:nvPr/>
        </p:nvSpPr>
        <p:spPr bwMode="auto">
          <a:xfrm rot="16200000">
            <a:off x="4663565" y="2252153"/>
            <a:ext cx="3069658"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bg2"/>
                </a:solidFill>
                <a:miter lim="800000"/>
                <a:headEnd/>
                <a:tailEnd/>
              </a14:hiddenLine>
            </a:ext>
          </a:extLst>
        </p:spPr>
        <p:txBody>
          <a:bodyPr wrap="square">
            <a:spAutoFit/>
          </a:bodyPr>
          <a:lstStyle/>
          <a:p>
            <a:pPr>
              <a:spcBef>
                <a:spcPct val="50000"/>
              </a:spcBef>
            </a:pPr>
            <a:r>
              <a:rPr lang="en-US" sz="2800" b="1">
                <a:solidFill>
                  <a:srgbClr val="EEFF4B"/>
                </a:solidFill>
                <a:effectLst/>
                <a:latin typeface="Times" charset="0"/>
              </a:rPr>
              <a:t>3 SOCIETY</a:t>
            </a:r>
          </a:p>
        </p:txBody>
      </p:sp>
      <p:sp>
        <p:nvSpPr>
          <p:cNvPr id="668814" name="Rectangle 142"/>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15" name="Rectangle 143"/>
          <p:cNvSpPr>
            <a:spLocks noChangeArrowheads="1"/>
          </p:cNvSpPr>
          <p:nvPr/>
        </p:nvSpPr>
        <p:spPr bwMode="auto">
          <a:xfrm rot="-5400000">
            <a:off x="5913438" y="4395788"/>
            <a:ext cx="536575" cy="5365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16" name="Text Box 144"/>
          <p:cNvSpPr txBox="1">
            <a:spLocks noChangeArrowheads="1"/>
          </p:cNvSpPr>
          <p:nvPr/>
        </p:nvSpPr>
        <p:spPr bwMode="auto">
          <a:xfrm rot="-5385664">
            <a:off x="6013450" y="4432301"/>
            <a:ext cx="401637"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Lst>
        </p:spPr>
        <p:txBody>
          <a:bodyPr>
            <a:spAutoFit/>
          </a:bodyPr>
          <a:lstStyle/>
          <a:p>
            <a:pPr algn="l">
              <a:spcBef>
                <a:spcPct val="50000"/>
              </a:spcBef>
            </a:pPr>
            <a:r>
              <a:rPr lang="en-US" sz="2800" b="1">
                <a:solidFill>
                  <a:srgbClr val="EEFF4B"/>
                </a:solidFill>
                <a:effectLst/>
                <a:latin typeface="Times" charset="0"/>
              </a:rPr>
              <a:t>M</a:t>
            </a:r>
          </a:p>
        </p:txBody>
      </p:sp>
      <p:sp>
        <p:nvSpPr>
          <p:cNvPr id="668817" name="Text Box 145"/>
          <p:cNvSpPr txBox="1">
            <a:spLocks noChangeArrowheads="1"/>
          </p:cNvSpPr>
          <p:nvPr/>
        </p:nvSpPr>
        <p:spPr bwMode="auto">
          <a:xfrm rot="-5400000">
            <a:off x="6016626" y="5424487"/>
            <a:ext cx="341312" cy="519113"/>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Lst>
        </p:spPr>
        <p:txBody>
          <a:bodyPr>
            <a:spAutoFit/>
          </a:bodyPr>
          <a:lstStyle/>
          <a:p>
            <a:pPr algn="l">
              <a:spcBef>
                <a:spcPct val="50000"/>
              </a:spcBef>
            </a:pPr>
            <a:r>
              <a:rPr lang="en-US" sz="2800" b="1">
                <a:solidFill>
                  <a:srgbClr val="EEFF4B"/>
                </a:solidFill>
                <a:effectLst/>
                <a:latin typeface="Times" charset="0"/>
              </a:rPr>
              <a:t>J</a:t>
            </a:r>
          </a:p>
        </p:txBody>
      </p:sp>
      <p:sp>
        <p:nvSpPr>
          <p:cNvPr id="668818" name="Rectangle 146"/>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19" name="Text Box 147"/>
          <p:cNvSpPr txBox="1">
            <a:spLocks noChangeArrowheads="1"/>
          </p:cNvSpPr>
          <p:nvPr/>
        </p:nvSpPr>
        <p:spPr bwMode="auto">
          <a:xfrm rot="-5388536">
            <a:off x="2817812" y="3870326"/>
            <a:ext cx="1966913"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bg2"/>
                </a:solidFill>
                <a:miter lim="800000"/>
                <a:headEnd/>
                <a:tailEnd/>
              </a14:hiddenLine>
            </a:ext>
          </a:extLst>
        </p:spPr>
        <p:txBody>
          <a:bodyPr>
            <a:spAutoFit/>
          </a:bodyPr>
          <a:lstStyle/>
          <a:p>
            <a:pPr algn="l">
              <a:spcBef>
                <a:spcPct val="50000"/>
              </a:spcBef>
            </a:pPr>
            <a:r>
              <a:rPr lang="en-US" sz="2800" b="1">
                <a:solidFill>
                  <a:srgbClr val="EEFF4B"/>
                </a:solidFill>
                <a:effectLst/>
                <a:latin typeface="Times" charset="0"/>
              </a:rPr>
              <a:t>4 OMEI</a:t>
            </a:r>
          </a:p>
        </p:txBody>
      </p:sp>
      <p:sp>
        <p:nvSpPr>
          <p:cNvPr id="668820" name="Rectangle 148"/>
          <p:cNvSpPr>
            <a:spLocks noChangeArrowheads="1"/>
          </p:cNvSpPr>
          <p:nvPr/>
        </p:nvSpPr>
        <p:spPr bwMode="auto">
          <a:xfrm>
            <a:off x="3798888" y="5588000"/>
            <a:ext cx="274637" cy="765175"/>
          </a:xfrm>
          <a:prstGeom prst="rect">
            <a:avLst/>
          </a:prstGeom>
          <a:solidFill>
            <a:srgbClr val="4C545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21" name="Rectangle 149"/>
          <p:cNvSpPr>
            <a:spLocks noChangeArrowheads="1"/>
          </p:cNvSpPr>
          <p:nvPr/>
        </p:nvSpPr>
        <p:spPr bwMode="auto">
          <a:xfrm>
            <a:off x="3854450" y="2022475"/>
            <a:ext cx="150813" cy="696913"/>
          </a:xfrm>
          <a:prstGeom prst="rect">
            <a:avLst/>
          </a:prstGeom>
          <a:solidFill>
            <a:srgbClr val="4C545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22" name="Rectangle 150"/>
          <p:cNvSpPr>
            <a:spLocks noChangeArrowheads="1"/>
          </p:cNvSpPr>
          <p:nvPr/>
        </p:nvSpPr>
        <p:spPr bwMode="auto">
          <a:xfrm>
            <a:off x="3830638" y="2495550"/>
            <a:ext cx="188912" cy="215900"/>
          </a:xfrm>
          <a:prstGeom prst="rect">
            <a:avLst/>
          </a:prstGeom>
          <a:solidFill>
            <a:srgbClr val="5C66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707C77">
                      <a:alpha val="50000"/>
                    </a:srgbClr>
                  </a:outerShdw>
                </a:effectLst>
              </a14:hiddenEffects>
            </a:ext>
          </a:extLst>
        </p:spPr>
        <p:txBody>
          <a:bodyPr wrap="none" anchor="ctr"/>
          <a:lstStyle/>
          <a:p>
            <a:endParaRPr lang="en-US"/>
          </a:p>
        </p:txBody>
      </p:sp>
      <p:sp>
        <p:nvSpPr>
          <p:cNvPr id="668823" name="Rectangle 151"/>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24" name="Text Box 152"/>
          <p:cNvSpPr txBox="1">
            <a:spLocks noChangeArrowheads="1"/>
          </p:cNvSpPr>
          <p:nvPr/>
        </p:nvSpPr>
        <p:spPr bwMode="auto">
          <a:xfrm rot="-5400000">
            <a:off x="3540126" y="1027112"/>
            <a:ext cx="341312" cy="5191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Lst>
        </p:spPr>
        <p:txBody>
          <a:bodyPr>
            <a:spAutoFit/>
          </a:bodyPr>
          <a:lstStyle/>
          <a:p>
            <a:pPr algn="l">
              <a:spcBef>
                <a:spcPct val="50000"/>
              </a:spcBef>
            </a:pPr>
            <a:r>
              <a:rPr lang="en-US" sz="2800" b="1">
                <a:solidFill>
                  <a:srgbClr val="EEFF4B"/>
                </a:solidFill>
                <a:effectLst/>
                <a:latin typeface="Times" charset="0"/>
              </a:rPr>
              <a:t>C</a:t>
            </a:r>
          </a:p>
        </p:txBody>
      </p:sp>
      <p:sp>
        <p:nvSpPr>
          <p:cNvPr id="668825" name="Freeform 153"/>
          <p:cNvSpPr>
            <a:spLocks/>
          </p:cNvSpPr>
          <p:nvPr/>
        </p:nvSpPr>
        <p:spPr bwMode="auto">
          <a:xfrm>
            <a:off x="7326313" y="34163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826" name="Freeform 154"/>
          <p:cNvSpPr>
            <a:spLocks/>
          </p:cNvSpPr>
          <p:nvPr/>
        </p:nvSpPr>
        <p:spPr bwMode="auto">
          <a:xfrm>
            <a:off x="7656513" y="17018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828" name="AutoShape 156"/>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29" name="Freeform 157"/>
          <p:cNvSpPr>
            <a:spLocks/>
          </p:cNvSpPr>
          <p:nvPr/>
        </p:nvSpPr>
        <p:spPr bwMode="auto">
          <a:xfrm>
            <a:off x="7339013" y="520065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830" name="AutoShape 158"/>
          <p:cNvSpPr>
            <a:spLocks noChangeArrowheads="1"/>
          </p:cNvSpPr>
          <p:nvPr/>
        </p:nvSpPr>
        <p:spPr bwMode="auto">
          <a:xfrm>
            <a:off x="4241800" y="4273550"/>
            <a:ext cx="730250" cy="336550"/>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31" name="AutoShape 159"/>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32" name="Rectangle 160"/>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33" name="AutoShape 161"/>
          <p:cNvSpPr>
            <a:spLocks noChangeArrowheads="1"/>
          </p:cNvSpPr>
          <p:nvPr/>
        </p:nvSpPr>
        <p:spPr bwMode="auto">
          <a:xfrm>
            <a:off x="6596063" y="1323975"/>
            <a:ext cx="719137" cy="1063625"/>
          </a:xfrm>
          <a:prstGeom prst="roundRect">
            <a:avLst>
              <a:gd name="adj" fmla="val 16667"/>
            </a:avLst>
          </a:prstGeom>
          <a:solidFill>
            <a:schemeClr val="tx1"/>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34" name="Rectangle 162"/>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35" name="AutoShape 163"/>
          <p:cNvSpPr>
            <a:spLocks noChangeArrowheads="1"/>
          </p:cNvSpPr>
          <p:nvPr/>
        </p:nvSpPr>
        <p:spPr bwMode="auto">
          <a:xfrm>
            <a:off x="6610350" y="3254375"/>
            <a:ext cx="704850" cy="706438"/>
          </a:xfrm>
          <a:prstGeom prst="roundRect">
            <a:avLst>
              <a:gd name="adj" fmla="val 16667"/>
            </a:avLst>
          </a:prstGeom>
          <a:solidFill>
            <a:schemeClr val="tx1"/>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668836" name="Group 164"/>
          <p:cNvGrpSpPr>
            <a:grpSpLocks/>
          </p:cNvGrpSpPr>
          <p:nvPr/>
        </p:nvGrpSpPr>
        <p:grpSpPr bwMode="auto">
          <a:xfrm>
            <a:off x="6591300" y="4432300"/>
            <a:ext cx="952500" cy="527050"/>
            <a:chOff x="4152" y="2783"/>
            <a:chExt cx="600" cy="332"/>
          </a:xfrm>
        </p:grpSpPr>
        <p:sp>
          <p:nvSpPr>
            <p:cNvPr id="668837" name="AutoShape 165"/>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38" name="Rectangle 166"/>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39" name="AutoShape 167"/>
            <p:cNvSpPr>
              <a:spLocks noChangeArrowheads="1"/>
            </p:cNvSpPr>
            <p:nvPr/>
          </p:nvSpPr>
          <p:spPr bwMode="auto">
            <a:xfrm>
              <a:off x="4165" y="2799"/>
              <a:ext cx="436" cy="226"/>
            </a:xfrm>
            <a:prstGeom prst="roundRect">
              <a:avLst>
                <a:gd name="adj" fmla="val 16667"/>
              </a:avLst>
            </a:prstGeom>
            <a:solidFill>
              <a:schemeClr val="tx1"/>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68840" name="Freeform 168"/>
          <p:cNvSpPr>
            <a:spLocks/>
          </p:cNvSpPr>
          <p:nvPr/>
        </p:nvSpPr>
        <p:spPr bwMode="auto">
          <a:xfrm>
            <a:off x="4827588" y="57880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chemeClr val="tx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841" name="AutoShape 169"/>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42" name="Rectangle 170"/>
          <p:cNvSpPr>
            <a:spLocks noChangeArrowheads="1"/>
          </p:cNvSpPr>
          <p:nvPr/>
        </p:nvSpPr>
        <p:spPr bwMode="auto">
          <a:xfrm>
            <a:off x="4913313" y="4203700"/>
            <a:ext cx="792162" cy="2413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r>
              <a:rPr lang="en-US" b="1">
                <a:solidFill>
                  <a:srgbClr val="FFFF00"/>
                </a:solidFill>
                <a:effectLst/>
                <a:latin typeface="Times" charset="0"/>
              </a:rPr>
              <a:t>(1500 B.C.)</a:t>
            </a:r>
          </a:p>
        </p:txBody>
      </p:sp>
      <p:sp>
        <p:nvSpPr>
          <p:cNvPr id="668843" name="Rectangle 171"/>
          <p:cNvSpPr>
            <a:spLocks noChangeArrowheads="1"/>
          </p:cNvSpPr>
          <p:nvPr/>
        </p:nvSpPr>
        <p:spPr bwMode="auto">
          <a:xfrm>
            <a:off x="7269163" y="4330700"/>
            <a:ext cx="728662" cy="2413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r>
              <a:rPr lang="en-US" b="1">
                <a:solidFill>
                  <a:srgbClr val="FFFF00"/>
                </a:solidFill>
                <a:effectLst/>
                <a:latin typeface="Times" charset="0"/>
              </a:rPr>
              <a:t>(500 B.C.)</a:t>
            </a:r>
          </a:p>
        </p:txBody>
      </p:sp>
      <p:sp>
        <p:nvSpPr>
          <p:cNvPr id="668844" name="Rectangle 172"/>
          <p:cNvSpPr>
            <a:spLocks noChangeArrowheads="1"/>
          </p:cNvSpPr>
          <p:nvPr/>
        </p:nvSpPr>
        <p:spPr bwMode="auto">
          <a:xfrm>
            <a:off x="7262813" y="1219200"/>
            <a:ext cx="792162" cy="2413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r>
              <a:rPr lang="en-US" b="1">
                <a:solidFill>
                  <a:srgbClr val="FFFF00"/>
                </a:solidFill>
                <a:effectLst/>
                <a:latin typeface="Times" charset="0"/>
              </a:rPr>
              <a:t>(1000 B.C.)</a:t>
            </a:r>
          </a:p>
        </p:txBody>
      </p:sp>
      <p:sp>
        <p:nvSpPr>
          <p:cNvPr id="668845" name="Line 173"/>
          <p:cNvSpPr>
            <a:spLocks noChangeShapeType="1"/>
          </p:cNvSpPr>
          <p:nvPr/>
        </p:nvSpPr>
        <p:spPr bwMode="auto">
          <a:xfrm>
            <a:off x="6627813" y="1784350"/>
            <a:ext cx="876300" cy="0"/>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46" name="Line 174"/>
          <p:cNvSpPr>
            <a:spLocks noChangeShapeType="1"/>
          </p:cNvSpPr>
          <p:nvPr/>
        </p:nvSpPr>
        <p:spPr bwMode="auto">
          <a:xfrm>
            <a:off x="6615113" y="2482850"/>
            <a:ext cx="876300" cy="0"/>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47" name="Line 175"/>
          <p:cNvSpPr>
            <a:spLocks noChangeShapeType="1"/>
          </p:cNvSpPr>
          <p:nvPr/>
        </p:nvSpPr>
        <p:spPr bwMode="auto">
          <a:xfrm>
            <a:off x="6615113" y="2660650"/>
            <a:ext cx="876300" cy="0"/>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48" name="Line 176"/>
          <p:cNvSpPr>
            <a:spLocks noChangeShapeType="1"/>
          </p:cNvSpPr>
          <p:nvPr/>
        </p:nvSpPr>
        <p:spPr bwMode="auto">
          <a:xfrm>
            <a:off x="6627813" y="2838450"/>
            <a:ext cx="876300" cy="0"/>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49" name="Line 177"/>
          <p:cNvSpPr>
            <a:spLocks noChangeShapeType="1"/>
          </p:cNvSpPr>
          <p:nvPr/>
        </p:nvSpPr>
        <p:spPr bwMode="auto">
          <a:xfrm>
            <a:off x="6621463" y="3016250"/>
            <a:ext cx="876300" cy="0"/>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50" name="Line 178"/>
          <p:cNvSpPr>
            <a:spLocks noChangeShapeType="1"/>
          </p:cNvSpPr>
          <p:nvPr/>
        </p:nvSpPr>
        <p:spPr bwMode="auto">
          <a:xfrm>
            <a:off x="7083425" y="1866900"/>
            <a:ext cx="0" cy="1181100"/>
          </a:xfrm>
          <a:prstGeom prst="line">
            <a:avLst/>
          </a:prstGeom>
          <a:noFill/>
          <a:ln w="508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51" name="Line 179"/>
          <p:cNvSpPr>
            <a:spLocks noChangeShapeType="1"/>
          </p:cNvSpPr>
          <p:nvPr/>
        </p:nvSpPr>
        <p:spPr bwMode="auto">
          <a:xfrm>
            <a:off x="6621463" y="2139950"/>
            <a:ext cx="876300" cy="0"/>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52" name="Line 180"/>
          <p:cNvSpPr>
            <a:spLocks noChangeShapeType="1"/>
          </p:cNvSpPr>
          <p:nvPr/>
        </p:nvSpPr>
        <p:spPr bwMode="auto">
          <a:xfrm flipV="1">
            <a:off x="6627813" y="2305050"/>
            <a:ext cx="876300" cy="0"/>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53" name="Line 181"/>
          <p:cNvSpPr>
            <a:spLocks noChangeShapeType="1"/>
          </p:cNvSpPr>
          <p:nvPr/>
        </p:nvSpPr>
        <p:spPr bwMode="auto">
          <a:xfrm flipV="1">
            <a:off x="6627813" y="1962150"/>
            <a:ext cx="873125" cy="0"/>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54" name="Line 182"/>
          <p:cNvSpPr>
            <a:spLocks noChangeShapeType="1"/>
          </p:cNvSpPr>
          <p:nvPr/>
        </p:nvSpPr>
        <p:spPr bwMode="auto">
          <a:xfrm>
            <a:off x="7088188" y="1684338"/>
            <a:ext cx="3175" cy="561975"/>
          </a:xfrm>
          <a:prstGeom prst="line">
            <a:avLst/>
          </a:prstGeom>
          <a:noFill/>
          <a:ln w="508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55" name="Line 183"/>
          <p:cNvSpPr>
            <a:spLocks noChangeShapeType="1"/>
          </p:cNvSpPr>
          <p:nvPr/>
        </p:nvSpPr>
        <p:spPr bwMode="auto">
          <a:xfrm>
            <a:off x="6646863" y="3663950"/>
            <a:ext cx="863600" cy="0"/>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56" name="Line 184"/>
          <p:cNvSpPr>
            <a:spLocks noChangeShapeType="1"/>
          </p:cNvSpPr>
          <p:nvPr/>
        </p:nvSpPr>
        <p:spPr bwMode="auto">
          <a:xfrm>
            <a:off x="6646863" y="3857625"/>
            <a:ext cx="863600" cy="6350"/>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57" name="Rectangle 185"/>
          <p:cNvSpPr>
            <a:spLocks noChangeArrowheads="1"/>
          </p:cNvSpPr>
          <p:nvPr/>
        </p:nvSpPr>
        <p:spPr bwMode="auto">
          <a:xfrm>
            <a:off x="6523038" y="3213100"/>
            <a:ext cx="1292225" cy="225425"/>
          </a:xfrm>
          <a:prstGeom prst="rect">
            <a:avLst/>
          </a:prstGeom>
          <a:noFill/>
          <a:ln>
            <a:noFill/>
          </a:ln>
          <a:effectLst/>
          <a:extLst>
            <a:ext uri="{909E8E84-426E-40dd-AFC4-6F175D3DCCD1}">
              <a14:hiddenFill xmlns:a14="http://schemas.microsoft.com/office/drawing/2010/main" xmlns="">
                <a:solidFill>
                  <a:srgbClr val="E7EC26"/>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CHIILI KOSO CHIILU</a:t>
            </a:r>
          </a:p>
        </p:txBody>
      </p:sp>
      <p:sp>
        <p:nvSpPr>
          <p:cNvPr id="668858" name="Line 186"/>
          <p:cNvSpPr>
            <a:spLocks noChangeShapeType="1"/>
          </p:cNvSpPr>
          <p:nvPr/>
        </p:nvSpPr>
        <p:spPr bwMode="auto">
          <a:xfrm>
            <a:off x="6646863" y="4235450"/>
            <a:ext cx="863600" cy="0"/>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59" name="Line 187"/>
          <p:cNvSpPr>
            <a:spLocks noChangeShapeType="1"/>
          </p:cNvSpPr>
          <p:nvPr/>
        </p:nvSpPr>
        <p:spPr bwMode="auto">
          <a:xfrm>
            <a:off x="6634163" y="4705350"/>
            <a:ext cx="863600" cy="0"/>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60" name="Line 188"/>
          <p:cNvSpPr>
            <a:spLocks noChangeShapeType="1"/>
          </p:cNvSpPr>
          <p:nvPr/>
        </p:nvSpPr>
        <p:spPr bwMode="auto">
          <a:xfrm>
            <a:off x="6634163" y="4857750"/>
            <a:ext cx="863600" cy="0"/>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61" name="Rectangle 189"/>
          <p:cNvSpPr>
            <a:spLocks noChangeArrowheads="1"/>
          </p:cNvSpPr>
          <p:nvPr/>
        </p:nvSpPr>
        <p:spPr bwMode="auto">
          <a:xfrm>
            <a:off x="6599238" y="4394200"/>
            <a:ext cx="97472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MAKRA KOBU</a:t>
            </a:r>
          </a:p>
        </p:txBody>
      </p:sp>
      <p:sp>
        <p:nvSpPr>
          <p:cNvPr id="668862" name="Line 190"/>
          <p:cNvSpPr>
            <a:spLocks noChangeShapeType="1"/>
          </p:cNvSpPr>
          <p:nvPr/>
        </p:nvSpPr>
        <p:spPr bwMode="auto">
          <a:xfrm flipV="1">
            <a:off x="6646863" y="4044950"/>
            <a:ext cx="857250" cy="3175"/>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63" name="Line 191"/>
          <p:cNvSpPr>
            <a:spLocks noChangeShapeType="1"/>
          </p:cNvSpPr>
          <p:nvPr/>
        </p:nvSpPr>
        <p:spPr bwMode="auto">
          <a:xfrm flipV="1">
            <a:off x="6630988" y="1593850"/>
            <a:ext cx="876300" cy="0"/>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64" name="Rectangle 192"/>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65" name="AutoShape 193"/>
          <p:cNvSpPr>
            <a:spLocks noChangeArrowheads="1"/>
          </p:cNvSpPr>
          <p:nvPr/>
        </p:nvSpPr>
        <p:spPr bwMode="auto">
          <a:xfrm>
            <a:off x="6621463" y="5154613"/>
            <a:ext cx="647700" cy="363537"/>
          </a:xfrm>
          <a:prstGeom prst="roundRect">
            <a:avLst>
              <a:gd name="adj" fmla="val 16667"/>
            </a:avLst>
          </a:prstGeom>
          <a:solidFill>
            <a:schemeClr val="tx1"/>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66" name="Rectangle 194"/>
          <p:cNvSpPr>
            <a:spLocks noChangeArrowheads="1"/>
          </p:cNvSpPr>
          <p:nvPr/>
        </p:nvSpPr>
        <p:spPr bwMode="auto">
          <a:xfrm>
            <a:off x="6610350" y="5102225"/>
            <a:ext cx="519113" cy="271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1200" b="1">
                <a:solidFill>
                  <a:srgbClr val="000000"/>
                </a:solidFill>
                <a:effectLst/>
                <a:latin typeface="Chicago" charset="0"/>
              </a:rPr>
              <a:t>JISU</a:t>
            </a:r>
          </a:p>
        </p:txBody>
      </p:sp>
      <p:sp>
        <p:nvSpPr>
          <p:cNvPr id="668867" name="Line 195"/>
          <p:cNvSpPr>
            <a:spLocks noChangeShapeType="1"/>
          </p:cNvSpPr>
          <p:nvPr/>
        </p:nvSpPr>
        <p:spPr bwMode="auto">
          <a:xfrm>
            <a:off x="6651625" y="54419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68" name="Line 196"/>
          <p:cNvSpPr>
            <a:spLocks noChangeShapeType="1"/>
          </p:cNvSpPr>
          <p:nvPr/>
        </p:nvSpPr>
        <p:spPr bwMode="auto">
          <a:xfrm flipV="1">
            <a:off x="6653213" y="55816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69" name="Line 197"/>
          <p:cNvSpPr>
            <a:spLocks noChangeShapeType="1"/>
          </p:cNvSpPr>
          <p:nvPr/>
        </p:nvSpPr>
        <p:spPr bwMode="auto">
          <a:xfrm flipV="1">
            <a:off x="6654800" y="57213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70" name="Line 198"/>
          <p:cNvSpPr>
            <a:spLocks noChangeShapeType="1"/>
          </p:cNvSpPr>
          <p:nvPr/>
        </p:nvSpPr>
        <p:spPr bwMode="auto">
          <a:xfrm>
            <a:off x="6656388" y="586740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71" name="Line 199"/>
          <p:cNvSpPr>
            <a:spLocks noChangeShapeType="1"/>
          </p:cNvSpPr>
          <p:nvPr/>
        </p:nvSpPr>
        <p:spPr bwMode="auto">
          <a:xfrm>
            <a:off x="6659563" y="6156325"/>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72" name="Line 200"/>
          <p:cNvSpPr>
            <a:spLocks noChangeShapeType="1"/>
          </p:cNvSpPr>
          <p:nvPr/>
        </p:nvSpPr>
        <p:spPr bwMode="auto">
          <a:xfrm flipV="1">
            <a:off x="6659563" y="629920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73" name="AutoShape 201"/>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74" name="Rectangle 202"/>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75" name="AutoShape 203"/>
          <p:cNvSpPr>
            <a:spLocks noChangeArrowheads="1"/>
          </p:cNvSpPr>
          <p:nvPr/>
        </p:nvSpPr>
        <p:spPr bwMode="auto">
          <a:xfrm>
            <a:off x="6613525" y="647700"/>
            <a:ext cx="692150" cy="250825"/>
          </a:xfrm>
          <a:prstGeom prst="roundRect">
            <a:avLst>
              <a:gd name="adj" fmla="val 16667"/>
            </a:avLst>
          </a:prstGeom>
          <a:solidFill>
            <a:schemeClr val="tx1"/>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76" name="Rectangle 204"/>
          <p:cNvSpPr>
            <a:spLocks noChangeArrowheads="1"/>
          </p:cNvSpPr>
          <p:nvPr/>
        </p:nvSpPr>
        <p:spPr bwMode="auto">
          <a:xfrm>
            <a:off x="6570663" y="561975"/>
            <a:ext cx="1069975" cy="2254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AMAZHI CHIILU </a:t>
            </a:r>
          </a:p>
        </p:txBody>
      </p:sp>
      <p:sp>
        <p:nvSpPr>
          <p:cNvPr id="668877" name="Line 205"/>
          <p:cNvSpPr>
            <a:spLocks noChangeShapeType="1"/>
          </p:cNvSpPr>
          <p:nvPr/>
        </p:nvSpPr>
        <p:spPr bwMode="auto">
          <a:xfrm>
            <a:off x="6630988" y="1117600"/>
            <a:ext cx="863600" cy="0"/>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78" name="Line 206"/>
          <p:cNvSpPr>
            <a:spLocks noChangeShapeType="1"/>
          </p:cNvSpPr>
          <p:nvPr/>
        </p:nvSpPr>
        <p:spPr bwMode="auto">
          <a:xfrm flipV="1">
            <a:off x="6630988" y="928688"/>
            <a:ext cx="863600" cy="1587"/>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79" name="Rectangle 207"/>
          <p:cNvSpPr>
            <a:spLocks noChangeArrowheads="1"/>
          </p:cNvSpPr>
          <p:nvPr/>
        </p:nvSpPr>
        <p:spPr bwMode="auto">
          <a:xfrm>
            <a:off x="6580188" y="1266825"/>
            <a:ext cx="904875" cy="225425"/>
          </a:xfrm>
          <a:prstGeom prst="rect">
            <a:avLst/>
          </a:prstGeom>
          <a:noFill/>
          <a:ln>
            <a:noFill/>
          </a:ln>
          <a:effectLst/>
          <a:extLst>
            <a:ext uri="{909E8E84-426E-40dd-AFC4-6F175D3DCCD1}">
              <a14:hiddenFill xmlns:a14="http://schemas.microsoft.com/office/drawing/2010/main" xmlns="">
                <a:solidFill>
                  <a:srgbClr val="E7EC26"/>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MOVUCHIILU</a:t>
            </a:r>
          </a:p>
        </p:txBody>
      </p:sp>
      <p:sp>
        <p:nvSpPr>
          <p:cNvPr id="668880" name="Rectangle 208"/>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81" name="AutoShape 209"/>
          <p:cNvSpPr>
            <a:spLocks noChangeArrowheads="1"/>
          </p:cNvSpPr>
          <p:nvPr/>
        </p:nvSpPr>
        <p:spPr bwMode="auto">
          <a:xfrm>
            <a:off x="4265613" y="5700713"/>
            <a:ext cx="701675" cy="333375"/>
          </a:xfrm>
          <a:prstGeom prst="roundRect">
            <a:avLst>
              <a:gd name="adj" fmla="val 16667"/>
            </a:avLst>
          </a:prstGeom>
          <a:solidFill>
            <a:schemeClr val="tx1"/>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82" name="Rectangle 210"/>
          <p:cNvSpPr>
            <a:spLocks noChangeArrowheads="1"/>
          </p:cNvSpPr>
          <p:nvPr/>
        </p:nvSpPr>
        <p:spPr bwMode="auto">
          <a:xfrm>
            <a:off x="4281488" y="5635625"/>
            <a:ext cx="701675"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l"/>
            <a:r>
              <a:rPr lang="en-US" sz="900" b="1">
                <a:solidFill>
                  <a:srgbClr val="000000"/>
                </a:solidFill>
                <a:effectLst/>
                <a:latin typeface="Chicago" charset="0"/>
              </a:rPr>
              <a:t>JOSHUA</a:t>
            </a:r>
          </a:p>
        </p:txBody>
      </p:sp>
      <p:sp>
        <p:nvSpPr>
          <p:cNvPr id="668883" name="Line 211"/>
          <p:cNvSpPr>
            <a:spLocks noChangeShapeType="1"/>
          </p:cNvSpPr>
          <p:nvPr/>
        </p:nvSpPr>
        <p:spPr bwMode="auto">
          <a:xfrm>
            <a:off x="4302125" y="6045200"/>
            <a:ext cx="835025" cy="1588"/>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84" name="Line 212"/>
          <p:cNvSpPr>
            <a:spLocks noChangeShapeType="1"/>
          </p:cNvSpPr>
          <p:nvPr/>
        </p:nvSpPr>
        <p:spPr bwMode="auto">
          <a:xfrm flipV="1">
            <a:off x="4305300" y="62293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85" name="Rectangle 213"/>
          <p:cNvSpPr>
            <a:spLocks noChangeArrowheads="1"/>
          </p:cNvSpPr>
          <p:nvPr/>
        </p:nvSpPr>
        <p:spPr bwMode="auto">
          <a:xfrm>
            <a:off x="4227513" y="4421188"/>
            <a:ext cx="952500" cy="1143000"/>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86" name="AutoShape 214"/>
          <p:cNvSpPr>
            <a:spLocks noChangeArrowheads="1"/>
          </p:cNvSpPr>
          <p:nvPr/>
        </p:nvSpPr>
        <p:spPr bwMode="auto">
          <a:xfrm>
            <a:off x="4248150" y="4295775"/>
            <a:ext cx="704850" cy="336550"/>
          </a:xfrm>
          <a:prstGeom prst="roundRect">
            <a:avLst>
              <a:gd name="adj" fmla="val 16667"/>
            </a:avLst>
          </a:prstGeom>
          <a:solidFill>
            <a:schemeClr val="tx1"/>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87" name="Rectangle 215"/>
          <p:cNvSpPr>
            <a:spLocks noChangeArrowheads="1"/>
          </p:cNvSpPr>
          <p:nvPr/>
        </p:nvSpPr>
        <p:spPr bwMode="auto">
          <a:xfrm>
            <a:off x="4318000" y="4257675"/>
            <a:ext cx="619125"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MOSES</a:t>
            </a:r>
          </a:p>
        </p:txBody>
      </p:sp>
      <p:sp>
        <p:nvSpPr>
          <p:cNvPr id="668888" name="Line 216"/>
          <p:cNvSpPr>
            <a:spLocks noChangeShapeType="1"/>
          </p:cNvSpPr>
          <p:nvPr/>
        </p:nvSpPr>
        <p:spPr bwMode="auto">
          <a:xfrm flipV="1">
            <a:off x="4270375" y="4579938"/>
            <a:ext cx="838200" cy="3175"/>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89" name="Line 217"/>
          <p:cNvSpPr>
            <a:spLocks noChangeShapeType="1"/>
          </p:cNvSpPr>
          <p:nvPr/>
        </p:nvSpPr>
        <p:spPr bwMode="auto">
          <a:xfrm>
            <a:off x="4279900" y="47688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90" name="Line 218"/>
          <p:cNvSpPr>
            <a:spLocks noChangeShapeType="1"/>
          </p:cNvSpPr>
          <p:nvPr/>
        </p:nvSpPr>
        <p:spPr bwMode="auto">
          <a:xfrm>
            <a:off x="4281488" y="49466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91" name="Line 219"/>
          <p:cNvSpPr>
            <a:spLocks noChangeShapeType="1"/>
          </p:cNvSpPr>
          <p:nvPr/>
        </p:nvSpPr>
        <p:spPr bwMode="auto">
          <a:xfrm>
            <a:off x="4279900" y="5124450"/>
            <a:ext cx="835025" cy="1588"/>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92" name="Line 220"/>
          <p:cNvSpPr>
            <a:spLocks noChangeShapeType="1"/>
          </p:cNvSpPr>
          <p:nvPr/>
        </p:nvSpPr>
        <p:spPr bwMode="auto">
          <a:xfrm flipV="1">
            <a:off x="4270375" y="5291138"/>
            <a:ext cx="838200" cy="3175"/>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93" name="Line 221"/>
          <p:cNvSpPr>
            <a:spLocks noChangeShapeType="1"/>
          </p:cNvSpPr>
          <p:nvPr/>
        </p:nvSpPr>
        <p:spPr bwMode="auto">
          <a:xfrm>
            <a:off x="4271963" y="5454650"/>
            <a:ext cx="835025" cy="1588"/>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94" name="Line 222"/>
          <p:cNvSpPr>
            <a:spLocks noChangeShapeType="1"/>
          </p:cNvSpPr>
          <p:nvPr/>
        </p:nvSpPr>
        <p:spPr bwMode="auto">
          <a:xfrm>
            <a:off x="6665913" y="601980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96" name="Rectangle 224"/>
          <p:cNvSpPr>
            <a:spLocks noChangeArrowheads="1"/>
          </p:cNvSpPr>
          <p:nvPr/>
        </p:nvSpPr>
        <p:spPr bwMode="auto">
          <a:xfrm>
            <a:off x="4900613" y="1968500"/>
            <a:ext cx="792162" cy="2413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r>
              <a:rPr lang="en-US" b="1">
                <a:solidFill>
                  <a:srgbClr val="FFFF00"/>
                </a:solidFill>
                <a:effectLst/>
                <a:latin typeface="Times" charset="0"/>
              </a:rPr>
              <a:t>(2000 B.C.)</a:t>
            </a:r>
          </a:p>
        </p:txBody>
      </p:sp>
      <p:sp>
        <p:nvSpPr>
          <p:cNvPr id="668897" name="Rectangle 225"/>
          <p:cNvSpPr>
            <a:spLocks noChangeArrowheads="1"/>
          </p:cNvSpPr>
          <p:nvPr/>
        </p:nvSpPr>
        <p:spPr bwMode="auto">
          <a:xfrm>
            <a:off x="4548188" y="519113"/>
            <a:ext cx="94297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898" name="Rectangle 226"/>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a:extLst>
            <a:ext uri="{909E8E84-426E-40dd-AFC4-6F175D3DCCD1}">
              <a14:hiddenFill xmlns:a14="http://schemas.microsoft.com/office/drawing/2010/main" xmlns="">
                <a:solidFill>
                  <a:srgbClr val="FCEB6E"/>
                </a:solidFill>
              </a14:hiddenFill>
            </a:ext>
          </a:extLst>
        </p:spPr>
        <p:txBody>
          <a:bodyPr wrap="none" anchor="ctr"/>
          <a:lstStyle/>
          <a:p>
            <a:endParaRPr lang="en-US"/>
          </a:p>
        </p:txBody>
      </p:sp>
      <p:sp>
        <p:nvSpPr>
          <p:cNvPr id="668899" name="Rectangle 227"/>
          <p:cNvSpPr>
            <a:spLocks noChangeArrowheads="1"/>
          </p:cNvSpPr>
          <p:nvPr/>
        </p:nvSpPr>
        <p:spPr bwMode="auto">
          <a:xfrm>
            <a:off x="4097338" y="2001838"/>
            <a:ext cx="1625600" cy="2185987"/>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a:extLst>
            <a:ext uri="{909E8E84-426E-40dd-AFC4-6F175D3DCCD1}">
              <a14:hiddenFill xmlns:a14="http://schemas.microsoft.com/office/drawing/2010/main" xmlns="">
                <a:solidFill>
                  <a:srgbClr val="FCEB6E"/>
                </a:solidFill>
              </a14:hiddenFill>
            </a:ext>
          </a:extLst>
        </p:spPr>
        <p:txBody>
          <a:bodyPr wrap="none" anchor="ctr"/>
          <a:lstStyle/>
          <a:p>
            <a:endParaRPr lang="en-US"/>
          </a:p>
        </p:txBody>
      </p:sp>
      <p:sp>
        <p:nvSpPr>
          <p:cNvPr id="668900" name="Freeform 228"/>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901" name="Rectangle 229"/>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902" name="Freeform 230"/>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8903" name="AutoShape 231"/>
          <p:cNvSpPr>
            <a:spLocks noChangeArrowheads="1"/>
          </p:cNvSpPr>
          <p:nvPr/>
        </p:nvSpPr>
        <p:spPr bwMode="auto">
          <a:xfrm>
            <a:off x="7988300" y="3455988"/>
            <a:ext cx="730250" cy="290512"/>
          </a:xfrm>
          <a:prstGeom prst="roundRect">
            <a:avLst>
              <a:gd name="adj" fmla="val 16667"/>
            </a:avLst>
          </a:prstGeom>
          <a:noFill/>
          <a:ln w="38100">
            <a:solidFill>
              <a:schemeClr val="bg2"/>
            </a:solidFill>
            <a:round/>
            <a:headEnd/>
            <a:tailEnd/>
          </a:ln>
          <a:effectLst/>
          <a:extLst>
            <a:ext uri="{909E8E84-426E-40dd-AFC4-6F175D3DCCD1}">
              <a14:hiddenFill xmlns:a14="http://schemas.microsoft.com/office/drawing/2010/main" xmlns="">
                <a:solidFill>
                  <a:srgbClr val="FFFF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904" name="Rectangle 23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905" name="Rectangle 233"/>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906" name="AutoShape 234"/>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907" name="Line 235"/>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908" name="Line 236"/>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909" name="Rectangle 237"/>
          <p:cNvSpPr>
            <a:spLocks noChangeArrowheads="1"/>
          </p:cNvSpPr>
          <p:nvPr/>
        </p:nvSpPr>
        <p:spPr bwMode="auto">
          <a:xfrm>
            <a:off x="8023225" y="3429000"/>
            <a:ext cx="666750" cy="23177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Chicago" charset="0"/>
              </a:rPr>
              <a:t>JOSEPH</a:t>
            </a:r>
          </a:p>
        </p:txBody>
      </p:sp>
      <p:sp>
        <p:nvSpPr>
          <p:cNvPr id="668910" name="Rectangle 238"/>
          <p:cNvSpPr>
            <a:spLocks noChangeArrowheads="1"/>
          </p:cNvSpPr>
          <p:nvPr/>
        </p:nvSpPr>
        <p:spPr bwMode="auto">
          <a:xfrm>
            <a:off x="8070850" y="3665538"/>
            <a:ext cx="106997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Kobukola kocho</a:t>
            </a:r>
          </a:p>
        </p:txBody>
      </p:sp>
      <p:sp>
        <p:nvSpPr>
          <p:cNvPr id="668911" name="Rectangle 239"/>
          <p:cNvSpPr>
            <a:spLocks noChangeArrowheads="1"/>
          </p:cNvSpPr>
          <p:nvPr/>
        </p:nvSpPr>
        <p:spPr bwMode="auto">
          <a:xfrm>
            <a:off x="8280400" y="3854450"/>
            <a:ext cx="37147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r>
              <a:rPr lang="en-US" sz="900" b="1">
                <a:solidFill>
                  <a:srgbClr val="000000"/>
                </a:solidFill>
                <a:effectLst/>
                <a:latin typeface="Helvetica" charset="0"/>
              </a:rPr>
              <a:t>430</a:t>
            </a:r>
          </a:p>
        </p:txBody>
      </p:sp>
      <p:sp>
        <p:nvSpPr>
          <p:cNvPr id="668913" name="Text Box 241"/>
          <p:cNvSpPr txBox="1">
            <a:spLocks noChangeArrowheads="1"/>
          </p:cNvSpPr>
          <p:nvPr/>
        </p:nvSpPr>
        <p:spPr bwMode="auto">
          <a:xfrm>
            <a:off x="533400" y="6483350"/>
            <a:ext cx="1993900" cy="250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endParaRPr lang="en-US" u="sng">
              <a:solidFill>
                <a:srgbClr val="000000"/>
              </a:solidFill>
              <a:effectLst/>
              <a:latin typeface="Geneva" charset="0"/>
            </a:endParaRPr>
          </a:p>
        </p:txBody>
      </p:sp>
      <p:sp>
        <p:nvSpPr>
          <p:cNvPr id="668914" name="Text Box 242"/>
          <p:cNvSpPr txBox="1">
            <a:spLocks noChangeArrowheads="1"/>
          </p:cNvSpPr>
          <p:nvPr/>
        </p:nvSpPr>
        <p:spPr bwMode="auto">
          <a:xfrm>
            <a:off x="1781175" y="0"/>
            <a:ext cx="2400300"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1200" b="1">
                <a:solidFill>
                  <a:schemeClr val="tx1"/>
                </a:solidFill>
                <a:effectLst/>
              </a:rPr>
              <a:t>Hr. 1:1 - Tak. 1:6</a:t>
            </a:r>
            <a:endParaRPr lang="en-US" sz="800" b="1" u="sng">
              <a:solidFill>
                <a:srgbClr val="000000"/>
              </a:solidFill>
              <a:effectLst/>
              <a:latin typeface="Geneva" charset="0"/>
            </a:endParaRPr>
          </a:p>
        </p:txBody>
      </p:sp>
      <p:sp>
        <p:nvSpPr>
          <p:cNvPr id="668915" name="AutoShape 243"/>
          <p:cNvSpPr>
            <a:spLocks noChangeArrowheads="1"/>
          </p:cNvSpPr>
          <p:nvPr/>
        </p:nvSpPr>
        <p:spPr bwMode="auto">
          <a:xfrm rot="1808">
            <a:off x="5038725" y="3486150"/>
            <a:ext cx="3059113" cy="463550"/>
          </a:xfrm>
          <a:prstGeom prst="leftArrow">
            <a:avLst>
              <a:gd name="adj1" fmla="val 50000"/>
              <a:gd name="adj2" fmla="val 164983"/>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668916" name="Text Box 244"/>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668921" name="Rectangle 249"/>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62</a:t>
            </a:r>
          </a:p>
        </p:txBody>
      </p:sp>
      <p:sp>
        <p:nvSpPr>
          <p:cNvPr id="668922" name="Text Box 250"/>
          <p:cNvSpPr txBox="1">
            <a:spLocks noChangeArrowheads="1"/>
          </p:cNvSpPr>
          <p:nvPr/>
        </p:nvSpPr>
        <p:spPr bwMode="auto">
          <a:xfrm>
            <a:off x="6992938" y="6284913"/>
            <a:ext cx="163353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24-25</a:t>
            </a:r>
          </a:p>
        </p:txBody>
      </p:sp>
      <p:grpSp>
        <p:nvGrpSpPr>
          <p:cNvPr id="668924" name="Group 252"/>
          <p:cNvGrpSpPr>
            <a:grpSpLocks/>
          </p:cNvGrpSpPr>
          <p:nvPr/>
        </p:nvGrpSpPr>
        <p:grpSpPr bwMode="auto">
          <a:xfrm>
            <a:off x="5221289" y="1408113"/>
            <a:ext cx="2760663" cy="4195763"/>
            <a:chOff x="3289" y="887"/>
            <a:chExt cx="1739" cy="2643"/>
          </a:xfrm>
        </p:grpSpPr>
        <p:grpSp>
          <p:nvGrpSpPr>
            <p:cNvPr id="668925" name="Group 253"/>
            <p:cNvGrpSpPr>
              <a:grpSpLocks/>
            </p:cNvGrpSpPr>
            <p:nvPr/>
          </p:nvGrpSpPr>
          <p:grpSpPr bwMode="auto">
            <a:xfrm>
              <a:off x="3289" y="1421"/>
              <a:ext cx="247" cy="260"/>
              <a:chOff x="1609" y="1232"/>
              <a:chExt cx="247" cy="260"/>
            </a:xfrm>
          </p:grpSpPr>
          <p:grpSp>
            <p:nvGrpSpPr>
              <p:cNvPr id="668926" name="Group 254"/>
              <p:cNvGrpSpPr>
                <a:grpSpLocks/>
              </p:cNvGrpSpPr>
              <p:nvPr/>
            </p:nvGrpSpPr>
            <p:grpSpPr bwMode="auto">
              <a:xfrm>
                <a:off x="1620" y="1232"/>
                <a:ext cx="236" cy="260"/>
                <a:chOff x="1557" y="1007"/>
                <a:chExt cx="2105" cy="1949"/>
              </a:xfrm>
            </p:grpSpPr>
            <p:grpSp>
              <p:nvGrpSpPr>
                <p:cNvPr id="668928" name="Group 256"/>
                <p:cNvGrpSpPr>
                  <a:grpSpLocks/>
                </p:cNvGrpSpPr>
                <p:nvPr/>
              </p:nvGrpSpPr>
              <p:grpSpPr bwMode="auto">
                <a:xfrm>
                  <a:off x="1557" y="1209"/>
                  <a:ext cx="2105" cy="1421"/>
                  <a:chOff x="578" y="2316"/>
                  <a:chExt cx="2105" cy="1421"/>
                </a:xfrm>
              </p:grpSpPr>
              <p:sp>
                <p:nvSpPr>
                  <p:cNvPr id="668929" name="Freeform 257" descr="Cork"/>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930" name="Freeform 258" descr="Cork"/>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68932" name="Freeform 260"/>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933" name="Freeform 261"/>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934" name="Freeform 262"/>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935" name="Freeform 263"/>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936" name="Freeform 264"/>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68937" name="Rectangle 265"/>
              <p:cNvSpPr>
                <a:spLocks noChangeArrowheads="1"/>
              </p:cNvSpPr>
              <p:nvPr/>
            </p:nvSpPr>
            <p:spPr bwMode="auto">
              <a:xfrm>
                <a:off x="1609" y="1237"/>
                <a:ext cx="224"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46662" dir="2115817" algn="ctr" rotWithShape="0">
                        <a:schemeClr val="bg2">
                          <a:alpha val="74998"/>
                        </a:schemeClr>
                      </a:outerShdw>
                    </a:effectLst>
                  </a14:hiddenEffects>
                </a:ext>
              </a:extLst>
            </p:spPr>
            <p:txBody>
              <a:bodyPr wrap="none" lIns="90487" tIns="44450" rIns="90487" bIns="44450">
                <a:spAutoFit/>
              </a:bodyPr>
              <a:lstStyle/>
              <a:p>
                <a:pPr algn="l"/>
                <a:r>
                  <a:rPr lang="en-US" sz="1600" b="1" i="1">
                    <a:solidFill>
                      <a:schemeClr val="bg2"/>
                    </a:solidFill>
                    <a:effectLst/>
                    <a:latin typeface="Kosher-Normal" charset="0"/>
                  </a:rPr>
                  <a:t>AC</a:t>
                </a:r>
                <a:endParaRPr lang="en-US" sz="1600" i="1">
                  <a:solidFill>
                    <a:schemeClr val="bg2"/>
                  </a:solidFill>
                  <a:effectLst/>
                  <a:latin typeface="Helvetica" charset="0"/>
                </a:endParaRPr>
              </a:p>
            </p:txBody>
          </p:sp>
        </p:grpSp>
        <p:grpSp>
          <p:nvGrpSpPr>
            <p:cNvPr id="668938" name="Group 266"/>
            <p:cNvGrpSpPr>
              <a:grpSpLocks/>
            </p:cNvGrpSpPr>
            <p:nvPr/>
          </p:nvGrpSpPr>
          <p:grpSpPr bwMode="auto">
            <a:xfrm>
              <a:off x="3292" y="3270"/>
              <a:ext cx="247" cy="260"/>
              <a:chOff x="1609" y="1232"/>
              <a:chExt cx="247" cy="260"/>
            </a:xfrm>
          </p:grpSpPr>
          <p:grpSp>
            <p:nvGrpSpPr>
              <p:cNvPr id="668939" name="Group 267"/>
              <p:cNvGrpSpPr>
                <a:grpSpLocks/>
              </p:cNvGrpSpPr>
              <p:nvPr/>
            </p:nvGrpSpPr>
            <p:grpSpPr bwMode="auto">
              <a:xfrm>
                <a:off x="1620" y="1232"/>
                <a:ext cx="236" cy="260"/>
                <a:chOff x="1557" y="1007"/>
                <a:chExt cx="2105" cy="1949"/>
              </a:xfrm>
            </p:grpSpPr>
            <p:grpSp>
              <p:nvGrpSpPr>
                <p:cNvPr id="668941" name="Group 269"/>
                <p:cNvGrpSpPr>
                  <a:grpSpLocks/>
                </p:cNvGrpSpPr>
                <p:nvPr/>
              </p:nvGrpSpPr>
              <p:grpSpPr bwMode="auto">
                <a:xfrm>
                  <a:off x="1557" y="1209"/>
                  <a:ext cx="2105" cy="1421"/>
                  <a:chOff x="578" y="2316"/>
                  <a:chExt cx="2105" cy="1421"/>
                </a:xfrm>
              </p:grpSpPr>
              <p:sp>
                <p:nvSpPr>
                  <p:cNvPr id="668942" name="Freeform 270" descr="Cork"/>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943" name="Freeform 271" descr="Cork"/>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68945" name="Freeform 273"/>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946" name="Freeform 274"/>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947" name="Freeform 275"/>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948" name="Freeform 276"/>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949" name="Freeform 277"/>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68950" name="Rectangle 278"/>
              <p:cNvSpPr>
                <a:spLocks noChangeArrowheads="1"/>
              </p:cNvSpPr>
              <p:nvPr/>
            </p:nvSpPr>
            <p:spPr bwMode="auto">
              <a:xfrm>
                <a:off x="1609" y="1237"/>
                <a:ext cx="114"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46662" dir="2115817" algn="ctr" rotWithShape="0">
                        <a:schemeClr val="bg2">
                          <a:alpha val="74998"/>
                        </a:schemeClr>
                      </a:outerShdw>
                    </a:effectLst>
                  </a14:hiddenEffects>
                </a:ext>
              </a:extLst>
            </p:spPr>
            <p:txBody>
              <a:bodyPr wrap="none" lIns="90487" tIns="44450" rIns="90487" bIns="44450">
                <a:spAutoFit/>
              </a:bodyPr>
              <a:lstStyle/>
              <a:p>
                <a:pPr algn="l"/>
                <a:endParaRPr lang="en-US" sz="1600" i="1">
                  <a:solidFill>
                    <a:schemeClr val="bg2"/>
                  </a:solidFill>
                  <a:effectLst/>
                  <a:latin typeface="Helvetica" charset="0"/>
                </a:endParaRPr>
              </a:p>
            </p:txBody>
          </p:sp>
        </p:grpSp>
        <p:grpSp>
          <p:nvGrpSpPr>
            <p:cNvPr id="668951" name="Group 279"/>
            <p:cNvGrpSpPr>
              <a:grpSpLocks/>
            </p:cNvGrpSpPr>
            <p:nvPr/>
          </p:nvGrpSpPr>
          <p:grpSpPr bwMode="auto">
            <a:xfrm>
              <a:off x="4781" y="887"/>
              <a:ext cx="247" cy="260"/>
              <a:chOff x="1609" y="1232"/>
              <a:chExt cx="247" cy="260"/>
            </a:xfrm>
          </p:grpSpPr>
          <p:grpSp>
            <p:nvGrpSpPr>
              <p:cNvPr id="668952" name="Group 280"/>
              <p:cNvGrpSpPr>
                <a:grpSpLocks/>
              </p:cNvGrpSpPr>
              <p:nvPr/>
            </p:nvGrpSpPr>
            <p:grpSpPr bwMode="auto">
              <a:xfrm>
                <a:off x="1620" y="1232"/>
                <a:ext cx="236" cy="260"/>
                <a:chOff x="1557" y="1007"/>
                <a:chExt cx="2105" cy="1949"/>
              </a:xfrm>
            </p:grpSpPr>
            <p:grpSp>
              <p:nvGrpSpPr>
                <p:cNvPr id="668954" name="Group 282"/>
                <p:cNvGrpSpPr>
                  <a:grpSpLocks/>
                </p:cNvGrpSpPr>
                <p:nvPr/>
              </p:nvGrpSpPr>
              <p:grpSpPr bwMode="auto">
                <a:xfrm>
                  <a:off x="1557" y="1209"/>
                  <a:ext cx="2105" cy="1421"/>
                  <a:chOff x="578" y="2316"/>
                  <a:chExt cx="2105" cy="1421"/>
                </a:xfrm>
              </p:grpSpPr>
              <p:sp>
                <p:nvSpPr>
                  <p:cNvPr id="668955" name="Freeform 283" descr="Cork"/>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956" name="Freeform 284" descr="Cork"/>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68958" name="Freeform 286"/>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959" name="Freeform 287"/>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960" name="Freeform 288"/>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961" name="Freeform 289"/>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962" name="Freeform 290"/>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68963" name="Rectangle 291"/>
              <p:cNvSpPr>
                <a:spLocks noChangeArrowheads="1"/>
              </p:cNvSpPr>
              <p:nvPr/>
            </p:nvSpPr>
            <p:spPr bwMode="auto">
              <a:xfrm>
                <a:off x="1609" y="1237"/>
                <a:ext cx="114"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46662" dir="2115817" algn="ctr" rotWithShape="0">
                        <a:schemeClr val="bg2">
                          <a:alpha val="74998"/>
                        </a:schemeClr>
                      </a:outerShdw>
                    </a:effectLst>
                  </a14:hiddenEffects>
                </a:ext>
              </a:extLst>
            </p:spPr>
            <p:txBody>
              <a:bodyPr wrap="none" lIns="90487" tIns="44450" rIns="90487" bIns="44450">
                <a:spAutoFit/>
              </a:bodyPr>
              <a:lstStyle/>
              <a:p>
                <a:pPr algn="l"/>
                <a:endParaRPr lang="en-US" sz="1600" i="1">
                  <a:solidFill>
                    <a:schemeClr val="bg2"/>
                  </a:solidFill>
                  <a:effectLst/>
                  <a:latin typeface="Helvetica" charset="0"/>
                </a:endParaRPr>
              </a:p>
            </p:txBody>
          </p:sp>
        </p:grpSp>
        <p:grpSp>
          <p:nvGrpSpPr>
            <p:cNvPr id="668964" name="Group 292"/>
            <p:cNvGrpSpPr>
              <a:grpSpLocks/>
            </p:cNvGrpSpPr>
            <p:nvPr/>
          </p:nvGrpSpPr>
          <p:grpSpPr bwMode="auto">
            <a:xfrm>
              <a:off x="4781" y="1391"/>
              <a:ext cx="247" cy="260"/>
              <a:chOff x="1609" y="1232"/>
              <a:chExt cx="247" cy="260"/>
            </a:xfrm>
          </p:grpSpPr>
          <p:grpSp>
            <p:nvGrpSpPr>
              <p:cNvPr id="668965" name="Group 293"/>
              <p:cNvGrpSpPr>
                <a:grpSpLocks/>
              </p:cNvGrpSpPr>
              <p:nvPr/>
            </p:nvGrpSpPr>
            <p:grpSpPr bwMode="auto">
              <a:xfrm>
                <a:off x="1620" y="1232"/>
                <a:ext cx="236" cy="260"/>
                <a:chOff x="1557" y="1007"/>
                <a:chExt cx="2105" cy="1949"/>
              </a:xfrm>
            </p:grpSpPr>
            <p:grpSp>
              <p:nvGrpSpPr>
                <p:cNvPr id="668967" name="Group 295"/>
                <p:cNvGrpSpPr>
                  <a:grpSpLocks/>
                </p:cNvGrpSpPr>
                <p:nvPr/>
              </p:nvGrpSpPr>
              <p:grpSpPr bwMode="auto">
                <a:xfrm>
                  <a:off x="1557" y="1209"/>
                  <a:ext cx="2105" cy="1421"/>
                  <a:chOff x="578" y="2316"/>
                  <a:chExt cx="2105" cy="1421"/>
                </a:xfrm>
              </p:grpSpPr>
              <p:sp>
                <p:nvSpPr>
                  <p:cNvPr id="668968" name="Freeform 296" descr="Cork"/>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969" name="Freeform 297" descr="Cork"/>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xmlns=""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68971" name="Freeform 299"/>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972" name="Freeform 300"/>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973" name="Freeform 301"/>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974" name="Freeform 302"/>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975" name="Freeform 303"/>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xmlns="" w="12700" cap="flat" cmpd="sng">
                      <a:solidFill>
                        <a:schemeClr val="tx1"/>
                      </a:solidFill>
                      <a:prstDash val="solid"/>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68976" name="Rectangle 304"/>
              <p:cNvSpPr>
                <a:spLocks noChangeArrowheads="1"/>
              </p:cNvSpPr>
              <p:nvPr/>
            </p:nvSpPr>
            <p:spPr bwMode="auto">
              <a:xfrm>
                <a:off x="1609" y="1237"/>
                <a:ext cx="114"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46662" dir="2115817" algn="ctr" rotWithShape="0">
                        <a:schemeClr val="bg2">
                          <a:alpha val="74998"/>
                        </a:schemeClr>
                      </a:outerShdw>
                    </a:effectLst>
                  </a14:hiddenEffects>
                </a:ext>
              </a:extLst>
            </p:spPr>
            <p:txBody>
              <a:bodyPr wrap="none" lIns="90487" tIns="44450" rIns="90487" bIns="44450">
                <a:spAutoFit/>
              </a:bodyPr>
              <a:lstStyle/>
              <a:p>
                <a:pPr algn="l"/>
                <a:endParaRPr lang="en-US" sz="1600" i="1">
                  <a:solidFill>
                    <a:schemeClr val="bg2"/>
                  </a:solidFill>
                  <a:effectLst/>
                  <a:latin typeface="Helvetica" charset="0"/>
                </a:endParaRPr>
              </a:p>
            </p:txBody>
          </p:sp>
        </p:gr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68898"/>
                                        </p:tgtEl>
                                        <p:attrNameLst>
                                          <p:attrName>style.visibility</p:attrName>
                                        </p:attrNameLst>
                                      </p:cBhvr>
                                      <p:to>
                                        <p:strVal val="visible"/>
                                      </p:to>
                                    </p:set>
                                    <p:anim calcmode="lin" valueType="num">
                                      <p:cBhvr>
                                        <p:cTn id="7" dur="500" fill="hold"/>
                                        <p:tgtEl>
                                          <p:spTgt spid="668898"/>
                                        </p:tgtEl>
                                        <p:attrNameLst>
                                          <p:attrName>ppt_w</p:attrName>
                                        </p:attrNameLst>
                                      </p:cBhvr>
                                      <p:tavLst>
                                        <p:tav tm="0">
                                          <p:val>
                                            <p:fltVal val="0"/>
                                          </p:val>
                                        </p:tav>
                                        <p:tav tm="100000">
                                          <p:val>
                                            <p:strVal val="#ppt_w"/>
                                          </p:val>
                                        </p:tav>
                                      </p:tavLst>
                                    </p:anim>
                                    <p:anim calcmode="lin" valueType="num">
                                      <p:cBhvr>
                                        <p:cTn id="8" dur="500" fill="hold"/>
                                        <p:tgtEl>
                                          <p:spTgt spid="668898"/>
                                        </p:tgtEl>
                                        <p:attrNameLst>
                                          <p:attrName>ppt_h</p:attrName>
                                        </p:attrNameLst>
                                      </p:cBhvr>
                                      <p:tavLst>
                                        <p:tav tm="0">
                                          <p:val>
                                            <p:fltVal val="0"/>
                                          </p:val>
                                        </p:tav>
                                        <p:tav tm="100000">
                                          <p:val>
                                            <p:strVal val="#ppt_h"/>
                                          </p:val>
                                        </p:tav>
                                      </p:tavLst>
                                    </p:anim>
                                    <p:anim calcmode="lin" valueType="num">
                                      <p:cBhvr>
                                        <p:cTn id="9" dur="500" fill="hold"/>
                                        <p:tgtEl>
                                          <p:spTgt spid="668898"/>
                                        </p:tgtEl>
                                        <p:attrNameLst>
                                          <p:attrName>ppt_x</p:attrName>
                                        </p:attrNameLst>
                                      </p:cBhvr>
                                      <p:tavLst>
                                        <p:tav tm="0">
                                          <p:val>
                                            <p:fltVal val="0.5"/>
                                          </p:val>
                                        </p:tav>
                                        <p:tav tm="100000">
                                          <p:val>
                                            <p:strVal val="#ppt_x"/>
                                          </p:val>
                                        </p:tav>
                                      </p:tavLst>
                                    </p:anim>
                                    <p:anim calcmode="lin" valueType="num">
                                      <p:cBhvr>
                                        <p:cTn id="10" dur="500" fill="hold"/>
                                        <p:tgtEl>
                                          <p:spTgt spid="66889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668899"/>
                                        </p:tgtEl>
                                        <p:attrNameLst>
                                          <p:attrName>style.visibility</p:attrName>
                                        </p:attrNameLst>
                                      </p:cBhvr>
                                      <p:to>
                                        <p:strVal val="visible"/>
                                      </p:to>
                                    </p:set>
                                    <p:anim calcmode="lin" valueType="num">
                                      <p:cBhvr>
                                        <p:cTn id="14" dur="500" fill="hold"/>
                                        <p:tgtEl>
                                          <p:spTgt spid="668899"/>
                                        </p:tgtEl>
                                        <p:attrNameLst>
                                          <p:attrName>ppt_w</p:attrName>
                                        </p:attrNameLst>
                                      </p:cBhvr>
                                      <p:tavLst>
                                        <p:tav tm="0">
                                          <p:val>
                                            <p:fltVal val="0"/>
                                          </p:val>
                                        </p:tav>
                                        <p:tav tm="100000">
                                          <p:val>
                                            <p:strVal val="#ppt_w"/>
                                          </p:val>
                                        </p:tav>
                                      </p:tavLst>
                                    </p:anim>
                                    <p:anim calcmode="lin" valueType="num">
                                      <p:cBhvr>
                                        <p:cTn id="15" dur="500" fill="hold"/>
                                        <p:tgtEl>
                                          <p:spTgt spid="668899"/>
                                        </p:tgtEl>
                                        <p:attrNameLst>
                                          <p:attrName>ppt_h</p:attrName>
                                        </p:attrNameLst>
                                      </p:cBhvr>
                                      <p:tavLst>
                                        <p:tav tm="0">
                                          <p:val>
                                            <p:fltVal val="0"/>
                                          </p:val>
                                        </p:tav>
                                        <p:tav tm="100000">
                                          <p:val>
                                            <p:strVal val="#ppt_h"/>
                                          </p:val>
                                        </p:tav>
                                      </p:tavLst>
                                    </p:anim>
                                    <p:anim calcmode="lin" valueType="num">
                                      <p:cBhvr>
                                        <p:cTn id="16" dur="500" fill="hold"/>
                                        <p:tgtEl>
                                          <p:spTgt spid="668899"/>
                                        </p:tgtEl>
                                        <p:attrNameLst>
                                          <p:attrName>ppt_x</p:attrName>
                                        </p:attrNameLst>
                                      </p:cBhvr>
                                      <p:tavLst>
                                        <p:tav tm="0">
                                          <p:val>
                                            <p:fltVal val="0.5"/>
                                          </p:val>
                                        </p:tav>
                                        <p:tav tm="100000">
                                          <p:val>
                                            <p:strVal val="#ppt_x"/>
                                          </p:val>
                                        </p:tav>
                                      </p:tavLst>
                                    </p:anim>
                                    <p:anim calcmode="lin" valueType="num">
                                      <p:cBhvr>
                                        <p:cTn id="17" dur="500" fill="hold"/>
                                        <p:tgtEl>
                                          <p:spTgt spid="668899"/>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668915"/>
                                        </p:tgtEl>
                                        <p:attrNameLst>
                                          <p:attrName>style.visibility</p:attrName>
                                        </p:attrNameLst>
                                      </p:cBhvr>
                                      <p:to>
                                        <p:strVal val="visible"/>
                                      </p:to>
                                    </p:set>
                                    <p:animEffect transition="in" filter="wipe(right)">
                                      <p:cBhvr>
                                        <p:cTn id="21" dur="500"/>
                                        <p:tgtEl>
                                          <p:spTgt spid="66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898" grpId="0" animBg="1"/>
      <p:bldP spid="668899" grpId="0" animBg="1"/>
      <p:bldP spid="66891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663575" y="1984375"/>
            <a:ext cx="2382838" cy="23447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en-US" sz="3200">
                <a:solidFill>
                  <a:schemeClr val="tx2"/>
                </a:solidFill>
                <a:effectLst/>
                <a:latin typeface="Times" charset="0"/>
              </a:rPr>
              <a:t> </a:t>
            </a:r>
            <a:r>
              <a:rPr lang="en-US" sz="3200" b="1">
                <a:solidFill>
                  <a:schemeClr val="tx1"/>
                </a:solidFill>
                <a:effectLst/>
                <a:latin typeface="Times" charset="0"/>
              </a:rPr>
              <a:t>4 OMEI</a:t>
            </a:r>
            <a:endParaRPr lang="en-US" sz="3200">
              <a:solidFill>
                <a:schemeClr val="tx2"/>
              </a:solidFill>
              <a:effectLst/>
              <a:latin typeface="Times" charset="0"/>
            </a:endParaRPr>
          </a:p>
          <a:p>
            <a:r>
              <a:rPr lang="en-US" sz="3200">
                <a:solidFill>
                  <a:srgbClr val="FAFD00"/>
                </a:solidFill>
                <a:effectLst/>
                <a:latin typeface="Times" charset="0"/>
              </a:rPr>
              <a:t>le</a:t>
            </a:r>
          </a:p>
          <a:p>
            <a:r>
              <a:rPr lang="en-US" sz="2800" i="1">
                <a:solidFill>
                  <a:schemeClr val="tx1"/>
                </a:solidFill>
                <a:effectLst/>
              </a:rPr>
              <a:t>KOSII KOCHU NA </a:t>
            </a:r>
            <a:r>
              <a:rPr lang="en-US" sz="2800">
                <a:solidFill>
                  <a:srgbClr val="FAFD00"/>
                </a:solidFill>
                <a:effectLst/>
              </a:rPr>
              <a:t>sii:</a:t>
            </a:r>
          </a:p>
        </p:txBody>
      </p:sp>
      <p:sp>
        <p:nvSpPr>
          <p:cNvPr id="74756" name="Rectangle 4"/>
          <p:cNvSpPr>
            <a:spLocks noChangeArrowheads="1"/>
          </p:cNvSpPr>
          <p:nvPr/>
        </p:nvSpPr>
        <p:spPr bwMode="auto">
          <a:xfrm>
            <a:off x="2346325" y="4754563"/>
            <a:ext cx="4530725" cy="13112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grpSp>
        <p:nvGrpSpPr>
          <p:cNvPr id="74760" name="Group 8"/>
          <p:cNvGrpSpPr>
            <a:grpSpLocks/>
          </p:cNvGrpSpPr>
          <p:nvPr/>
        </p:nvGrpSpPr>
        <p:grpSpPr bwMode="auto">
          <a:xfrm>
            <a:off x="1260475" y="962025"/>
            <a:ext cx="7024688" cy="5775325"/>
            <a:chOff x="794" y="606"/>
            <a:chExt cx="4425" cy="3638"/>
          </a:xfrm>
        </p:grpSpPr>
        <p:sp>
          <p:nvSpPr>
            <p:cNvPr id="74755" name="Rectangle 3"/>
            <p:cNvSpPr>
              <a:spLocks noChangeArrowheads="1"/>
            </p:cNvSpPr>
            <p:nvPr/>
          </p:nvSpPr>
          <p:spPr bwMode="auto">
            <a:xfrm>
              <a:off x="2159" y="606"/>
              <a:ext cx="3060" cy="24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sz="9600">
                  <a:solidFill>
                    <a:srgbClr val="FAFD00"/>
                  </a:solidFill>
                  <a:effectLst/>
                  <a:latin typeface="Times" charset="0"/>
                </a:rPr>
                <a:t>AJ</a:t>
              </a:r>
              <a:r>
                <a:rPr lang="en-US" sz="25200">
                  <a:solidFill>
                    <a:srgbClr val="00FF00"/>
                  </a:solidFill>
                  <a:effectLst/>
                  <a:latin typeface="Times" charset="0"/>
                </a:rPr>
                <a:t>M</a:t>
              </a:r>
              <a:r>
                <a:rPr lang="en-US" sz="9600">
                  <a:solidFill>
                    <a:srgbClr val="FAFD00"/>
                  </a:solidFill>
                  <a:effectLst/>
                  <a:latin typeface="Times" charset="0"/>
                </a:rPr>
                <a:t>J</a:t>
              </a:r>
            </a:p>
          </p:txBody>
        </p:sp>
        <p:sp>
          <p:nvSpPr>
            <p:cNvPr id="74757" name="Rectangle 5"/>
            <p:cNvSpPr>
              <a:spLocks noChangeArrowheads="1"/>
            </p:cNvSpPr>
            <p:nvPr/>
          </p:nvSpPr>
          <p:spPr bwMode="auto">
            <a:xfrm>
              <a:off x="794" y="2537"/>
              <a:ext cx="725" cy="170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sz="17200">
                  <a:solidFill>
                    <a:srgbClr val="D83104"/>
                  </a:solidFill>
                  <a:effectLst/>
                  <a:latin typeface="Times" charset="0"/>
                </a:rPr>
                <a:t>?</a:t>
              </a:r>
            </a:p>
          </p:txBody>
        </p:sp>
      </p:grpSp>
      <p:sp>
        <p:nvSpPr>
          <p:cNvPr id="74758" name="Rectangle 6"/>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74759" name="Line 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4762" name="Text Box 10"/>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74767" name="Rectangle 15"/>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63</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100"/>
                                  </p:stCondLst>
                                  <p:childTnLst>
                                    <p:set>
                                      <p:cBhvr>
                                        <p:cTn id="6" dur="1" fill="hold">
                                          <p:stCondLst>
                                            <p:cond delay="0"/>
                                          </p:stCondLst>
                                        </p:cTn>
                                        <p:tgtEl>
                                          <p:spTgt spid="74760"/>
                                        </p:tgtEl>
                                        <p:attrNameLst>
                                          <p:attrName>style.visibility</p:attrName>
                                        </p:attrNameLst>
                                      </p:cBhvr>
                                      <p:to>
                                        <p:strVal val="visible"/>
                                      </p:to>
                                    </p:set>
                                    <p:anim calcmode="lin" valueType="num">
                                      <p:cBhvr>
                                        <p:cTn id="7" dur="500" fill="hold"/>
                                        <p:tgtEl>
                                          <p:spTgt spid="74760"/>
                                        </p:tgtEl>
                                        <p:attrNameLst>
                                          <p:attrName>ppt_w</p:attrName>
                                        </p:attrNameLst>
                                      </p:cBhvr>
                                      <p:tavLst>
                                        <p:tav tm="0">
                                          <p:val>
                                            <p:fltVal val="0"/>
                                          </p:val>
                                        </p:tav>
                                        <p:tav tm="100000">
                                          <p:val>
                                            <p:strVal val="#ppt_w"/>
                                          </p:val>
                                        </p:tav>
                                      </p:tavLst>
                                    </p:anim>
                                    <p:anim calcmode="lin" valueType="num">
                                      <p:cBhvr>
                                        <p:cTn id="8" dur="500" fill="hold"/>
                                        <p:tgtEl>
                                          <p:spTgt spid="74760"/>
                                        </p:tgtEl>
                                        <p:attrNameLst>
                                          <p:attrName>ppt_h</p:attrName>
                                        </p:attrNameLst>
                                      </p:cBhvr>
                                      <p:tavLst>
                                        <p:tav tm="0">
                                          <p:val>
                                            <p:fltVal val="0"/>
                                          </p:val>
                                        </p:tav>
                                        <p:tav tm="100000">
                                          <p:val>
                                            <p:strVal val="#ppt_h"/>
                                          </p:val>
                                        </p:tav>
                                      </p:tavLst>
                                    </p:anim>
                                    <p:anim calcmode="lin" valueType="num">
                                      <p:cBhvr>
                                        <p:cTn id="9" dur="500" fill="hold"/>
                                        <p:tgtEl>
                                          <p:spTgt spid="74760"/>
                                        </p:tgtEl>
                                        <p:attrNameLst>
                                          <p:attrName>ppt_x</p:attrName>
                                        </p:attrNameLst>
                                      </p:cBhvr>
                                      <p:tavLst>
                                        <p:tav tm="0">
                                          <p:val>
                                            <p:fltVal val="0.5"/>
                                          </p:val>
                                        </p:tav>
                                        <p:tav tm="100000">
                                          <p:val>
                                            <p:strVal val="#ppt_x"/>
                                          </p:val>
                                        </p:tav>
                                      </p:tavLst>
                                    </p:anim>
                                    <p:anim calcmode="lin" valueType="num">
                                      <p:cBhvr>
                                        <p:cTn id="10" dur="500" fill="hold"/>
                                        <p:tgtEl>
                                          <p:spTgt spid="7476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663575" y="1984375"/>
            <a:ext cx="2382838" cy="35004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en-US" sz="3200" i="1">
                <a:solidFill>
                  <a:schemeClr val="tx1"/>
                </a:solidFill>
                <a:effectLst/>
                <a:latin typeface="Times" charset="0"/>
              </a:rPr>
              <a:t>4 OMEI</a:t>
            </a:r>
            <a:r>
              <a:rPr lang="en-US" sz="3200">
                <a:solidFill>
                  <a:schemeClr val="tx2"/>
                </a:solidFill>
                <a:effectLst/>
                <a:latin typeface="Times" charset="0"/>
              </a:rPr>
              <a:t> </a:t>
            </a:r>
          </a:p>
          <a:p>
            <a:r>
              <a:rPr lang="en-US" sz="3200">
                <a:solidFill>
                  <a:srgbClr val="FAFD00"/>
                </a:solidFill>
                <a:effectLst/>
                <a:latin typeface="Times" charset="0"/>
              </a:rPr>
              <a:t>Le</a:t>
            </a:r>
          </a:p>
          <a:p>
            <a:r>
              <a:rPr lang="en-US" sz="3200" b="1">
                <a:solidFill>
                  <a:schemeClr val="tx1"/>
                </a:solidFill>
                <a:effectLst/>
                <a:latin typeface="Times" charset="0"/>
              </a:rPr>
              <a:t>KOSII KOCHU NA</a:t>
            </a:r>
            <a:endParaRPr lang="en-US" sz="3200">
              <a:solidFill>
                <a:schemeClr val="tx2"/>
              </a:solidFill>
              <a:effectLst/>
              <a:latin typeface="Times" charset="0"/>
            </a:endParaRPr>
          </a:p>
          <a:p>
            <a:r>
              <a:rPr lang="en-US" sz="3200">
                <a:solidFill>
                  <a:srgbClr val="FAFD00"/>
                </a:solidFill>
                <a:effectLst/>
                <a:latin typeface="Times" charset="0"/>
              </a:rPr>
              <a:t>sii:</a:t>
            </a:r>
          </a:p>
          <a:p>
            <a:endParaRPr lang="en-US" sz="3200">
              <a:solidFill>
                <a:srgbClr val="FAFD00"/>
              </a:solidFill>
              <a:effectLst/>
              <a:latin typeface="Times" charset="0"/>
            </a:endParaRPr>
          </a:p>
        </p:txBody>
      </p:sp>
      <p:sp>
        <p:nvSpPr>
          <p:cNvPr id="75779" name="Rectangle 3"/>
          <p:cNvSpPr>
            <a:spLocks noChangeArrowheads="1"/>
          </p:cNvSpPr>
          <p:nvPr/>
        </p:nvSpPr>
        <p:spPr bwMode="auto">
          <a:xfrm>
            <a:off x="3427413" y="962025"/>
            <a:ext cx="4857750" cy="392906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sz="9600">
                <a:solidFill>
                  <a:srgbClr val="FAFD00"/>
                </a:solidFill>
                <a:effectLst/>
                <a:latin typeface="Times" charset="0"/>
              </a:rPr>
              <a:t>AJ</a:t>
            </a:r>
            <a:r>
              <a:rPr lang="en-US" sz="25200">
                <a:solidFill>
                  <a:srgbClr val="00FF00"/>
                </a:solidFill>
                <a:effectLst/>
                <a:latin typeface="Times" charset="0"/>
              </a:rPr>
              <a:t>M</a:t>
            </a:r>
            <a:r>
              <a:rPr lang="en-US" sz="9600">
                <a:solidFill>
                  <a:srgbClr val="FAFD00"/>
                </a:solidFill>
                <a:effectLst/>
                <a:latin typeface="Times" charset="0"/>
              </a:rPr>
              <a:t>J</a:t>
            </a:r>
          </a:p>
        </p:txBody>
      </p:sp>
      <p:sp>
        <p:nvSpPr>
          <p:cNvPr id="75780" name="Rectangle 4"/>
          <p:cNvSpPr>
            <a:spLocks noChangeArrowheads="1"/>
          </p:cNvSpPr>
          <p:nvPr/>
        </p:nvSpPr>
        <p:spPr bwMode="auto">
          <a:xfrm>
            <a:off x="2347913" y="4756150"/>
            <a:ext cx="4527550" cy="13081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ja-JP" altLang="en-US" sz="8000" i="1">
                <a:solidFill>
                  <a:srgbClr val="FAFD00"/>
                </a:solidFill>
                <a:effectLst/>
                <a:latin typeface="Arial"/>
              </a:rPr>
              <a:t>“</a:t>
            </a:r>
            <a:r>
              <a:rPr lang="en-US" sz="8000" i="1">
                <a:solidFill>
                  <a:srgbClr val="FAFD00"/>
                </a:solidFill>
                <a:effectLst/>
                <a:latin typeface="Times" charset="0"/>
              </a:rPr>
              <a:t>MOSES</a:t>
            </a:r>
            <a:r>
              <a:rPr lang="ja-JP" altLang="en-US" sz="8000" i="1">
                <a:solidFill>
                  <a:srgbClr val="FAFD00"/>
                </a:solidFill>
                <a:effectLst/>
                <a:latin typeface="Arial"/>
              </a:rPr>
              <a:t>”</a:t>
            </a:r>
            <a:endParaRPr lang="en-US" sz="8000" i="1">
              <a:solidFill>
                <a:srgbClr val="FAFD00"/>
              </a:solidFill>
              <a:effectLst/>
              <a:latin typeface="Times" charset="0"/>
            </a:endParaRPr>
          </a:p>
        </p:txBody>
      </p:sp>
      <p:sp>
        <p:nvSpPr>
          <p:cNvPr id="75781" name="Rectangle 5"/>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75782"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5784" name="Text Box 8"/>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75789" name="Rectangle 13"/>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64</a:t>
            </a:r>
          </a:p>
        </p:txBody>
      </p:sp>
    </p:spTree>
  </p:cSld>
  <p:clrMapOvr>
    <a:masterClrMapping/>
  </p:clrMapOvr>
  <p:transition>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The Bible</a:t>
            </a:r>
            <a:r>
              <a:rPr lang="is-IS" sz="2400" b="1" dirty="0">
                <a:solidFill>
                  <a:srgbClr val="FFFFFF"/>
                </a:solidFill>
                <a:latin typeface="Arial" charset="0"/>
                <a:ea typeface="ＭＳ Ｐゴシック" charset="0"/>
              </a:rPr>
              <a:t>…Basically</a:t>
            </a:r>
            <a:r>
              <a:rPr lang="en-US" sz="2400" b="1" dirty="0">
                <a:solidFill>
                  <a:srgbClr val="FFFFFF"/>
                </a:solidFill>
                <a:latin typeface="Arial" charset="0"/>
                <a:ea typeface="ＭＳ Ｐゴシック" charset="0"/>
              </a:rPr>
              <a:t>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b="1">
                <a:solidFill>
                  <a:srgbClr val="FFFFFF"/>
                </a:solidFill>
                <a:effectLst/>
                <a:latin typeface="Arial" charset="0"/>
                <a:cs typeface="Arial" charset="0"/>
              </a:rPr>
              <a:t>Get this presentation for free!</a:t>
            </a:r>
            <a:endParaRPr lang="en-US" sz="1400" b="1">
              <a:solidFill>
                <a:srgbClr val="FFFFFF"/>
              </a:solidFill>
              <a:effectLst/>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4117262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4344" name="Rectangle 8"/>
          <p:cNvSpPr>
            <a:spLocks noChangeArrowheads="1"/>
          </p:cNvSpPr>
          <p:nvPr/>
        </p:nvSpPr>
        <p:spPr bwMode="auto">
          <a:xfrm>
            <a:off x="0" y="0"/>
            <a:ext cx="9144000" cy="6858000"/>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4350" name="Rectangle 14"/>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65</a:t>
            </a:r>
          </a:p>
        </p:txBody>
      </p:sp>
      <p:sp>
        <p:nvSpPr>
          <p:cNvPr id="654351" name="Text Box 15"/>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1400" b="1">
              <a:solidFill>
                <a:srgbClr val="FFFFFF"/>
              </a:solidFill>
              <a:effectLst/>
              <a:latin typeface="Arial" charset="0"/>
            </a:endParaRPr>
          </a:p>
        </p:txBody>
      </p:sp>
      <p:sp>
        <p:nvSpPr>
          <p:cNvPr id="654352" name="Text Box 16"/>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900" b="1">
                <a:solidFill>
                  <a:srgbClr val="FFFFFF"/>
                </a:solidFill>
                <a:effectLst/>
                <a:latin typeface="Arial" charset="0"/>
              </a:rPr>
              <a:t>©2004 TBBMI</a:t>
            </a:r>
          </a:p>
        </p:txBody>
      </p:sp>
      <p:sp>
        <p:nvSpPr>
          <p:cNvPr id="654353" name="Rectangle 17"/>
          <p:cNvSpPr>
            <a:spLocks noChangeArrowheads="1"/>
          </p:cNvSpPr>
          <p:nvPr/>
        </p:nvSpPr>
        <p:spPr bwMode="auto">
          <a:xfrm>
            <a:off x="7543800" y="6515100"/>
            <a:ext cx="736600"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8.0.03b.</a:t>
            </a:r>
          </a:p>
        </p:txBody>
      </p:sp>
    </p:spTree>
  </p:cSld>
  <p:clrMapOvr>
    <a:masterClrMapping/>
  </p:clrMapOvr>
  <p:transition>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0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525" y="1046163"/>
            <a:ext cx="7623175" cy="484981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665604" name="Text Box 4"/>
          <p:cNvSpPr txBox="1">
            <a:spLocks noChangeArrowheads="1"/>
          </p:cNvSpPr>
          <p:nvPr/>
        </p:nvSpPr>
        <p:spPr bwMode="auto">
          <a:xfrm>
            <a:off x="949325" y="2849563"/>
            <a:ext cx="3298825" cy="15557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ja-JP" altLang="en-US" sz="4800" b="1">
                <a:solidFill>
                  <a:schemeClr val="tx1"/>
                </a:solidFill>
                <a:effectLst/>
                <a:latin typeface="Arial"/>
              </a:rPr>
              <a:t>“</a:t>
            </a:r>
            <a:r>
              <a:rPr lang="en-US" sz="4800" b="1">
                <a:solidFill>
                  <a:schemeClr val="tx1"/>
                </a:solidFill>
                <a:effectLst/>
              </a:rPr>
              <a:t>Chijiiphe zii Pfolah</a:t>
            </a:r>
            <a:r>
              <a:rPr lang="ja-JP" altLang="en-US" sz="4800" b="1">
                <a:solidFill>
                  <a:schemeClr val="tx1"/>
                </a:solidFill>
                <a:effectLst/>
                <a:latin typeface="Arial"/>
              </a:rPr>
              <a:t>”</a:t>
            </a:r>
            <a:endParaRPr lang="en-US" sz="4800" b="1">
              <a:solidFill>
                <a:schemeClr val="tx1"/>
              </a:solidFill>
              <a:effectLst/>
            </a:endParaRPr>
          </a:p>
        </p:txBody>
      </p:sp>
      <p:sp>
        <p:nvSpPr>
          <p:cNvPr id="665605" name="Freeform 5"/>
          <p:cNvSpPr>
            <a:spLocks/>
          </p:cNvSpPr>
          <p:nvPr/>
        </p:nvSpPr>
        <p:spPr bwMode="auto">
          <a:xfrm>
            <a:off x="5448300" y="2420938"/>
            <a:ext cx="2573338" cy="2544762"/>
          </a:xfrm>
          <a:custGeom>
            <a:avLst/>
            <a:gdLst>
              <a:gd name="T0" fmla="*/ 0 w 1621"/>
              <a:gd name="T1" fmla="*/ 27 h 1603"/>
              <a:gd name="T2" fmla="*/ 352 w 1621"/>
              <a:gd name="T3" fmla="*/ 59 h 1603"/>
              <a:gd name="T4" fmla="*/ 432 w 1621"/>
              <a:gd name="T5" fmla="*/ 91 h 1603"/>
              <a:gd name="T6" fmla="*/ 576 w 1621"/>
              <a:gd name="T7" fmla="*/ 179 h 1603"/>
              <a:gd name="T8" fmla="*/ 688 w 1621"/>
              <a:gd name="T9" fmla="*/ 299 h 1603"/>
              <a:gd name="T10" fmla="*/ 720 w 1621"/>
              <a:gd name="T11" fmla="*/ 371 h 1603"/>
              <a:gd name="T12" fmla="*/ 752 w 1621"/>
              <a:gd name="T13" fmla="*/ 419 h 1603"/>
              <a:gd name="T14" fmla="*/ 768 w 1621"/>
              <a:gd name="T15" fmla="*/ 443 h 1603"/>
              <a:gd name="T16" fmla="*/ 840 w 1621"/>
              <a:gd name="T17" fmla="*/ 499 h 1603"/>
              <a:gd name="T18" fmla="*/ 944 w 1621"/>
              <a:gd name="T19" fmla="*/ 547 h 1603"/>
              <a:gd name="T20" fmla="*/ 1520 w 1621"/>
              <a:gd name="T21" fmla="*/ 539 h 1603"/>
              <a:gd name="T22" fmla="*/ 1584 w 1621"/>
              <a:gd name="T23" fmla="*/ 587 h 1603"/>
              <a:gd name="T24" fmla="*/ 1560 w 1621"/>
              <a:gd name="T25" fmla="*/ 955 h 1603"/>
              <a:gd name="T26" fmla="*/ 1512 w 1621"/>
              <a:gd name="T27" fmla="*/ 1075 h 1603"/>
              <a:gd name="T28" fmla="*/ 1496 w 1621"/>
              <a:gd name="T29" fmla="*/ 1123 h 1603"/>
              <a:gd name="T30" fmla="*/ 1344 w 1621"/>
              <a:gd name="T31" fmla="*/ 1411 h 1603"/>
              <a:gd name="T32" fmla="*/ 1248 w 1621"/>
              <a:gd name="T33" fmla="*/ 1459 h 1603"/>
              <a:gd name="T34" fmla="*/ 1096 w 1621"/>
              <a:gd name="T35" fmla="*/ 1467 h 1603"/>
              <a:gd name="T36" fmla="*/ 1048 w 1621"/>
              <a:gd name="T37" fmla="*/ 1491 h 1603"/>
              <a:gd name="T38" fmla="*/ 1000 w 1621"/>
              <a:gd name="T39" fmla="*/ 1603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21" h="1603">
                <a:moveTo>
                  <a:pt x="0" y="27"/>
                </a:moveTo>
                <a:cubicBezTo>
                  <a:pt x="78" y="0"/>
                  <a:pt x="261" y="28"/>
                  <a:pt x="352" y="59"/>
                </a:cubicBezTo>
                <a:cubicBezTo>
                  <a:pt x="381" y="68"/>
                  <a:pt x="401" y="83"/>
                  <a:pt x="432" y="91"/>
                </a:cubicBezTo>
                <a:cubicBezTo>
                  <a:pt x="477" y="121"/>
                  <a:pt x="536" y="139"/>
                  <a:pt x="576" y="179"/>
                </a:cubicBezTo>
                <a:cubicBezTo>
                  <a:pt x="615" y="218"/>
                  <a:pt x="652" y="256"/>
                  <a:pt x="688" y="299"/>
                </a:cubicBezTo>
                <a:cubicBezTo>
                  <a:pt x="742" y="364"/>
                  <a:pt x="650" y="266"/>
                  <a:pt x="720" y="371"/>
                </a:cubicBezTo>
                <a:cubicBezTo>
                  <a:pt x="730" y="387"/>
                  <a:pt x="741" y="403"/>
                  <a:pt x="752" y="419"/>
                </a:cubicBezTo>
                <a:cubicBezTo>
                  <a:pt x="757" y="427"/>
                  <a:pt x="760" y="437"/>
                  <a:pt x="768" y="443"/>
                </a:cubicBezTo>
                <a:cubicBezTo>
                  <a:pt x="793" y="460"/>
                  <a:pt x="812" y="485"/>
                  <a:pt x="840" y="499"/>
                </a:cubicBezTo>
                <a:cubicBezTo>
                  <a:pt x="874" y="516"/>
                  <a:pt x="911" y="525"/>
                  <a:pt x="944" y="547"/>
                </a:cubicBezTo>
                <a:cubicBezTo>
                  <a:pt x="1140" y="541"/>
                  <a:pt x="1324" y="530"/>
                  <a:pt x="1520" y="539"/>
                </a:cubicBezTo>
                <a:cubicBezTo>
                  <a:pt x="1550" y="549"/>
                  <a:pt x="1557" y="569"/>
                  <a:pt x="1584" y="587"/>
                </a:cubicBezTo>
                <a:cubicBezTo>
                  <a:pt x="1621" y="700"/>
                  <a:pt x="1597" y="842"/>
                  <a:pt x="1560" y="955"/>
                </a:cubicBezTo>
                <a:cubicBezTo>
                  <a:pt x="1545" y="997"/>
                  <a:pt x="1526" y="1032"/>
                  <a:pt x="1512" y="1075"/>
                </a:cubicBezTo>
                <a:cubicBezTo>
                  <a:pt x="1506" y="1091"/>
                  <a:pt x="1496" y="1123"/>
                  <a:pt x="1496" y="1123"/>
                </a:cubicBezTo>
                <a:cubicBezTo>
                  <a:pt x="1483" y="1258"/>
                  <a:pt x="1464" y="1343"/>
                  <a:pt x="1344" y="1411"/>
                </a:cubicBezTo>
                <a:cubicBezTo>
                  <a:pt x="1310" y="1429"/>
                  <a:pt x="1289" y="1456"/>
                  <a:pt x="1248" y="1459"/>
                </a:cubicBezTo>
                <a:cubicBezTo>
                  <a:pt x="1197" y="1461"/>
                  <a:pt x="1146" y="1464"/>
                  <a:pt x="1096" y="1467"/>
                </a:cubicBezTo>
                <a:cubicBezTo>
                  <a:pt x="1079" y="1472"/>
                  <a:pt x="1059" y="1476"/>
                  <a:pt x="1048" y="1491"/>
                </a:cubicBezTo>
                <a:cubicBezTo>
                  <a:pt x="1029" y="1513"/>
                  <a:pt x="1000" y="1575"/>
                  <a:pt x="1000" y="1603"/>
                </a:cubicBezTo>
              </a:path>
            </a:pathLst>
          </a:custGeom>
          <a:noFill/>
          <a:ln w="57150" cap="flat" cmpd="sng">
            <a:solidFill>
              <a:srgbClr val="FFFF00"/>
            </a:solidFill>
            <a:prstDash val="solid"/>
            <a:round/>
            <a:headEnd type="none" w="med" len="med"/>
            <a:tailEnd type="none" w="med" len="med"/>
          </a:ln>
          <a:effectLst>
            <a:outerShdw blurRad="63500" dist="57501" dir="3723739"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665606" name="Freeform 6"/>
          <p:cNvSpPr>
            <a:spLocks/>
          </p:cNvSpPr>
          <p:nvPr/>
        </p:nvSpPr>
        <p:spPr bwMode="auto">
          <a:xfrm>
            <a:off x="2387600" y="1543050"/>
            <a:ext cx="5614988" cy="3289300"/>
          </a:xfrm>
          <a:custGeom>
            <a:avLst/>
            <a:gdLst>
              <a:gd name="T0" fmla="*/ 0 w 3537"/>
              <a:gd name="T1" fmla="*/ 0 h 2072"/>
              <a:gd name="T2" fmla="*/ 656 w 3537"/>
              <a:gd name="T3" fmla="*/ 184 h 2072"/>
              <a:gd name="T4" fmla="*/ 832 w 3537"/>
              <a:gd name="T5" fmla="*/ 224 h 2072"/>
              <a:gd name="T6" fmla="*/ 856 w 3537"/>
              <a:gd name="T7" fmla="*/ 240 h 2072"/>
              <a:gd name="T8" fmla="*/ 880 w 3537"/>
              <a:gd name="T9" fmla="*/ 248 h 2072"/>
              <a:gd name="T10" fmla="*/ 928 w 3537"/>
              <a:gd name="T11" fmla="*/ 280 h 2072"/>
              <a:gd name="T12" fmla="*/ 1048 w 3537"/>
              <a:gd name="T13" fmla="*/ 272 h 2072"/>
              <a:gd name="T14" fmla="*/ 1096 w 3537"/>
              <a:gd name="T15" fmla="*/ 256 h 2072"/>
              <a:gd name="T16" fmla="*/ 1216 w 3537"/>
              <a:gd name="T17" fmla="*/ 168 h 2072"/>
              <a:gd name="T18" fmla="*/ 1368 w 3537"/>
              <a:gd name="T19" fmla="*/ 192 h 2072"/>
              <a:gd name="T20" fmla="*/ 1512 w 3537"/>
              <a:gd name="T21" fmla="*/ 368 h 2072"/>
              <a:gd name="T22" fmla="*/ 1616 w 3537"/>
              <a:gd name="T23" fmla="*/ 440 h 2072"/>
              <a:gd name="T24" fmla="*/ 1664 w 3537"/>
              <a:gd name="T25" fmla="*/ 456 h 2072"/>
              <a:gd name="T26" fmla="*/ 1856 w 3537"/>
              <a:gd name="T27" fmla="*/ 528 h 2072"/>
              <a:gd name="T28" fmla="*/ 2160 w 3537"/>
              <a:gd name="T29" fmla="*/ 584 h 2072"/>
              <a:gd name="T30" fmla="*/ 2224 w 3537"/>
              <a:gd name="T31" fmla="*/ 640 h 2072"/>
              <a:gd name="T32" fmla="*/ 2408 w 3537"/>
              <a:gd name="T33" fmla="*/ 712 h 2072"/>
              <a:gd name="T34" fmla="*/ 2520 w 3537"/>
              <a:gd name="T35" fmla="*/ 728 h 2072"/>
              <a:gd name="T36" fmla="*/ 2616 w 3537"/>
              <a:gd name="T37" fmla="*/ 768 h 2072"/>
              <a:gd name="T38" fmla="*/ 2792 w 3537"/>
              <a:gd name="T39" fmla="*/ 808 h 2072"/>
              <a:gd name="T40" fmla="*/ 2848 w 3537"/>
              <a:gd name="T41" fmla="*/ 864 h 2072"/>
              <a:gd name="T42" fmla="*/ 2824 w 3537"/>
              <a:gd name="T43" fmla="*/ 1040 h 2072"/>
              <a:gd name="T44" fmla="*/ 2832 w 3537"/>
              <a:gd name="T45" fmla="*/ 1072 h 2072"/>
              <a:gd name="T46" fmla="*/ 3024 w 3537"/>
              <a:gd name="T47" fmla="*/ 1120 h 2072"/>
              <a:gd name="T48" fmla="*/ 3144 w 3537"/>
              <a:gd name="T49" fmla="*/ 1128 h 2072"/>
              <a:gd name="T50" fmla="*/ 3240 w 3537"/>
              <a:gd name="T51" fmla="*/ 1184 h 2072"/>
              <a:gd name="T52" fmla="*/ 3360 w 3537"/>
              <a:gd name="T53" fmla="*/ 1208 h 2072"/>
              <a:gd name="T54" fmla="*/ 3424 w 3537"/>
              <a:gd name="T55" fmla="*/ 1232 h 2072"/>
              <a:gd name="T56" fmla="*/ 3496 w 3537"/>
              <a:gd name="T57" fmla="*/ 1288 h 2072"/>
              <a:gd name="T58" fmla="*/ 3432 w 3537"/>
              <a:gd name="T59" fmla="*/ 1552 h 2072"/>
              <a:gd name="T60" fmla="*/ 3320 w 3537"/>
              <a:gd name="T61" fmla="*/ 1920 h 2072"/>
              <a:gd name="T62" fmla="*/ 3288 w 3537"/>
              <a:gd name="T63" fmla="*/ 1968 h 2072"/>
              <a:gd name="T64" fmla="*/ 3192 w 3537"/>
              <a:gd name="T65" fmla="*/ 2040 h 2072"/>
              <a:gd name="T66" fmla="*/ 3120 w 3537"/>
              <a:gd name="T67" fmla="*/ 2072 h 2072"/>
              <a:gd name="T68" fmla="*/ 2968 w 3537"/>
              <a:gd name="T69" fmla="*/ 2056 h 2072"/>
              <a:gd name="T70" fmla="*/ 2840 w 3537"/>
              <a:gd name="T71" fmla="*/ 2024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37" h="2072">
                <a:moveTo>
                  <a:pt x="0" y="0"/>
                </a:moveTo>
                <a:cubicBezTo>
                  <a:pt x="122" y="204"/>
                  <a:pt x="462" y="178"/>
                  <a:pt x="656" y="184"/>
                </a:cubicBezTo>
                <a:cubicBezTo>
                  <a:pt x="706" y="189"/>
                  <a:pt x="786" y="193"/>
                  <a:pt x="832" y="224"/>
                </a:cubicBezTo>
                <a:cubicBezTo>
                  <a:pt x="840" y="229"/>
                  <a:pt x="847" y="235"/>
                  <a:pt x="856" y="240"/>
                </a:cubicBezTo>
                <a:cubicBezTo>
                  <a:pt x="863" y="243"/>
                  <a:pt x="872" y="243"/>
                  <a:pt x="880" y="248"/>
                </a:cubicBezTo>
                <a:cubicBezTo>
                  <a:pt x="896" y="257"/>
                  <a:pt x="928" y="280"/>
                  <a:pt x="928" y="280"/>
                </a:cubicBezTo>
                <a:cubicBezTo>
                  <a:pt x="968" y="277"/>
                  <a:pt x="1008" y="277"/>
                  <a:pt x="1048" y="272"/>
                </a:cubicBezTo>
                <a:cubicBezTo>
                  <a:pt x="1064" y="269"/>
                  <a:pt x="1096" y="256"/>
                  <a:pt x="1096" y="256"/>
                </a:cubicBezTo>
                <a:cubicBezTo>
                  <a:pt x="1130" y="221"/>
                  <a:pt x="1169" y="183"/>
                  <a:pt x="1216" y="168"/>
                </a:cubicBezTo>
                <a:cubicBezTo>
                  <a:pt x="1276" y="173"/>
                  <a:pt x="1314" y="174"/>
                  <a:pt x="1368" y="192"/>
                </a:cubicBezTo>
                <a:cubicBezTo>
                  <a:pt x="1402" y="243"/>
                  <a:pt x="1450" y="347"/>
                  <a:pt x="1512" y="368"/>
                </a:cubicBezTo>
                <a:cubicBezTo>
                  <a:pt x="1542" y="393"/>
                  <a:pt x="1579" y="421"/>
                  <a:pt x="1616" y="440"/>
                </a:cubicBezTo>
                <a:cubicBezTo>
                  <a:pt x="1631" y="447"/>
                  <a:pt x="1648" y="448"/>
                  <a:pt x="1664" y="456"/>
                </a:cubicBezTo>
                <a:cubicBezTo>
                  <a:pt x="1743" y="495"/>
                  <a:pt x="1764" y="517"/>
                  <a:pt x="1856" y="528"/>
                </a:cubicBezTo>
                <a:cubicBezTo>
                  <a:pt x="1943" y="538"/>
                  <a:pt x="2080" y="531"/>
                  <a:pt x="2160" y="584"/>
                </a:cubicBezTo>
                <a:cubicBezTo>
                  <a:pt x="2178" y="612"/>
                  <a:pt x="2191" y="629"/>
                  <a:pt x="2224" y="640"/>
                </a:cubicBezTo>
                <a:cubicBezTo>
                  <a:pt x="2264" y="700"/>
                  <a:pt x="2341" y="702"/>
                  <a:pt x="2408" y="712"/>
                </a:cubicBezTo>
                <a:cubicBezTo>
                  <a:pt x="2445" y="717"/>
                  <a:pt x="2520" y="728"/>
                  <a:pt x="2520" y="728"/>
                </a:cubicBezTo>
                <a:cubicBezTo>
                  <a:pt x="2549" y="737"/>
                  <a:pt x="2586" y="762"/>
                  <a:pt x="2616" y="768"/>
                </a:cubicBezTo>
                <a:cubicBezTo>
                  <a:pt x="2675" y="779"/>
                  <a:pt x="2734" y="788"/>
                  <a:pt x="2792" y="808"/>
                </a:cubicBezTo>
                <a:cubicBezTo>
                  <a:pt x="2820" y="836"/>
                  <a:pt x="2836" y="828"/>
                  <a:pt x="2848" y="864"/>
                </a:cubicBezTo>
                <a:cubicBezTo>
                  <a:pt x="2842" y="931"/>
                  <a:pt x="2836" y="977"/>
                  <a:pt x="2824" y="1040"/>
                </a:cubicBezTo>
                <a:cubicBezTo>
                  <a:pt x="2826" y="1050"/>
                  <a:pt x="2825" y="1062"/>
                  <a:pt x="2832" y="1072"/>
                </a:cubicBezTo>
                <a:cubicBezTo>
                  <a:pt x="2852" y="1103"/>
                  <a:pt x="2985" y="1116"/>
                  <a:pt x="3024" y="1120"/>
                </a:cubicBezTo>
                <a:cubicBezTo>
                  <a:pt x="3063" y="1123"/>
                  <a:pt x="3104" y="1125"/>
                  <a:pt x="3144" y="1128"/>
                </a:cubicBezTo>
                <a:cubicBezTo>
                  <a:pt x="3179" y="1139"/>
                  <a:pt x="3206" y="1175"/>
                  <a:pt x="3240" y="1184"/>
                </a:cubicBezTo>
                <a:cubicBezTo>
                  <a:pt x="3322" y="1204"/>
                  <a:pt x="3282" y="1196"/>
                  <a:pt x="3360" y="1208"/>
                </a:cubicBezTo>
                <a:cubicBezTo>
                  <a:pt x="3381" y="1216"/>
                  <a:pt x="3403" y="1221"/>
                  <a:pt x="3424" y="1232"/>
                </a:cubicBezTo>
                <a:cubicBezTo>
                  <a:pt x="3451" y="1245"/>
                  <a:pt x="3470" y="1270"/>
                  <a:pt x="3496" y="1288"/>
                </a:cubicBezTo>
                <a:cubicBezTo>
                  <a:pt x="3537" y="1411"/>
                  <a:pt x="3463" y="1457"/>
                  <a:pt x="3432" y="1552"/>
                </a:cubicBezTo>
                <a:cubicBezTo>
                  <a:pt x="3426" y="1700"/>
                  <a:pt x="3450" y="1833"/>
                  <a:pt x="3320" y="1920"/>
                </a:cubicBezTo>
                <a:cubicBezTo>
                  <a:pt x="3309" y="1936"/>
                  <a:pt x="3304" y="1957"/>
                  <a:pt x="3288" y="1968"/>
                </a:cubicBezTo>
                <a:cubicBezTo>
                  <a:pt x="3251" y="1992"/>
                  <a:pt x="3224" y="2012"/>
                  <a:pt x="3192" y="2040"/>
                </a:cubicBezTo>
                <a:cubicBezTo>
                  <a:pt x="3171" y="2056"/>
                  <a:pt x="3120" y="2072"/>
                  <a:pt x="3120" y="2072"/>
                </a:cubicBezTo>
                <a:cubicBezTo>
                  <a:pt x="3070" y="2068"/>
                  <a:pt x="3016" y="2069"/>
                  <a:pt x="2968" y="2056"/>
                </a:cubicBezTo>
                <a:cubicBezTo>
                  <a:pt x="2923" y="2043"/>
                  <a:pt x="2886" y="2024"/>
                  <a:pt x="2840" y="2024"/>
                </a:cubicBezTo>
              </a:path>
            </a:pathLst>
          </a:custGeom>
          <a:noFill/>
          <a:ln w="57150" cap="flat" cmpd="sng">
            <a:solidFill>
              <a:srgbClr val="5DBACA"/>
            </a:solidFill>
            <a:prstDash val="solid"/>
            <a:round/>
            <a:headEnd type="none" w="med" len="med"/>
            <a:tailEnd type="none" w="med" len="med"/>
          </a:ln>
          <a:effectLst>
            <a:outerShdw blurRad="63500" dist="57501" dir="3723739"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665607" name="Freeform 7"/>
          <p:cNvSpPr>
            <a:spLocks/>
          </p:cNvSpPr>
          <p:nvPr/>
        </p:nvSpPr>
        <p:spPr bwMode="auto">
          <a:xfrm>
            <a:off x="5537200" y="1762125"/>
            <a:ext cx="2484438" cy="3111500"/>
          </a:xfrm>
          <a:custGeom>
            <a:avLst/>
            <a:gdLst>
              <a:gd name="T0" fmla="*/ 120 w 1565"/>
              <a:gd name="T1" fmla="*/ 0 h 1960"/>
              <a:gd name="T2" fmla="*/ 72 w 1565"/>
              <a:gd name="T3" fmla="*/ 8 h 1960"/>
              <a:gd name="T4" fmla="*/ 24 w 1565"/>
              <a:gd name="T5" fmla="*/ 40 h 1960"/>
              <a:gd name="T6" fmla="*/ 0 w 1565"/>
              <a:gd name="T7" fmla="*/ 120 h 1960"/>
              <a:gd name="T8" fmla="*/ 8 w 1565"/>
              <a:gd name="T9" fmla="*/ 296 h 1960"/>
              <a:gd name="T10" fmla="*/ 96 w 1565"/>
              <a:gd name="T11" fmla="*/ 376 h 1960"/>
              <a:gd name="T12" fmla="*/ 488 w 1565"/>
              <a:gd name="T13" fmla="*/ 504 h 1960"/>
              <a:gd name="T14" fmla="*/ 688 w 1565"/>
              <a:gd name="T15" fmla="*/ 512 h 1960"/>
              <a:gd name="T16" fmla="*/ 864 w 1565"/>
              <a:gd name="T17" fmla="*/ 560 h 1960"/>
              <a:gd name="T18" fmla="*/ 896 w 1565"/>
              <a:gd name="T19" fmla="*/ 608 h 1960"/>
              <a:gd name="T20" fmla="*/ 912 w 1565"/>
              <a:gd name="T21" fmla="*/ 632 h 1960"/>
              <a:gd name="T22" fmla="*/ 936 w 1565"/>
              <a:gd name="T23" fmla="*/ 792 h 1960"/>
              <a:gd name="T24" fmla="*/ 968 w 1565"/>
              <a:gd name="T25" fmla="*/ 840 h 1960"/>
              <a:gd name="T26" fmla="*/ 984 w 1565"/>
              <a:gd name="T27" fmla="*/ 864 h 1960"/>
              <a:gd name="T28" fmla="*/ 1104 w 1565"/>
              <a:gd name="T29" fmla="*/ 960 h 1960"/>
              <a:gd name="T30" fmla="*/ 1216 w 1565"/>
              <a:gd name="T31" fmla="*/ 1000 h 1960"/>
              <a:gd name="T32" fmla="*/ 1272 w 1565"/>
              <a:gd name="T33" fmla="*/ 1040 h 1960"/>
              <a:gd name="T34" fmla="*/ 1376 w 1565"/>
              <a:gd name="T35" fmla="*/ 1088 h 1960"/>
              <a:gd name="T36" fmla="*/ 1496 w 1565"/>
              <a:gd name="T37" fmla="*/ 1136 h 1960"/>
              <a:gd name="T38" fmla="*/ 1552 w 1565"/>
              <a:gd name="T39" fmla="*/ 1216 h 1960"/>
              <a:gd name="T40" fmla="*/ 1488 w 1565"/>
              <a:gd name="T41" fmla="*/ 1448 h 1960"/>
              <a:gd name="T42" fmla="*/ 1432 w 1565"/>
              <a:gd name="T43" fmla="*/ 1520 h 1960"/>
              <a:gd name="T44" fmla="*/ 1416 w 1565"/>
              <a:gd name="T45" fmla="*/ 1568 h 1960"/>
              <a:gd name="T46" fmla="*/ 1408 w 1565"/>
              <a:gd name="T47" fmla="*/ 1864 h 1960"/>
              <a:gd name="T48" fmla="*/ 1384 w 1565"/>
              <a:gd name="T49" fmla="*/ 1888 h 1960"/>
              <a:gd name="T50" fmla="*/ 1248 w 1565"/>
              <a:gd name="T51" fmla="*/ 1960 h 1960"/>
              <a:gd name="T52" fmla="*/ 1104 w 1565"/>
              <a:gd name="T53" fmla="*/ 1944 h 1960"/>
              <a:gd name="T54" fmla="*/ 1056 w 1565"/>
              <a:gd name="T55" fmla="*/ 1928 h 1960"/>
              <a:gd name="T56" fmla="*/ 1032 w 1565"/>
              <a:gd name="T57" fmla="*/ 1920 h 1960"/>
              <a:gd name="T58" fmla="*/ 944 w 1565"/>
              <a:gd name="T59" fmla="*/ 1840 h 1960"/>
              <a:gd name="T60" fmla="*/ 912 w 1565"/>
              <a:gd name="T61" fmla="*/ 1800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65" h="1960">
                <a:moveTo>
                  <a:pt x="120" y="0"/>
                </a:moveTo>
                <a:cubicBezTo>
                  <a:pt x="104" y="2"/>
                  <a:pt x="86" y="1"/>
                  <a:pt x="72" y="8"/>
                </a:cubicBezTo>
                <a:cubicBezTo>
                  <a:pt x="54" y="15"/>
                  <a:pt x="24" y="40"/>
                  <a:pt x="24" y="40"/>
                </a:cubicBezTo>
                <a:cubicBezTo>
                  <a:pt x="15" y="66"/>
                  <a:pt x="8" y="93"/>
                  <a:pt x="0" y="120"/>
                </a:cubicBezTo>
                <a:cubicBezTo>
                  <a:pt x="2" y="178"/>
                  <a:pt x="1" y="237"/>
                  <a:pt x="8" y="296"/>
                </a:cubicBezTo>
                <a:cubicBezTo>
                  <a:pt x="11" y="328"/>
                  <a:pt x="76" y="363"/>
                  <a:pt x="96" y="376"/>
                </a:cubicBezTo>
                <a:cubicBezTo>
                  <a:pt x="210" y="452"/>
                  <a:pt x="350" y="496"/>
                  <a:pt x="488" y="504"/>
                </a:cubicBezTo>
                <a:cubicBezTo>
                  <a:pt x="554" y="507"/>
                  <a:pt x="621" y="509"/>
                  <a:pt x="688" y="512"/>
                </a:cubicBezTo>
                <a:cubicBezTo>
                  <a:pt x="751" y="522"/>
                  <a:pt x="803" y="539"/>
                  <a:pt x="864" y="560"/>
                </a:cubicBezTo>
                <a:cubicBezTo>
                  <a:pt x="874" y="576"/>
                  <a:pt x="885" y="592"/>
                  <a:pt x="896" y="608"/>
                </a:cubicBezTo>
                <a:cubicBezTo>
                  <a:pt x="901" y="616"/>
                  <a:pt x="912" y="632"/>
                  <a:pt x="912" y="632"/>
                </a:cubicBezTo>
                <a:cubicBezTo>
                  <a:pt x="924" y="683"/>
                  <a:pt x="917" y="743"/>
                  <a:pt x="936" y="792"/>
                </a:cubicBezTo>
                <a:cubicBezTo>
                  <a:pt x="942" y="809"/>
                  <a:pt x="957" y="824"/>
                  <a:pt x="968" y="840"/>
                </a:cubicBezTo>
                <a:cubicBezTo>
                  <a:pt x="973" y="848"/>
                  <a:pt x="976" y="858"/>
                  <a:pt x="984" y="864"/>
                </a:cubicBezTo>
                <a:cubicBezTo>
                  <a:pt x="1024" y="894"/>
                  <a:pt x="1054" y="940"/>
                  <a:pt x="1104" y="960"/>
                </a:cubicBezTo>
                <a:cubicBezTo>
                  <a:pt x="1140" y="974"/>
                  <a:pt x="1183" y="978"/>
                  <a:pt x="1216" y="1000"/>
                </a:cubicBezTo>
                <a:cubicBezTo>
                  <a:pt x="1235" y="1012"/>
                  <a:pt x="1252" y="1028"/>
                  <a:pt x="1272" y="1040"/>
                </a:cubicBezTo>
                <a:cubicBezTo>
                  <a:pt x="1302" y="1057"/>
                  <a:pt x="1343" y="1074"/>
                  <a:pt x="1376" y="1088"/>
                </a:cubicBezTo>
                <a:cubicBezTo>
                  <a:pt x="1415" y="1104"/>
                  <a:pt x="1461" y="1107"/>
                  <a:pt x="1496" y="1136"/>
                </a:cubicBezTo>
                <a:cubicBezTo>
                  <a:pt x="1522" y="1158"/>
                  <a:pt x="1533" y="1187"/>
                  <a:pt x="1552" y="1216"/>
                </a:cubicBezTo>
                <a:cubicBezTo>
                  <a:pt x="1543" y="1367"/>
                  <a:pt x="1565" y="1355"/>
                  <a:pt x="1488" y="1448"/>
                </a:cubicBezTo>
                <a:cubicBezTo>
                  <a:pt x="1470" y="1469"/>
                  <a:pt x="1443" y="1494"/>
                  <a:pt x="1432" y="1520"/>
                </a:cubicBezTo>
                <a:cubicBezTo>
                  <a:pt x="1425" y="1535"/>
                  <a:pt x="1416" y="1568"/>
                  <a:pt x="1416" y="1568"/>
                </a:cubicBezTo>
                <a:cubicBezTo>
                  <a:pt x="1413" y="1666"/>
                  <a:pt x="1417" y="1765"/>
                  <a:pt x="1408" y="1864"/>
                </a:cubicBezTo>
                <a:cubicBezTo>
                  <a:pt x="1406" y="1875"/>
                  <a:pt x="1391" y="1879"/>
                  <a:pt x="1384" y="1888"/>
                </a:cubicBezTo>
                <a:cubicBezTo>
                  <a:pt x="1347" y="1932"/>
                  <a:pt x="1305" y="1950"/>
                  <a:pt x="1248" y="1960"/>
                </a:cubicBezTo>
                <a:cubicBezTo>
                  <a:pt x="1200" y="1956"/>
                  <a:pt x="1150" y="1956"/>
                  <a:pt x="1104" y="1944"/>
                </a:cubicBezTo>
                <a:cubicBezTo>
                  <a:pt x="1087" y="1939"/>
                  <a:pt x="1072" y="1933"/>
                  <a:pt x="1056" y="1928"/>
                </a:cubicBezTo>
                <a:cubicBezTo>
                  <a:pt x="1048" y="1925"/>
                  <a:pt x="1032" y="1920"/>
                  <a:pt x="1032" y="1920"/>
                </a:cubicBezTo>
                <a:cubicBezTo>
                  <a:pt x="1004" y="1892"/>
                  <a:pt x="969" y="1870"/>
                  <a:pt x="944" y="1840"/>
                </a:cubicBezTo>
                <a:cubicBezTo>
                  <a:pt x="893" y="1779"/>
                  <a:pt x="958" y="1846"/>
                  <a:pt x="912" y="1800"/>
                </a:cubicBezTo>
              </a:path>
            </a:pathLst>
          </a:custGeom>
          <a:noFill/>
          <a:ln w="57150" cap="flat" cmpd="sng">
            <a:solidFill>
              <a:schemeClr val="tx1"/>
            </a:solidFill>
            <a:prstDash val="solid"/>
            <a:round/>
            <a:headEnd type="none" w="med" len="med"/>
            <a:tailEnd type="none" w="med" len="med"/>
          </a:ln>
          <a:effectLst>
            <a:outerShdw blurRad="63500" dist="57501" dir="3723739"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665608" name="Oval 8"/>
          <p:cNvSpPr>
            <a:spLocks noChangeArrowheads="1"/>
          </p:cNvSpPr>
          <p:nvPr/>
        </p:nvSpPr>
        <p:spPr bwMode="auto">
          <a:xfrm>
            <a:off x="6905625" y="3492500"/>
            <a:ext cx="1200150" cy="1778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tx1"/>
                </a:solidFill>
              </a14:hiddenFill>
            </a:ext>
          </a:extLst>
        </p:spPr>
        <p:txBody>
          <a:bodyPr wrap="none" anchor="ctr"/>
          <a:lstStyle/>
          <a:p>
            <a:endParaRPr lang="en-US"/>
          </a:p>
        </p:txBody>
      </p:sp>
      <p:grpSp>
        <p:nvGrpSpPr>
          <p:cNvPr id="665609" name="Group 9"/>
          <p:cNvGrpSpPr>
            <a:grpSpLocks/>
          </p:cNvGrpSpPr>
          <p:nvPr/>
        </p:nvGrpSpPr>
        <p:grpSpPr bwMode="auto">
          <a:xfrm>
            <a:off x="6426200" y="3251200"/>
            <a:ext cx="2125663" cy="2043113"/>
            <a:chOff x="2518" y="1148"/>
            <a:chExt cx="3093" cy="2160"/>
          </a:xfrm>
        </p:grpSpPr>
        <p:sp>
          <p:nvSpPr>
            <p:cNvPr id="665610" name="AutoShape 10" descr="70%"/>
            <p:cNvSpPr>
              <a:spLocks noChangeArrowheads="1"/>
            </p:cNvSpPr>
            <p:nvPr/>
          </p:nvSpPr>
          <p:spPr bwMode="auto">
            <a:xfrm rot="-3967217">
              <a:off x="4114" y="292"/>
              <a:ext cx="641" cy="2353"/>
            </a:xfrm>
            <a:prstGeom prst="curvedLeftArrow">
              <a:avLst>
                <a:gd name="adj1" fmla="val 73417"/>
                <a:gd name="adj2" fmla="val 146833"/>
                <a:gd name="adj3" fmla="val 33333"/>
              </a:avLst>
            </a:prstGeom>
            <a:pattFill prst="pct70">
              <a:fgClr>
                <a:schemeClr val="accent1"/>
              </a:fgClr>
              <a:bgClr>
                <a:srgbClr val="FFFFFF"/>
              </a:bgClr>
            </a:pattFill>
            <a:ln w="28575">
              <a:solidFill>
                <a:schemeClr val="tx1"/>
              </a:solidFill>
              <a:miter lim="800000"/>
              <a:headEnd/>
              <a:tailEnd/>
            </a:ln>
            <a:effectLst>
              <a:outerShdw blurRad="63500" dist="68978" dir="4020649" algn="ctr" rotWithShape="0">
                <a:schemeClr val="bg2">
                  <a:alpha val="74998"/>
                </a:schemeClr>
              </a:outerShdw>
            </a:effectLst>
          </p:spPr>
          <p:txBody>
            <a:bodyPr wrap="none" anchor="ctr"/>
            <a:lstStyle/>
            <a:p>
              <a:endParaRPr lang="en-US"/>
            </a:p>
          </p:txBody>
        </p:sp>
        <p:sp>
          <p:nvSpPr>
            <p:cNvPr id="665611" name="AutoShape 11" descr="70%"/>
            <p:cNvSpPr>
              <a:spLocks noChangeArrowheads="1"/>
            </p:cNvSpPr>
            <p:nvPr/>
          </p:nvSpPr>
          <p:spPr bwMode="auto">
            <a:xfrm rot="6560689" flipV="1">
              <a:off x="3492" y="1694"/>
              <a:ext cx="640" cy="2588"/>
            </a:xfrm>
            <a:prstGeom prst="curvedLeftArrow">
              <a:avLst>
                <a:gd name="adj1" fmla="val 80875"/>
                <a:gd name="adj2" fmla="val 161750"/>
                <a:gd name="adj3" fmla="val 33333"/>
              </a:avLst>
            </a:prstGeom>
            <a:pattFill prst="pct70">
              <a:fgClr>
                <a:schemeClr val="accent1"/>
              </a:fgClr>
              <a:bgClr>
                <a:srgbClr val="FFFFFF"/>
              </a:bgClr>
            </a:pattFill>
            <a:ln w="28575">
              <a:solidFill>
                <a:schemeClr val="tx1"/>
              </a:solidFill>
              <a:miter lim="800000"/>
              <a:headEnd/>
              <a:tailEnd/>
            </a:ln>
            <a:effectLst>
              <a:outerShdw blurRad="63500" dist="68978" dir="4020649" algn="ctr" rotWithShape="0">
                <a:schemeClr val="bg2">
                  <a:alpha val="74998"/>
                </a:schemeClr>
              </a:outerShdw>
            </a:effectLst>
          </p:spPr>
          <p:txBody>
            <a:bodyPr wrap="none" anchor="ctr"/>
            <a:lstStyle/>
            <a:p>
              <a:endParaRPr lang="en-US"/>
            </a:p>
          </p:txBody>
        </p:sp>
      </p:grpSp>
      <p:sp>
        <p:nvSpPr>
          <p:cNvPr id="665616" name="Rectangle 16"/>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05</a:t>
            </a:r>
          </a:p>
        </p:txBody>
      </p:sp>
      <p:sp>
        <p:nvSpPr>
          <p:cNvPr id="665617" name="Text Box 17"/>
          <p:cNvSpPr txBox="1">
            <a:spLocks noChangeArrowheads="1"/>
          </p:cNvSpPr>
          <p:nvPr/>
        </p:nvSpPr>
        <p:spPr bwMode="auto">
          <a:xfrm>
            <a:off x="6992938" y="6242050"/>
            <a:ext cx="16335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665604"/>
                                        </p:tgtEl>
                                        <p:attrNameLst>
                                          <p:attrName>style.visibility</p:attrName>
                                        </p:attrNameLst>
                                      </p:cBhvr>
                                      <p:to>
                                        <p:strVal val="visible"/>
                                      </p:to>
                                    </p:set>
                                    <p:anim calcmode="lin" valueType="num">
                                      <p:cBhvr>
                                        <p:cTn id="7" dur="500" fill="hold"/>
                                        <p:tgtEl>
                                          <p:spTgt spid="665604"/>
                                        </p:tgtEl>
                                        <p:attrNameLst>
                                          <p:attrName>ppt_x</p:attrName>
                                        </p:attrNameLst>
                                      </p:cBhvr>
                                      <p:tavLst>
                                        <p:tav tm="0">
                                          <p:val>
                                            <p:strVal val="#ppt_x-#ppt_w/2"/>
                                          </p:val>
                                        </p:tav>
                                        <p:tav tm="100000">
                                          <p:val>
                                            <p:strVal val="#ppt_x"/>
                                          </p:val>
                                        </p:tav>
                                      </p:tavLst>
                                    </p:anim>
                                    <p:anim calcmode="lin" valueType="num">
                                      <p:cBhvr>
                                        <p:cTn id="8" dur="500" fill="hold"/>
                                        <p:tgtEl>
                                          <p:spTgt spid="665604"/>
                                        </p:tgtEl>
                                        <p:attrNameLst>
                                          <p:attrName>ppt_y</p:attrName>
                                        </p:attrNameLst>
                                      </p:cBhvr>
                                      <p:tavLst>
                                        <p:tav tm="0">
                                          <p:val>
                                            <p:strVal val="#ppt_y"/>
                                          </p:val>
                                        </p:tav>
                                        <p:tav tm="100000">
                                          <p:val>
                                            <p:strVal val="#ppt_y"/>
                                          </p:val>
                                        </p:tav>
                                      </p:tavLst>
                                    </p:anim>
                                    <p:anim calcmode="lin" valueType="num">
                                      <p:cBhvr>
                                        <p:cTn id="9" dur="500" fill="hold"/>
                                        <p:tgtEl>
                                          <p:spTgt spid="665604"/>
                                        </p:tgtEl>
                                        <p:attrNameLst>
                                          <p:attrName>ppt_w</p:attrName>
                                        </p:attrNameLst>
                                      </p:cBhvr>
                                      <p:tavLst>
                                        <p:tav tm="0">
                                          <p:val>
                                            <p:fltVal val="0"/>
                                          </p:val>
                                        </p:tav>
                                        <p:tav tm="100000">
                                          <p:val>
                                            <p:strVal val="#ppt_w"/>
                                          </p:val>
                                        </p:tav>
                                      </p:tavLst>
                                    </p:anim>
                                    <p:anim calcmode="lin" valueType="num">
                                      <p:cBhvr>
                                        <p:cTn id="10" dur="500" fill="hold"/>
                                        <p:tgtEl>
                                          <p:spTgt spid="66560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0"/>
                                  </p:stCondLst>
                                  <p:childTnLst>
                                    <p:set>
                                      <p:cBhvr>
                                        <p:cTn id="13" dur="1" fill="hold">
                                          <p:stCondLst>
                                            <p:cond delay="0"/>
                                          </p:stCondLst>
                                        </p:cTn>
                                        <p:tgtEl>
                                          <p:spTgt spid="665608"/>
                                        </p:tgtEl>
                                        <p:attrNameLst>
                                          <p:attrName>style.visibility</p:attrName>
                                        </p:attrNameLst>
                                      </p:cBhvr>
                                      <p:to>
                                        <p:strVal val="visible"/>
                                      </p:to>
                                    </p:set>
                                    <p:anim calcmode="lin" valueType="num">
                                      <p:cBhvr>
                                        <p:cTn id="14" dur="500" fill="hold"/>
                                        <p:tgtEl>
                                          <p:spTgt spid="665608"/>
                                        </p:tgtEl>
                                        <p:attrNameLst>
                                          <p:attrName>ppt_w</p:attrName>
                                        </p:attrNameLst>
                                      </p:cBhvr>
                                      <p:tavLst>
                                        <p:tav tm="0">
                                          <p:val>
                                            <p:fltVal val="0"/>
                                          </p:val>
                                        </p:tav>
                                        <p:tav tm="100000">
                                          <p:val>
                                            <p:strVal val="#ppt_w"/>
                                          </p:val>
                                        </p:tav>
                                      </p:tavLst>
                                    </p:anim>
                                    <p:anim calcmode="lin" valueType="num">
                                      <p:cBhvr>
                                        <p:cTn id="15" dur="500" fill="hold"/>
                                        <p:tgtEl>
                                          <p:spTgt spid="665608"/>
                                        </p:tgtEl>
                                        <p:attrNameLst>
                                          <p:attrName>ppt_h</p:attrName>
                                        </p:attrNameLst>
                                      </p:cBhvr>
                                      <p:tavLst>
                                        <p:tav tm="0">
                                          <p:val>
                                            <p:fltVal val="0"/>
                                          </p:val>
                                        </p:tav>
                                        <p:tav tm="100000">
                                          <p:val>
                                            <p:strVal val="#ppt_h"/>
                                          </p:val>
                                        </p:tav>
                                      </p:tavLst>
                                    </p:anim>
                                    <p:anim calcmode="lin" valueType="num">
                                      <p:cBhvr>
                                        <p:cTn id="16" dur="500" fill="hold"/>
                                        <p:tgtEl>
                                          <p:spTgt spid="665608"/>
                                        </p:tgtEl>
                                        <p:attrNameLst>
                                          <p:attrName>ppt_x</p:attrName>
                                        </p:attrNameLst>
                                      </p:cBhvr>
                                      <p:tavLst>
                                        <p:tav tm="0">
                                          <p:val>
                                            <p:fltVal val="0.5"/>
                                          </p:val>
                                        </p:tav>
                                        <p:tav tm="100000">
                                          <p:val>
                                            <p:strVal val="#ppt_x"/>
                                          </p:val>
                                        </p:tav>
                                      </p:tavLst>
                                    </p:anim>
                                    <p:anim calcmode="lin" valueType="num">
                                      <p:cBhvr>
                                        <p:cTn id="17" dur="500" fill="hold"/>
                                        <p:tgtEl>
                                          <p:spTgt spid="665608"/>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2" presetClass="entr" presetSubtype="1" fill="hold" grpId="0" nodeType="afterEffect">
                                  <p:stCondLst>
                                    <p:cond delay="1000"/>
                                  </p:stCondLst>
                                  <p:childTnLst>
                                    <p:set>
                                      <p:cBhvr>
                                        <p:cTn id="20" dur="1" fill="hold">
                                          <p:stCondLst>
                                            <p:cond delay="0"/>
                                          </p:stCondLst>
                                        </p:cTn>
                                        <p:tgtEl>
                                          <p:spTgt spid="665606"/>
                                        </p:tgtEl>
                                        <p:attrNameLst>
                                          <p:attrName>style.visibility</p:attrName>
                                        </p:attrNameLst>
                                      </p:cBhvr>
                                      <p:to>
                                        <p:strVal val="visible"/>
                                      </p:to>
                                    </p:set>
                                    <p:animEffect transition="in" filter="wipe(up)">
                                      <p:cBhvr>
                                        <p:cTn id="21" dur="500"/>
                                        <p:tgtEl>
                                          <p:spTgt spid="665606"/>
                                        </p:tgtEl>
                                      </p:cBhvr>
                                    </p:animEffect>
                                  </p:childTnLst>
                                </p:cTn>
                              </p:par>
                            </p:childTnLst>
                          </p:cTn>
                        </p:par>
                        <p:par>
                          <p:cTn id="22" fill="hold" nodeType="afterGroup">
                            <p:stCondLst>
                              <p:cond delay="3500"/>
                            </p:stCondLst>
                            <p:childTnLst>
                              <p:par>
                                <p:cTn id="23" presetID="22" presetClass="entr" presetSubtype="1" fill="hold" grpId="0" nodeType="afterEffect">
                                  <p:stCondLst>
                                    <p:cond delay="1000"/>
                                  </p:stCondLst>
                                  <p:childTnLst>
                                    <p:set>
                                      <p:cBhvr>
                                        <p:cTn id="24" dur="1" fill="hold">
                                          <p:stCondLst>
                                            <p:cond delay="0"/>
                                          </p:stCondLst>
                                        </p:cTn>
                                        <p:tgtEl>
                                          <p:spTgt spid="665605"/>
                                        </p:tgtEl>
                                        <p:attrNameLst>
                                          <p:attrName>style.visibility</p:attrName>
                                        </p:attrNameLst>
                                      </p:cBhvr>
                                      <p:to>
                                        <p:strVal val="visible"/>
                                      </p:to>
                                    </p:set>
                                    <p:animEffect transition="in" filter="wipe(up)">
                                      <p:cBhvr>
                                        <p:cTn id="25" dur="500"/>
                                        <p:tgtEl>
                                          <p:spTgt spid="665605"/>
                                        </p:tgtEl>
                                      </p:cBhvr>
                                    </p:animEffect>
                                  </p:childTnLst>
                                </p:cTn>
                              </p:par>
                            </p:childTnLst>
                          </p:cTn>
                        </p:par>
                        <p:par>
                          <p:cTn id="26" fill="hold" nodeType="afterGroup">
                            <p:stCondLst>
                              <p:cond delay="5000"/>
                            </p:stCondLst>
                            <p:childTnLst>
                              <p:par>
                                <p:cTn id="27" presetID="22" presetClass="entr" presetSubtype="8" fill="hold" grpId="0" nodeType="afterEffect">
                                  <p:stCondLst>
                                    <p:cond delay="1000"/>
                                  </p:stCondLst>
                                  <p:childTnLst>
                                    <p:set>
                                      <p:cBhvr>
                                        <p:cTn id="28" dur="1" fill="hold">
                                          <p:stCondLst>
                                            <p:cond delay="0"/>
                                          </p:stCondLst>
                                        </p:cTn>
                                        <p:tgtEl>
                                          <p:spTgt spid="665607"/>
                                        </p:tgtEl>
                                        <p:attrNameLst>
                                          <p:attrName>style.visibility</p:attrName>
                                        </p:attrNameLst>
                                      </p:cBhvr>
                                      <p:to>
                                        <p:strVal val="visible"/>
                                      </p:to>
                                    </p:set>
                                    <p:animEffect transition="in" filter="wipe(left)">
                                      <p:cBhvr>
                                        <p:cTn id="29" dur="500"/>
                                        <p:tgtEl>
                                          <p:spTgt spid="665607"/>
                                        </p:tgtEl>
                                      </p:cBhvr>
                                    </p:animEffect>
                                  </p:childTnLst>
                                </p:cTn>
                              </p:par>
                            </p:childTnLst>
                          </p:cTn>
                        </p:par>
                        <p:par>
                          <p:cTn id="30" fill="hold" nodeType="afterGroup">
                            <p:stCondLst>
                              <p:cond delay="6500"/>
                            </p:stCondLst>
                            <p:childTnLst>
                              <p:par>
                                <p:cTn id="31" presetID="19" presetClass="entr" presetSubtype="10" fill="hold" nodeType="afterEffect">
                                  <p:stCondLst>
                                    <p:cond delay="1000"/>
                                  </p:stCondLst>
                                  <p:childTnLst>
                                    <p:set>
                                      <p:cBhvr>
                                        <p:cTn id="32" dur="1" fill="hold">
                                          <p:stCondLst>
                                            <p:cond delay="0"/>
                                          </p:stCondLst>
                                        </p:cTn>
                                        <p:tgtEl>
                                          <p:spTgt spid="665609"/>
                                        </p:tgtEl>
                                        <p:attrNameLst>
                                          <p:attrName>style.visibility</p:attrName>
                                        </p:attrNameLst>
                                      </p:cBhvr>
                                      <p:to>
                                        <p:strVal val="visible"/>
                                      </p:to>
                                    </p:set>
                                    <p:anim calcmode="lin" valueType="num">
                                      <p:cBhvr>
                                        <p:cTn id="33" dur="5000" fill="hold"/>
                                        <p:tgtEl>
                                          <p:spTgt spid="665609"/>
                                        </p:tgtEl>
                                        <p:attrNameLst>
                                          <p:attrName>ppt_w</p:attrName>
                                        </p:attrNameLst>
                                      </p:cBhvr>
                                      <p:tavLst>
                                        <p:tav tm="0" fmla="#ppt_w*sin(2.5*pi*$)">
                                          <p:val>
                                            <p:fltVal val="0"/>
                                          </p:val>
                                        </p:tav>
                                        <p:tav tm="100000">
                                          <p:val>
                                            <p:fltVal val="1"/>
                                          </p:val>
                                        </p:tav>
                                      </p:tavLst>
                                    </p:anim>
                                    <p:anim calcmode="lin" valueType="num">
                                      <p:cBhvr>
                                        <p:cTn id="34" dur="5000" fill="hold"/>
                                        <p:tgtEl>
                                          <p:spTgt spid="66560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04" grpId="0" autoUpdateAnimBg="0"/>
      <p:bldP spid="665605" grpId="0" animBg="1"/>
      <p:bldP spid="665606" grpId="0" animBg="1"/>
      <p:bldP spid="665607" grpId="0" animBg="1"/>
      <p:bldP spid="66560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1539875" y="874713"/>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6067" name="Freeform 3"/>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16068" name="Rectangle 4"/>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216069" name="Rectangle 5"/>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6070" name="Freeform 6"/>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16071" name="Freeform 7"/>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16072" name="Rectangle 8"/>
          <p:cNvSpPr>
            <a:spLocks noChangeArrowheads="1"/>
          </p:cNvSpPr>
          <p:nvPr/>
        </p:nvSpPr>
        <p:spPr bwMode="auto">
          <a:xfrm>
            <a:off x="4630738" y="2649538"/>
            <a:ext cx="152082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EK</a:t>
            </a:r>
          </a:p>
        </p:txBody>
      </p:sp>
      <p:sp>
        <p:nvSpPr>
          <p:cNvPr id="216073" name="Freeform 9"/>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16074" name="Rectangle 10"/>
          <p:cNvSpPr>
            <a:spLocks noChangeArrowheads="1"/>
          </p:cNvSpPr>
          <p:nvPr/>
        </p:nvSpPr>
        <p:spPr bwMode="auto">
          <a:xfrm>
            <a:off x="7259638" y="5259388"/>
            <a:ext cx="131127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PG</a:t>
            </a:r>
          </a:p>
        </p:txBody>
      </p:sp>
      <p:sp>
        <p:nvSpPr>
          <p:cNvPr id="216075" name="Freeform 11"/>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16076" name="Freeform 12"/>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16077" name="Freeform 13"/>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16078" name="Rectangle 14"/>
          <p:cNvSpPr>
            <a:spLocks noChangeArrowheads="1"/>
          </p:cNvSpPr>
          <p:nvPr/>
        </p:nvSpPr>
        <p:spPr bwMode="auto">
          <a:xfrm>
            <a:off x="3449638" y="2382838"/>
            <a:ext cx="127317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GO</a:t>
            </a:r>
          </a:p>
        </p:txBody>
      </p:sp>
      <p:sp>
        <p:nvSpPr>
          <p:cNvPr id="216079" name="Rectangle 15"/>
          <p:cNvSpPr>
            <a:spLocks noChangeArrowheads="1"/>
          </p:cNvSpPr>
          <p:nvPr/>
        </p:nvSpPr>
        <p:spPr bwMode="auto">
          <a:xfrm>
            <a:off x="2516188" y="5640388"/>
            <a:ext cx="70167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KO</a:t>
            </a:r>
          </a:p>
        </p:txBody>
      </p:sp>
      <p:sp>
        <p:nvSpPr>
          <p:cNvPr id="216080" name="Rectangle 16"/>
          <p:cNvSpPr>
            <a:spLocks noChangeArrowheads="1"/>
          </p:cNvSpPr>
          <p:nvPr/>
        </p:nvSpPr>
        <p:spPr bwMode="auto">
          <a:xfrm>
            <a:off x="2020888" y="9921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MO</a:t>
            </a:r>
          </a:p>
        </p:txBody>
      </p:sp>
      <p:sp>
        <p:nvSpPr>
          <p:cNvPr id="216081" name="Rectangle 17"/>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6082" name="Line 18"/>
          <p:cNvSpPr>
            <a:spLocks noChangeShapeType="1"/>
          </p:cNvSpPr>
          <p:nvPr/>
        </p:nvSpPr>
        <p:spPr bwMode="auto">
          <a:xfrm>
            <a:off x="1698625" y="35179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608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6084" name="Rectangle 20"/>
          <p:cNvSpPr>
            <a:spLocks noChangeArrowheads="1"/>
          </p:cNvSpPr>
          <p:nvPr/>
        </p:nvSpPr>
        <p:spPr bwMode="auto">
          <a:xfrm>
            <a:off x="176213" y="474663"/>
            <a:ext cx="2825750" cy="10636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r>
              <a:rPr lang="en-US" sz="2400" b="1">
                <a:solidFill>
                  <a:schemeClr val="tx2"/>
                </a:solidFill>
                <a:effectLst/>
                <a:latin typeface="Times" charset="0"/>
              </a:rPr>
              <a:t> </a:t>
            </a:r>
            <a:r>
              <a:rPr lang="en-US" sz="2000" b="1">
                <a:solidFill>
                  <a:schemeClr val="tx2"/>
                </a:solidFill>
                <a:effectLst/>
                <a:latin typeface="Times" charset="0"/>
              </a:rPr>
              <a:t>ONGA SOTHOKOCKO                                    </a:t>
            </a:r>
          </a:p>
          <a:p>
            <a:pPr algn="l"/>
            <a:r>
              <a:rPr lang="en-US" sz="2000" b="1">
                <a:solidFill>
                  <a:schemeClr val="tx2"/>
                </a:solidFill>
                <a:effectLst/>
                <a:latin typeface="Times" charset="0"/>
              </a:rPr>
              <a:t> </a:t>
            </a:r>
          </a:p>
        </p:txBody>
      </p:sp>
      <p:sp>
        <p:nvSpPr>
          <p:cNvPr id="216085" name="Rectangle 21"/>
          <p:cNvSpPr>
            <a:spLocks noChangeArrowheads="1"/>
          </p:cNvSpPr>
          <p:nvPr/>
        </p:nvSpPr>
        <p:spPr bwMode="auto">
          <a:xfrm>
            <a:off x="2613025" y="3613150"/>
            <a:ext cx="1730375" cy="454025"/>
          </a:xfrm>
          <a:prstGeom prst="rect">
            <a:avLst/>
          </a:prstGeom>
          <a:noFill/>
          <a:ln>
            <a:noFill/>
          </a:ln>
          <a:effectLst>
            <a:outerShdw blurRad="63500" dist="74053" dir="1857825"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KO</a:t>
            </a:r>
          </a:p>
        </p:txBody>
      </p:sp>
      <p:sp>
        <p:nvSpPr>
          <p:cNvPr id="216086" name="Line 22"/>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chemeClr val="tx1"/>
                </a:solidFill>
                <a:round/>
                <a:headEnd/>
                <a:tailEnd/>
              </a14:hiddenLine>
            </a:ext>
          </a:extLst>
        </p:spPr>
        <p:txBody>
          <a:bodyPr wrap="none" anchor="ctr"/>
          <a:lstStyle/>
          <a:p>
            <a:endParaRPr lang="en-US"/>
          </a:p>
        </p:txBody>
      </p:sp>
      <p:sp>
        <p:nvSpPr>
          <p:cNvPr id="21608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6088" name="Rectangle 24"/>
          <p:cNvSpPr>
            <a:spLocks noChangeArrowheads="1"/>
          </p:cNvSpPr>
          <p:nvPr/>
        </p:nvSpPr>
        <p:spPr bwMode="auto">
          <a:xfrm>
            <a:off x="4081463" y="1125538"/>
            <a:ext cx="812800" cy="5191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216089" name="Rectangle 25"/>
          <p:cNvSpPr>
            <a:spLocks noChangeArrowheads="1"/>
          </p:cNvSpPr>
          <p:nvPr/>
        </p:nvSpPr>
        <p:spPr bwMode="auto">
          <a:xfrm>
            <a:off x="6896100" y="4395788"/>
            <a:ext cx="835025" cy="698500"/>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4000" b="1">
                <a:solidFill>
                  <a:srgbClr val="EEFF4B"/>
                </a:solidFill>
                <a:effectLst/>
                <a:latin typeface="Times" charset="0"/>
              </a:rPr>
              <a:t>U</a:t>
            </a:r>
          </a:p>
        </p:txBody>
      </p:sp>
      <p:sp>
        <p:nvSpPr>
          <p:cNvPr id="216090" name="Rectangle 26"/>
          <p:cNvSpPr>
            <a:spLocks noChangeArrowheads="1"/>
          </p:cNvSpPr>
          <p:nvPr/>
        </p:nvSpPr>
        <p:spPr bwMode="auto">
          <a:xfrm>
            <a:off x="5830888" y="2884488"/>
            <a:ext cx="83502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B</a:t>
            </a:r>
          </a:p>
        </p:txBody>
      </p:sp>
      <p:sp>
        <p:nvSpPr>
          <p:cNvPr id="21609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6092" name="Rectangle 28"/>
          <p:cNvSpPr>
            <a:spLocks noChangeArrowheads="1"/>
          </p:cNvSpPr>
          <p:nvPr/>
        </p:nvSpPr>
        <p:spPr bwMode="auto">
          <a:xfrm>
            <a:off x="5487988" y="1811338"/>
            <a:ext cx="83502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H</a:t>
            </a:r>
          </a:p>
        </p:txBody>
      </p:sp>
      <p:sp>
        <p:nvSpPr>
          <p:cNvPr id="216093"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6094" name="Rectangle 30"/>
          <p:cNvSpPr>
            <a:spLocks noChangeArrowheads="1"/>
          </p:cNvSpPr>
          <p:nvPr/>
        </p:nvSpPr>
        <p:spPr bwMode="auto">
          <a:xfrm>
            <a:off x="7088188" y="1525588"/>
            <a:ext cx="129222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pPr>
            <a:r>
              <a:rPr lang="en-US" sz="2400" b="1">
                <a:solidFill>
                  <a:schemeClr val="folHlink"/>
                </a:solidFill>
                <a:effectLst/>
                <a:latin typeface="Times" charset="0"/>
              </a:rPr>
              <a:t>N(A)</a:t>
            </a:r>
          </a:p>
        </p:txBody>
      </p:sp>
      <p:sp>
        <p:nvSpPr>
          <p:cNvPr id="21609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609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6097" name="Rectangle 33"/>
          <p:cNvSpPr>
            <a:spLocks noChangeArrowheads="1"/>
          </p:cNvSpPr>
          <p:nvPr/>
        </p:nvSpPr>
        <p:spPr bwMode="auto">
          <a:xfrm>
            <a:off x="3074988" y="2568575"/>
            <a:ext cx="417512"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K</a:t>
            </a:r>
          </a:p>
        </p:txBody>
      </p:sp>
      <p:sp>
        <p:nvSpPr>
          <p:cNvPr id="21609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6099" name="Rectangle 35"/>
          <p:cNvSpPr>
            <a:spLocks noChangeArrowheads="1"/>
          </p:cNvSpPr>
          <p:nvPr/>
        </p:nvSpPr>
        <p:spPr bwMode="auto">
          <a:xfrm>
            <a:off x="2727325" y="3078163"/>
            <a:ext cx="33337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J</a:t>
            </a:r>
          </a:p>
        </p:txBody>
      </p:sp>
      <p:sp>
        <p:nvSpPr>
          <p:cNvPr id="21610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610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6102" name="Rectangle 38"/>
          <p:cNvSpPr>
            <a:spLocks noChangeArrowheads="1"/>
          </p:cNvSpPr>
          <p:nvPr/>
        </p:nvSpPr>
        <p:spPr bwMode="auto">
          <a:xfrm>
            <a:off x="3067050" y="4451350"/>
            <a:ext cx="620713"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KB</a:t>
            </a:r>
          </a:p>
        </p:txBody>
      </p:sp>
      <p:sp>
        <p:nvSpPr>
          <p:cNvPr id="21610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6104" name="Rectangle 40"/>
          <p:cNvSpPr>
            <a:spLocks noChangeArrowheads="1"/>
          </p:cNvSpPr>
          <p:nvPr/>
        </p:nvSpPr>
        <p:spPr bwMode="auto">
          <a:xfrm>
            <a:off x="3146425" y="5164138"/>
            <a:ext cx="704850"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MO</a:t>
            </a:r>
          </a:p>
        </p:txBody>
      </p:sp>
      <p:sp>
        <p:nvSpPr>
          <p:cNvPr id="21610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6106" name="Rectangle 42"/>
          <p:cNvSpPr>
            <a:spLocks noChangeArrowheads="1"/>
          </p:cNvSpPr>
          <p:nvPr/>
        </p:nvSpPr>
        <p:spPr bwMode="auto">
          <a:xfrm>
            <a:off x="1809750" y="4081463"/>
            <a:ext cx="38417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E</a:t>
            </a:r>
          </a:p>
        </p:txBody>
      </p:sp>
      <p:sp>
        <p:nvSpPr>
          <p:cNvPr id="216107" name="Rectangle 43"/>
          <p:cNvSpPr>
            <a:spLocks noChangeArrowheads="1"/>
          </p:cNvSpPr>
          <p:nvPr/>
        </p:nvSpPr>
        <p:spPr bwMode="auto">
          <a:xfrm>
            <a:off x="3751263" y="3078163"/>
            <a:ext cx="688975"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pPr>
            <a:r>
              <a:rPr lang="en-US" sz="2400" b="1">
                <a:solidFill>
                  <a:schemeClr val="folHlink"/>
                </a:solidFill>
                <a:effectLst/>
                <a:latin typeface="Times" charset="0"/>
              </a:rPr>
              <a:t>MN</a:t>
            </a:r>
          </a:p>
        </p:txBody>
      </p:sp>
      <p:grpSp>
        <p:nvGrpSpPr>
          <p:cNvPr id="216120" name="Group 56"/>
          <p:cNvGrpSpPr>
            <a:grpSpLocks/>
          </p:cNvGrpSpPr>
          <p:nvPr/>
        </p:nvGrpSpPr>
        <p:grpSpPr bwMode="auto">
          <a:xfrm>
            <a:off x="6400800" y="2857500"/>
            <a:ext cx="2019300" cy="2247900"/>
            <a:chOff x="4032" y="1800"/>
            <a:chExt cx="1272" cy="1416"/>
          </a:xfrm>
        </p:grpSpPr>
        <p:sp>
          <p:nvSpPr>
            <p:cNvPr id="216115" name="Oval 51"/>
            <p:cNvSpPr>
              <a:spLocks noChangeArrowheads="1"/>
            </p:cNvSpPr>
            <p:nvPr/>
          </p:nvSpPr>
          <p:spPr bwMode="auto">
            <a:xfrm>
              <a:off x="4032" y="2592"/>
              <a:ext cx="672" cy="624"/>
            </a:xfrm>
            <a:prstGeom prst="ellipse">
              <a:avLst/>
            </a:prstGeom>
            <a:noFill/>
            <a:ln w="57150">
              <a:solidFill>
                <a:srgbClr val="D83104"/>
              </a:solidFill>
              <a:round/>
              <a:headEnd/>
              <a:tailEnd/>
            </a:ln>
            <a:effectLst>
              <a:outerShdw blurRad="63500" dist="68978" dir="1379351"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216117" name="AutoShape 53"/>
            <p:cNvSpPr>
              <a:spLocks noChangeArrowheads="1"/>
            </p:cNvSpPr>
            <p:nvPr/>
          </p:nvSpPr>
          <p:spPr bwMode="auto">
            <a:xfrm rot="7507952">
              <a:off x="4560" y="1824"/>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46662" dir="2115817" algn="ctr" rotWithShape="0">
                <a:schemeClr val="bg2">
                  <a:alpha val="74998"/>
                </a:schemeClr>
              </a:outerShdw>
            </a:effectLst>
          </p:spPr>
          <p:txBody>
            <a:bodyPr wrap="none" anchor="ctr"/>
            <a:lstStyle/>
            <a:p>
              <a:endParaRPr lang="en-US"/>
            </a:p>
          </p:txBody>
        </p:sp>
      </p:grpSp>
      <p:sp>
        <p:nvSpPr>
          <p:cNvPr id="216119" name="Text Box 55"/>
          <p:cNvSpPr txBox="1">
            <a:spLocks noChangeArrowheads="1"/>
          </p:cNvSpPr>
          <p:nvPr/>
        </p:nvSpPr>
        <p:spPr bwMode="auto">
          <a:xfrm>
            <a:off x="1787525" y="0"/>
            <a:ext cx="19939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200" b="1">
                <a:solidFill>
                  <a:schemeClr val="tx1"/>
                </a:solidFill>
                <a:effectLst/>
              </a:rPr>
              <a:t>Hr. 11:28</a:t>
            </a:r>
          </a:p>
        </p:txBody>
      </p:sp>
      <p:sp>
        <p:nvSpPr>
          <p:cNvPr id="216121" name="Text Box 57"/>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216126" name="Rectangle 62"/>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06</a:t>
            </a:r>
          </a:p>
        </p:txBody>
      </p:sp>
      <p:sp>
        <p:nvSpPr>
          <p:cNvPr id="216127" name="Text Box 63"/>
          <p:cNvSpPr txBox="1">
            <a:spLocks noChangeArrowheads="1"/>
          </p:cNvSpPr>
          <p:nvPr/>
        </p:nvSpPr>
        <p:spPr bwMode="auto">
          <a:xfrm>
            <a:off x="6992938" y="6242050"/>
            <a:ext cx="16335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sp>
        <p:nvSpPr>
          <p:cNvPr id="216128" name="Text Box 64"/>
          <p:cNvSpPr txBox="1">
            <a:spLocks noChangeArrowheads="1"/>
          </p:cNvSpPr>
          <p:nvPr/>
        </p:nvSpPr>
        <p:spPr bwMode="auto">
          <a:xfrm>
            <a:off x="8661400" y="6450013"/>
            <a:ext cx="482600" cy="374650"/>
          </a:xfrm>
          <a:prstGeom prst="rect">
            <a:avLst/>
          </a:prstGeom>
          <a:noFill/>
          <a:ln>
            <a:noFill/>
          </a:ln>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a:spAutoFit/>
            <a:flatTx/>
          </a:bodyPr>
          <a:lstStyle/>
          <a:p>
            <a:pPr>
              <a:spcBef>
                <a:spcPct val="50000"/>
              </a:spcBef>
            </a:pPr>
            <a:r>
              <a:rPr lang="en-US" sz="1600" b="1">
                <a:solidFill>
                  <a:schemeClr val="tx1"/>
                </a:solidFill>
                <a:effectLst>
                  <a:outerShdw blurRad="38100" dist="38100" dir="2700000" algn="tl">
                    <a:srgbClr val="000000"/>
                  </a:outerShdw>
                </a:effectLst>
              </a:rPr>
              <a:t>1</a:t>
            </a:r>
          </a:p>
        </p:txBody>
      </p:sp>
      <p:grpSp>
        <p:nvGrpSpPr>
          <p:cNvPr id="216129" name="Group 65"/>
          <p:cNvGrpSpPr>
            <a:grpSpLocks/>
          </p:cNvGrpSpPr>
          <p:nvPr/>
        </p:nvGrpSpPr>
        <p:grpSpPr bwMode="auto">
          <a:xfrm>
            <a:off x="3635375" y="4989513"/>
            <a:ext cx="3194050" cy="1057275"/>
            <a:chOff x="2517" y="3113"/>
            <a:chExt cx="2012" cy="606"/>
          </a:xfrm>
        </p:grpSpPr>
        <p:sp>
          <p:nvSpPr>
            <p:cNvPr id="216130" name="Text Box 66"/>
            <p:cNvSpPr txBox="1">
              <a:spLocks noChangeArrowheads="1"/>
            </p:cNvSpPr>
            <p:nvPr/>
          </p:nvSpPr>
          <p:spPr bwMode="auto">
            <a:xfrm>
              <a:off x="2517" y="3118"/>
              <a:ext cx="2012" cy="366"/>
            </a:xfrm>
            <a:prstGeom prst="rect">
              <a:avLst/>
            </a:prstGeom>
            <a:noFill/>
            <a:ln>
              <a:noFill/>
            </a:ln>
            <a:effectLst>
              <a:outerShdw blurRad="63500" dist="63500" dir="3187806" algn="ctr" rotWithShape="0">
                <a:srgbClr val="000000">
                  <a:alpha val="74998"/>
                </a:srgb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spcBef>
                  <a:spcPct val="50000"/>
                </a:spcBef>
              </a:pPr>
              <a:r>
                <a:rPr lang="en-US" sz="1200" b="1">
                  <a:solidFill>
                    <a:srgbClr val="66FFFF"/>
                  </a:solidFill>
                  <a:effectLst>
                    <a:outerShdw blurRad="38100" dist="38100" dir="2700000" algn="tl">
                      <a:srgbClr val="000000"/>
                    </a:outerShdw>
                  </a:effectLst>
                </a:rPr>
                <a:t>CHALDEESL LE UR</a:t>
              </a:r>
              <a:r>
                <a:rPr lang="en-US" sz="1200" b="1">
                  <a:solidFill>
                    <a:srgbClr val="FFFF00"/>
                  </a:solidFill>
                  <a:effectLst>
                    <a:outerShdw blurRad="38100" dist="38100" dir="2700000" algn="tl">
                      <a:srgbClr val="000000"/>
                    </a:outerShdw>
                  </a:effectLst>
                </a:rPr>
                <a:t>:MESOPOTAMIA TAMEI ZHI DENI ZHII OZHI BU ;             ABRAHAM ZHII CHIIJII</a:t>
              </a:r>
            </a:p>
          </p:txBody>
        </p:sp>
        <p:sp>
          <p:nvSpPr>
            <p:cNvPr id="216131" name="AutoShape 67"/>
            <p:cNvSpPr>
              <a:spLocks noChangeArrowheads="1"/>
            </p:cNvSpPr>
            <p:nvPr/>
          </p:nvSpPr>
          <p:spPr bwMode="auto">
            <a:xfrm>
              <a:off x="2649" y="3113"/>
              <a:ext cx="1752" cy="606"/>
            </a:xfrm>
            <a:prstGeom prst="roundRect">
              <a:avLst>
                <a:gd name="adj" fmla="val 16667"/>
              </a:avLst>
            </a:prstGeom>
            <a:noFill/>
            <a:ln w="57150">
              <a:solidFill>
                <a:srgbClr val="FFFF00"/>
              </a:solidFill>
              <a:round/>
              <a:headEnd/>
              <a:tailEnd/>
            </a:ln>
            <a:effectLst>
              <a:outerShdw blurRad="63500" dist="46662" dir="3284183" algn="ctr" rotWithShape="0">
                <a:srgbClr val="000000">
                  <a:alpha val="74998"/>
                </a:srgb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16120"/>
                                        </p:tgtEl>
                                        <p:attrNameLst>
                                          <p:attrName>style.visibility</p:attrName>
                                        </p:attrNameLst>
                                      </p:cBhvr>
                                      <p:to>
                                        <p:strVal val="visible"/>
                                      </p:to>
                                    </p:set>
                                    <p:anim calcmode="lin" valueType="num">
                                      <p:cBhvr additive="base">
                                        <p:cTn id="7" dur="500" fill="hold"/>
                                        <p:tgtEl>
                                          <p:spTgt spid="216120"/>
                                        </p:tgtEl>
                                        <p:attrNameLst>
                                          <p:attrName>ppt_x</p:attrName>
                                        </p:attrNameLst>
                                      </p:cBhvr>
                                      <p:tavLst>
                                        <p:tav tm="0">
                                          <p:val>
                                            <p:strVal val="#ppt_x"/>
                                          </p:val>
                                        </p:tav>
                                        <p:tav tm="100000">
                                          <p:val>
                                            <p:strVal val="#ppt_x"/>
                                          </p:val>
                                        </p:tav>
                                      </p:tavLst>
                                    </p:anim>
                                    <p:anim calcmode="lin" valueType="num">
                                      <p:cBhvr additive="base">
                                        <p:cTn id="8" dur="500" fill="hold"/>
                                        <p:tgtEl>
                                          <p:spTgt spid="216120"/>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216129"/>
                                        </p:tgtEl>
                                        <p:attrNameLst>
                                          <p:attrName>style.visibility</p:attrName>
                                        </p:attrNameLst>
                                      </p:cBhvr>
                                      <p:to>
                                        <p:strVal val="visible"/>
                                      </p:to>
                                    </p:set>
                                    <p:anim calcmode="lin" valueType="num">
                                      <p:cBhvr additive="base">
                                        <p:cTn id="12" dur="500" fill="hold"/>
                                        <p:tgtEl>
                                          <p:spTgt spid="216129"/>
                                        </p:tgtEl>
                                        <p:attrNameLst>
                                          <p:attrName>ppt_x</p:attrName>
                                        </p:attrNameLst>
                                      </p:cBhvr>
                                      <p:tavLst>
                                        <p:tav tm="0">
                                          <p:val>
                                            <p:strVal val="#ppt_x"/>
                                          </p:val>
                                        </p:tav>
                                        <p:tav tm="100000">
                                          <p:val>
                                            <p:strVal val="#ppt_x"/>
                                          </p:val>
                                        </p:tav>
                                      </p:tavLst>
                                    </p:anim>
                                    <p:anim calcmode="lin" valueType="num">
                                      <p:cBhvr additive="base">
                                        <p:cTn id="13" dur="500" fill="hold"/>
                                        <p:tgtEl>
                                          <p:spTgt spid="2161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7" name="Rectangle 3"/>
          <p:cNvSpPr>
            <a:spLocks noChangeArrowheads="1"/>
          </p:cNvSpPr>
          <p:nvPr/>
        </p:nvSpPr>
        <p:spPr bwMode="auto">
          <a:xfrm>
            <a:off x="1295400" y="4300538"/>
            <a:ext cx="1847850" cy="10064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507908" name="Rectangle 4"/>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l">
              <a:spcBef>
                <a:spcPct val="50000"/>
              </a:spcBef>
            </a:pPr>
            <a:r>
              <a:rPr lang="en-US" sz="8800">
                <a:solidFill>
                  <a:schemeClr val="tx2"/>
                </a:solidFill>
                <a:effectLst/>
                <a:latin typeface="Times" charset="0"/>
              </a:rPr>
              <a:t>7</a:t>
            </a:r>
          </a:p>
        </p:txBody>
      </p:sp>
      <p:sp>
        <p:nvSpPr>
          <p:cNvPr id="507909"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507930" name="Text Box 26"/>
          <p:cNvSpPr txBox="1">
            <a:spLocks noChangeArrowheads="1"/>
          </p:cNvSpPr>
          <p:nvPr/>
        </p:nvSpPr>
        <p:spPr bwMode="auto">
          <a:xfrm>
            <a:off x="-523875" y="2127250"/>
            <a:ext cx="184150" cy="587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endParaRPr lang="en-US" sz="2800">
              <a:effectLst/>
            </a:endParaRPr>
          </a:p>
        </p:txBody>
      </p:sp>
      <p:pic>
        <p:nvPicPr>
          <p:cNvPr id="507935" name="Picture 3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30375" y="1108075"/>
            <a:ext cx="6781800" cy="4935538"/>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507965" name="Text Box 61"/>
          <p:cNvSpPr txBox="1">
            <a:spLocks noChangeArrowheads="1"/>
          </p:cNvSpPr>
          <p:nvPr/>
        </p:nvSpPr>
        <p:spPr bwMode="auto">
          <a:xfrm>
            <a:off x="8756650" y="84138"/>
            <a:ext cx="184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507971" name="Oval 67"/>
          <p:cNvSpPr>
            <a:spLocks noChangeArrowheads="1"/>
          </p:cNvSpPr>
          <p:nvPr/>
        </p:nvSpPr>
        <p:spPr bwMode="auto">
          <a:xfrm>
            <a:off x="3467100" y="2933700"/>
            <a:ext cx="1612900" cy="5969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66FFFF"/>
                </a:solidFill>
              </a14:hiddenFill>
            </a:ext>
          </a:extLst>
        </p:spPr>
        <p:txBody>
          <a:bodyPr wrap="none" anchor="ctr"/>
          <a:lstStyle/>
          <a:p>
            <a:endParaRPr lang="en-US"/>
          </a:p>
        </p:txBody>
      </p:sp>
      <p:sp>
        <p:nvSpPr>
          <p:cNvPr id="507972" name="Oval 68"/>
          <p:cNvSpPr>
            <a:spLocks noChangeArrowheads="1"/>
          </p:cNvSpPr>
          <p:nvPr/>
        </p:nvSpPr>
        <p:spPr bwMode="auto">
          <a:xfrm>
            <a:off x="6400800" y="4914900"/>
            <a:ext cx="1892300" cy="6985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66FFFF"/>
                </a:solidFill>
              </a14:hiddenFill>
            </a:ext>
          </a:extLst>
        </p:spPr>
        <p:txBody>
          <a:bodyPr wrap="none" anchor="ctr"/>
          <a:lstStyle/>
          <a:p>
            <a:endParaRPr lang="en-US"/>
          </a:p>
        </p:txBody>
      </p:sp>
      <p:sp>
        <p:nvSpPr>
          <p:cNvPr id="507973" name="Oval 69"/>
          <p:cNvSpPr>
            <a:spLocks noChangeArrowheads="1"/>
          </p:cNvSpPr>
          <p:nvPr/>
        </p:nvSpPr>
        <p:spPr bwMode="auto">
          <a:xfrm>
            <a:off x="3378200" y="1168400"/>
            <a:ext cx="1612900" cy="5969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66FFFF"/>
                </a:solidFill>
              </a14:hiddenFill>
            </a:ext>
          </a:extLst>
        </p:spPr>
        <p:txBody>
          <a:bodyPr wrap="none" anchor="ctr"/>
          <a:lstStyle/>
          <a:p>
            <a:endParaRPr lang="en-US"/>
          </a:p>
        </p:txBody>
      </p:sp>
      <p:sp>
        <p:nvSpPr>
          <p:cNvPr id="507974" name="Oval 70"/>
          <p:cNvSpPr>
            <a:spLocks noChangeArrowheads="1"/>
          </p:cNvSpPr>
          <p:nvPr/>
        </p:nvSpPr>
        <p:spPr bwMode="auto">
          <a:xfrm>
            <a:off x="4851400" y="1993900"/>
            <a:ext cx="1612900" cy="5969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66FFFF"/>
                </a:solidFill>
              </a14:hiddenFill>
            </a:ext>
          </a:extLst>
        </p:spPr>
        <p:txBody>
          <a:bodyPr wrap="none" anchor="ctr"/>
          <a:lstStyle/>
          <a:p>
            <a:endParaRPr lang="en-US"/>
          </a:p>
        </p:txBody>
      </p:sp>
      <p:sp>
        <p:nvSpPr>
          <p:cNvPr id="507975" name="Rectangle 71"/>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chemeClr val="tx1"/>
                </a:solidFill>
                <a:effectLst>
                  <a:outerShdw blurRad="38100" dist="38100" dir="2700000" algn="tl">
                    <a:srgbClr val="000000"/>
                  </a:outerShdw>
                </a:effectLst>
              </a:rPr>
              <a:t>07</a:t>
            </a:r>
          </a:p>
        </p:txBody>
      </p:sp>
      <p:sp>
        <p:nvSpPr>
          <p:cNvPr id="507976" name="Text Box 72"/>
          <p:cNvSpPr txBox="1">
            <a:spLocks noChangeArrowheads="1"/>
          </p:cNvSpPr>
          <p:nvPr/>
        </p:nvSpPr>
        <p:spPr bwMode="auto">
          <a:xfrm>
            <a:off x="6992938" y="6242050"/>
            <a:ext cx="16335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1200" b="1">
                <a:solidFill>
                  <a:schemeClr val="tx1"/>
                </a:solidFill>
                <a:effectLst/>
                <a:latin typeface="Arial" charset="0"/>
              </a:rPr>
              <a:t>Handbook pg. 19-24</a:t>
            </a:r>
          </a:p>
        </p:txBody>
      </p:sp>
      <p:grpSp>
        <p:nvGrpSpPr>
          <p:cNvPr id="507979" name="Group 75"/>
          <p:cNvGrpSpPr>
            <a:grpSpLocks/>
          </p:cNvGrpSpPr>
          <p:nvPr/>
        </p:nvGrpSpPr>
        <p:grpSpPr bwMode="auto">
          <a:xfrm>
            <a:off x="6015038" y="3509963"/>
            <a:ext cx="1092200" cy="812800"/>
            <a:chOff x="3798" y="2240"/>
            <a:chExt cx="688" cy="512"/>
          </a:xfrm>
        </p:grpSpPr>
        <p:sp>
          <p:nvSpPr>
            <p:cNvPr id="507980" name="Oval 76"/>
            <p:cNvSpPr>
              <a:spLocks noChangeArrowheads="1"/>
            </p:cNvSpPr>
            <p:nvPr/>
          </p:nvSpPr>
          <p:spPr bwMode="auto">
            <a:xfrm>
              <a:off x="4056" y="2584"/>
              <a:ext cx="184" cy="168"/>
            </a:xfrm>
            <a:prstGeom prst="ellipse">
              <a:avLst/>
            </a:prstGeom>
            <a:solidFill>
              <a:schemeClr val="tx1"/>
            </a:solidFill>
            <a:ln w="76200">
              <a:solidFill>
                <a:srgbClr val="150BD5"/>
              </a:solidFill>
              <a:round/>
              <a:headEnd/>
              <a:tailEnd/>
            </a:ln>
            <a:effectLst>
              <a:outerShdw blurRad="63500" dist="81320" dir="2319588" algn="ctr" rotWithShape="0">
                <a:schemeClr val="bg1">
                  <a:alpha val="74998"/>
                </a:schemeClr>
              </a:outerShdw>
            </a:effectLst>
          </p:spPr>
          <p:txBody>
            <a:bodyPr wrap="none" anchor="ctr"/>
            <a:lstStyle/>
            <a:p>
              <a:endParaRPr lang="en-US"/>
            </a:p>
          </p:txBody>
        </p:sp>
        <p:sp>
          <p:nvSpPr>
            <p:cNvPr id="507981" name="Text Box 77"/>
            <p:cNvSpPr txBox="1">
              <a:spLocks noChangeArrowheads="1"/>
            </p:cNvSpPr>
            <p:nvPr/>
          </p:nvSpPr>
          <p:spPr bwMode="auto">
            <a:xfrm>
              <a:off x="3798" y="2240"/>
              <a:ext cx="688" cy="418"/>
            </a:xfrm>
            <a:prstGeom prst="rect">
              <a:avLst/>
            </a:prstGeom>
            <a:noFill/>
            <a:ln>
              <a:noFill/>
            </a:ln>
            <a:effectLst>
              <a:outerShdw blurRad="63500" dist="63500" dir="2212194"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3600" b="1">
                  <a:solidFill>
                    <a:srgbClr val="000000"/>
                  </a:solidFill>
                  <a:effectLst/>
                  <a:latin typeface="Book Antiqua" charset="0"/>
                </a:rPr>
                <a:t>UR</a:t>
              </a:r>
            </a:p>
          </p:txBody>
        </p:sp>
      </p:grpSp>
      <p:sp>
        <p:nvSpPr>
          <p:cNvPr id="507982" name="AutoShape 78"/>
          <p:cNvSpPr>
            <a:spLocks noChangeArrowheads="1"/>
          </p:cNvSpPr>
          <p:nvPr/>
        </p:nvSpPr>
        <p:spPr bwMode="auto">
          <a:xfrm>
            <a:off x="5727700" y="3376613"/>
            <a:ext cx="1419225" cy="1298575"/>
          </a:xfrm>
          <a:prstGeom prst="octagon">
            <a:avLst>
              <a:gd name="adj" fmla="val 29287"/>
            </a:avLst>
          </a:prstGeom>
          <a:noFill/>
          <a:ln w="76200">
            <a:solidFill>
              <a:srgbClr val="1EDE17"/>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grpSp>
        <p:nvGrpSpPr>
          <p:cNvPr id="507983" name="Group 79"/>
          <p:cNvGrpSpPr>
            <a:grpSpLocks/>
          </p:cNvGrpSpPr>
          <p:nvPr/>
        </p:nvGrpSpPr>
        <p:grpSpPr bwMode="auto">
          <a:xfrm>
            <a:off x="2322513" y="2295525"/>
            <a:ext cx="3276600" cy="766763"/>
            <a:chOff x="1078" y="1244"/>
            <a:chExt cx="2064" cy="483"/>
          </a:xfrm>
        </p:grpSpPr>
        <p:sp>
          <p:nvSpPr>
            <p:cNvPr id="507984" name="Oval 80"/>
            <p:cNvSpPr>
              <a:spLocks noChangeArrowheads="1"/>
            </p:cNvSpPr>
            <p:nvPr/>
          </p:nvSpPr>
          <p:spPr bwMode="auto">
            <a:xfrm>
              <a:off x="2492" y="1244"/>
              <a:ext cx="184" cy="168"/>
            </a:xfrm>
            <a:prstGeom prst="ellipse">
              <a:avLst/>
            </a:prstGeom>
            <a:noFill/>
            <a:ln w="76200">
              <a:solidFill>
                <a:srgbClr val="150BD5"/>
              </a:solidFill>
              <a:round/>
              <a:headEnd/>
              <a:tailEnd/>
            </a:ln>
            <a:effectLst>
              <a:outerShdw blurRad="63500" dist="89803" dir="2700000" algn="ctr" rotWithShape="0">
                <a:schemeClr val="bg1">
                  <a:alpha val="74998"/>
                </a:schemeClr>
              </a:outerShdw>
            </a:effectLst>
            <a:extLst>
              <a:ext uri="{909E8E84-426E-40dd-AFC4-6F175D3DCCD1}">
                <a14:hiddenFill xmlns:a14="http://schemas.microsoft.com/office/drawing/2010/main" xmlns="">
                  <a:solidFill>
                    <a:srgbClr val="02278E"/>
                  </a:solidFill>
                </a14:hiddenFill>
              </a:ext>
            </a:extLst>
          </p:spPr>
          <p:txBody>
            <a:bodyPr wrap="none" anchor="ctr"/>
            <a:lstStyle/>
            <a:p>
              <a:endParaRPr lang="en-US"/>
            </a:p>
          </p:txBody>
        </p:sp>
        <p:sp>
          <p:nvSpPr>
            <p:cNvPr id="507985" name="Text Box 81"/>
            <p:cNvSpPr txBox="1">
              <a:spLocks noChangeArrowheads="1"/>
            </p:cNvSpPr>
            <p:nvPr/>
          </p:nvSpPr>
          <p:spPr bwMode="auto">
            <a:xfrm>
              <a:off x="1078" y="1269"/>
              <a:ext cx="2064" cy="458"/>
            </a:xfrm>
            <a:prstGeom prst="rect">
              <a:avLst/>
            </a:prstGeom>
            <a:noFill/>
            <a:ln>
              <a:noFill/>
            </a:ln>
            <a:effectLst>
              <a:outerShdw blurRad="63500" dist="71842" dir="2700000" algn="ctr" rotWithShape="0">
                <a:schemeClr val="bg1">
                  <a:alpha val="74998"/>
                </a:schemeClr>
              </a:outerShdw>
            </a:effectLst>
            <a:extLst>
              <a:ext uri="{909E8E84-426E-40dd-AFC4-6F175D3DCCD1}">
                <a14:hiddenFill xmlns:a14="http://schemas.microsoft.com/office/drawing/2010/main" xmlns="">
                  <a:solidFill>
                    <a:srgbClr val="02278E"/>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pPr>
              <a:r>
                <a:rPr lang="en-US" sz="4000" b="1">
                  <a:solidFill>
                    <a:srgbClr val="000000"/>
                  </a:solidFill>
                  <a:effectLst/>
                  <a:latin typeface="Book Antiqua" charset="0"/>
                </a:rPr>
                <a:t>BABYLON</a:t>
              </a:r>
            </a:p>
          </p:txBody>
        </p:sp>
      </p:grpSp>
      <p:sp>
        <p:nvSpPr>
          <p:cNvPr id="507986" name="Text Box 82"/>
          <p:cNvSpPr txBox="1">
            <a:spLocks noChangeArrowheads="1"/>
          </p:cNvSpPr>
          <p:nvPr/>
        </p:nvSpPr>
        <p:spPr bwMode="auto">
          <a:xfrm>
            <a:off x="346075" y="4010025"/>
            <a:ext cx="5368925" cy="17399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lgn="r">
              <a:spcBef>
                <a:spcPct val="50000"/>
              </a:spcBef>
            </a:pPr>
            <a:r>
              <a:rPr lang="en-US" sz="3600" b="1">
                <a:solidFill>
                  <a:schemeClr val="accent1"/>
                </a:solidFill>
                <a:effectLst>
                  <a:outerShdw blurRad="38100" dist="38100" dir="2700000" algn="tl">
                    <a:srgbClr val="000000"/>
                  </a:outerShdw>
                </a:effectLst>
              </a:rPr>
              <a:t>MOMULO!                     Persian Gulf zhii Oru              Iraq le Oru</a:t>
            </a:r>
          </a:p>
        </p:txBody>
      </p:sp>
      <p:sp>
        <p:nvSpPr>
          <p:cNvPr id="507992" name="Text Box 88"/>
          <p:cNvSpPr txBox="1">
            <a:spLocks noChangeArrowheads="1"/>
          </p:cNvSpPr>
          <p:nvPr/>
        </p:nvSpPr>
        <p:spPr bwMode="auto">
          <a:xfrm>
            <a:off x="8574088" y="6457950"/>
            <a:ext cx="325437"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000">
                <a:solidFill>
                  <a:srgbClr val="FFFFFF"/>
                </a:solidFill>
                <a:effectLst/>
                <a:latin typeface="Arial" charset="0"/>
              </a:rPr>
              <a:t>6</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07986"/>
                                        </p:tgtEl>
                                        <p:attrNameLst>
                                          <p:attrName>style.visibility</p:attrName>
                                        </p:attrNameLst>
                                      </p:cBhvr>
                                      <p:to>
                                        <p:strVal val="visible"/>
                                      </p:to>
                                    </p:set>
                                    <p:anim calcmode="lin" valueType="num">
                                      <p:cBhvr additive="base">
                                        <p:cTn id="7" dur="500" fill="hold"/>
                                        <p:tgtEl>
                                          <p:spTgt spid="507986"/>
                                        </p:tgtEl>
                                        <p:attrNameLst>
                                          <p:attrName>ppt_x</p:attrName>
                                        </p:attrNameLst>
                                      </p:cBhvr>
                                      <p:tavLst>
                                        <p:tav tm="0">
                                          <p:val>
                                            <p:strVal val="0-#ppt_w/2"/>
                                          </p:val>
                                        </p:tav>
                                        <p:tav tm="100000">
                                          <p:val>
                                            <p:strVal val="#ppt_x"/>
                                          </p:val>
                                        </p:tav>
                                      </p:tavLst>
                                    </p:anim>
                                    <p:anim calcmode="lin" valueType="num">
                                      <p:cBhvr additive="base">
                                        <p:cTn id="8" dur="500" fill="hold"/>
                                        <p:tgtEl>
                                          <p:spTgt spid="50798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07974"/>
                                        </p:tgtEl>
                                        <p:attrNameLst>
                                          <p:attrName>style.visibility</p:attrName>
                                        </p:attrNameLst>
                                      </p:cBhvr>
                                      <p:to>
                                        <p:strVal val="visible"/>
                                      </p:to>
                                    </p:set>
                                    <p:animEffect transition="in" filter="dissolve">
                                      <p:cBhvr>
                                        <p:cTn id="13" dur="500"/>
                                        <p:tgtEl>
                                          <p:spTgt spid="50797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07971"/>
                                        </p:tgtEl>
                                        <p:attrNameLst>
                                          <p:attrName>style.visibility</p:attrName>
                                        </p:attrNameLst>
                                      </p:cBhvr>
                                      <p:to>
                                        <p:strVal val="visible"/>
                                      </p:to>
                                    </p:set>
                                    <p:animEffect transition="in" filter="dissolve">
                                      <p:cBhvr>
                                        <p:cTn id="18" dur="500"/>
                                        <p:tgtEl>
                                          <p:spTgt spid="50797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07973"/>
                                        </p:tgtEl>
                                        <p:attrNameLst>
                                          <p:attrName>style.visibility</p:attrName>
                                        </p:attrNameLst>
                                      </p:cBhvr>
                                      <p:to>
                                        <p:strVal val="visible"/>
                                      </p:to>
                                    </p:set>
                                    <p:animEffect transition="in" filter="dissolve">
                                      <p:cBhvr>
                                        <p:cTn id="23" dur="500"/>
                                        <p:tgtEl>
                                          <p:spTgt spid="50797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507972"/>
                                        </p:tgtEl>
                                        <p:attrNameLst>
                                          <p:attrName>style.visibility</p:attrName>
                                        </p:attrNameLst>
                                      </p:cBhvr>
                                      <p:to>
                                        <p:strVal val="visible"/>
                                      </p:to>
                                    </p:set>
                                    <p:animEffect transition="in" filter="dissolve">
                                      <p:cBhvr>
                                        <p:cTn id="28" dur="500"/>
                                        <p:tgtEl>
                                          <p:spTgt spid="50797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507983"/>
                                        </p:tgtEl>
                                        <p:attrNameLst>
                                          <p:attrName>style.visibility</p:attrName>
                                        </p:attrNameLst>
                                      </p:cBhvr>
                                      <p:to>
                                        <p:strVal val="visible"/>
                                      </p:to>
                                    </p:set>
                                    <p:animEffect transition="in" filter="dissolve">
                                      <p:cBhvr>
                                        <p:cTn id="33" dur="500"/>
                                        <p:tgtEl>
                                          <p:spTgt spid="50798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507979"/>
                                        </p:tgtEl>
                                        <p:attrNameLst>
                                          <p:attrName>style.visibility</p:attrName>
                                        </p:attrNameLst>
                                      </p:cBhvr>
                                      <p:to>
                                        <p:strVal val="visible"/>
                                      </p:to>
                                    </p:set>
                                    <p:animEffect transition="in" filter="dissolve">
                                      <p:cBhvr>
                                        <p:cTn id="38" dur="500"/>
                                        <p:tgtEl>
                                          <p:spTgt spid="507979"/>
                                        </p:tgtEl>
                                      </p:cBhvr>
                                    </p:animEffect>
                                  </p:childTnLst>
                                </p:cTn>
                              </p:par>
                            </p:childTnLst>
                          </p:cTn>
                        </p:par>
                        <p:par>
                          <p:cTn id="39" fill="hold" nodeType="afterGroup">
                            <p:stCondLst>
                              <p:cond delay="500"/>
                            </p:stCondLst>
                            <p:childTnLst>
                              <p:par>
                                <p:cTn id="40" presetID="17" presetClass="entr" presetSubtype="8" fill="hold" grpId="0" nodeType="afterEffect">
                                  <p:stCondLst>
                                    <p:cond delay="0"/>
                                  </p:stCondLst>
                                  <p:childTnLst>
                                    <p:set>
                                      <p:cBhvr>
                                        <p:cTn id="41" dur="1" fill="hold">
                                          <p:stCondLst>
                                            <p:cond delay="0"/>
                                          </p:stCondLst>
                                        </p:cTn>
                                        <p:tgtEl>
                                          <p:spTgt spid="507982"/>
                                        </p:tgtEl>
                                        <p:attrNameLst>
                                          <p:attrName>style.visibility</p:attrName>
                                        </p:attrNameLst>
                                      </p:cBhvr>
                                      <p:to>
                                        <p:strVal val="visible"/>
                                      </p:to>
                                    </p:set>
                                    <p:anim calcmode="lin" valueType="num">
                                      <p:cBhvr>
                                        <p:cTn id="42" dur="500" fill="hold"/>
                                        <p:tgtEl>
                                          <p:spTgt spid="507982"/>
                                        </p:tgtEl>
                                        <p:attrNameLst>
                                          <p:attrName>ppt_x</p:attrName>
                                        </p:attrNameLst>
                                      </p:cBhvr>
                                      <p:tavLst>
                                        <p:tav tm="0">
                                          <p:val>
                                            <p:strVal val="#ppt_x-#ppt_w/2"/>
                                          </p:val>
                                        </p:tav>
                                        <p:tav tm="100000">
                                          <p:val>
                                            <p:strVal val="#ppt_x"/>
                                          </p:val>
                                        </p:tav>
                                      </p:tavLst>
                                    </p:anim>
                                    <p:anim calcmode="lin" valueType="num">
                                      <p:cBhvr>
                                        <p:cTn id="43" dur="500" fill="hold"/>
                                        <p:tgtEl>
                                          <p:spTgt spid="507982"/>
                                        </p:tgtEl>
                                        <p:attrNameLst>
                                          <p:attrName>ppt_y</p:attrName>
                                        </p:attrNameLst>
                                      </p:cBhvr>
                                      <p:tavLst>
                                        <p:tav tm="0">
                                          <p:val>
                                            <p:strVal val="#ppt_y"/>
                                          </p:val>
                                        </p:tav>
                                        <p:tav tm="100000">
                                          <p:val>
                                            <p:strVal val="#ppt_y"/>
                                          </p:val>
                                        </p:tav>
                                      </p:tavLst>
                                    </p:anim>
                                    <p:anim calcmode="lin" valueType="num">
                                      <p:cBhvr>
                                        <p:cTn id="44" dur="500" fill="hold"/>
                                        <p:tgtEl>
                                          <p:spTgt spid="507982"/>
                                        </p:tgtEl>
                                        <p:attrNameLst>
                                          <p:attrName>ppt_w</p:attrName>
                                        </p:attrNameLst>
                                      </p:cBhvr>
                                      <p:tavLst>
                                        <p:tav tm="0">
                                          <p:val>
                                            <p:fltVal val="0"/>
                                          </p:val>
                                        </p:tav>
                                        <p:tav tm="100000">
                                          <p:val>
                                            <p:strVal val="#ppt_w"/>
                                          </p:val>
                                        </p:tav>
                                      </p:tavLst>
                                    </p:anim>
                                    <p:anim calcmode="lin" valueType="num">
                                      <p:cBhvr>
                                        <p:cTn id="45" dur="500" fill="hold"/>
                                        <p:tgtEl>
                                          <p:spTgt spid="50798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71" grpId="0" animBg="1"/>
      <p:bldP spid="507972" grpId="0" animBg="1"/>
      <p:bldP spid="507973" grpId="0" animBg="1"/>
      <p:bldP spid="507974" grpId="0" animBg="1"/>
      <p:bldP spid="507982" grpId="0" animBg="1"/>
      <p:bldP spid="507986"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ean Wilderness\Judean Wilderness sr\Nahal Darga from Murabaat caves, 95-22tb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4,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Sr Slides\Nahal Darga from top looking east, 95-13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Todd Sites\0 Adds\4 Judah\Aerial new scans\sr\Moresheth Gath aerial from southeast, 132-15.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Sea of Galilee South\sr\Southern end of Sea of Galilee aerial, 117-15tb.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Luxor Temple\Luxor Temple facade.jpg"/>
</p:tagLst>
</file>

<file path=ppt/tags/tag7.xml><?xml version="1.0" encoding="utf-8"?>
<p:tagLst xmlns:a="http://schemas.openxmlformats.org/drawingml/2006/main" xmlns:r="http://schemas.openxmlformats.org/officeDocument/2006/relationships" xmlns:p="http://schemas.openxmlformats.org/presentationml/2006/main">
  <p:tag name="FILENAME" val="C:\0Images\Todd Sites\1 Galilee and the North\Samaria\Dothan Valley shepherd and flock, 78-20tb.jpg"/>
  <p:tag name="PHOTO" val="TRUE"/>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Giza Pyramids\Sphinx with Chefren's Pyramid.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Giza Pyramids\Three pyramids with smaller ones2.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xmlns="">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xmlns="">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000" b="0" i="0" u="sng" strike="noStrike" cap="none" normalizeH="0" baseline="0">
            <a:ln>
              <a:noFill/>
            </a:ln>
            <a:solidFill>
              <a:srgbClr val="FFA27C"/>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000" b="0" i="0" u="sng" strike="noStrike" cap="none" normalizeH="0" baseline="0">
            <a:ln>
              <a:noFill/>
            </a:ln>
            <a:solidFill>
              <a:srgbClr val="FFA27C"/>
            </a:solidFill>
            <a:effectLst/>
            <a:latin typeface="Arial" charset="0"/>
            <a:ea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18922</TotalTime>
  <Pages>52</Pages>
  <Words>3220</Words>
  <Application>Microsoft Office PowerPoint</Application>
  <PresentationFormat>On-screen Show (4:3)</PresentationFormat>
  <Paragraphs>1110</Paragraphs>
  <Slides>69</Slides>
  <Notes>68</Notes>
  <HiddenSlides>1</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69</vt:i4>
      </vt:variant>
    </vt:vector>
  </HeadingPairs>
  <TitlesOfParts>
    <vt:vector size="88" baseType="lpstr">
      <vt:lpstr>ＭＳ Ｐゴシック</vt:lpstr>
      <vt:lpstr>Arial</vt:lpstr>
      <vt:lpstr>Arial Black</vt:lpstr>
      <vt:lpstr>B VAG Rounded Bold</vt:lpstr>
      <vt:lpstr>Book Antiqua</vt:lpstr>
      <vt:lpstr>Chicago</vt:lpstr>
      <vt:lpstr>Comic Sans MS</vt:lpstr>
      <vt:lpstr>Geneva</vt:lpstr>
      <vt:lpstr>Helvetica</vt:lpstr>
      <vt:lpstr>Impact</vt:lpstr>
      <vt:lpstr>Kosher-Normal</vt:lpstr>
      <vt:lpstr>Monotype Sorts</vt:lpstr>
      <vt:lpstr>Times</vt:lpstr>
      <vt:lpstr>Times New Roman</vt:lpstr>
      <vt:lpstr>Wingdings</vt:lpstr>
      <vt:lpstr>untitled 3</vt:lpstr>
      <vt:lpstr>untitled 1</vt:lpstr>
      <vt:lpstr>Orbit</vt:lpstr>
      <vt:lpstr>1_untitled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Bible…Basically link at BibleStudyDownloads.org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Botros Salah</cp:lastModifiedBy>
  <cp:revision>619</cp:revision>
  <cp:lastPrinted>1997-02-12T13:49:34Z</cp:lastPrinted>
  <dcterms:created xsi:type="dcterms:W3CDTF">1999-07-29T18:12:04Z</dcterms:created>
  <dcterms:modified xsi:type="dcterms:W3CDTF">2024-11-14T08:01:50Z</dcterms:modified>
</cp:coreProperties>
</file>