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673" r:id="rId3"/>
  </p:sldMasterIdLst>
  <p:notesMasterIdLst>
    <p:notesMasterId r:id="rId33"/>
  </p:notesMasterIdLst>
  <p:handoutMasterIdLst>
    <p:handoutMasterId r:id="rId34"/>
  </p:handoutMasterIdLst>
  <p:sldIdLst>
    <p:sldId id="870" r:id="rId4"/>
    <p:sldId id="868" r:id="rId5"/>
    <p:sldId id="858" r:id="rId6"/>
    <p:sldId id="749" r:id="rId7"/>
    <p:sldId id="481" r:id="rId8"/>
    <p:sldId id="624" r:id="rId9"/>
    <p:sldId id="840" r:id="rId10"/>
    <p:sldId id="804" r:id="rId11"/>
    <p:sldId id="542" r:id="rId12"/>
    <p:sldId id="747" r:id="rId13"/>
    <p:sldId id="856" r:id="rId14"/>
    <p:sldId id="865" r:id="rId15"/>
    <p:sldId id="854" r:id="rId16"/>
    <p:sldId id="829" r:id="rId17"/>
    <p:sldId id="270" r:id="rId18"/>
    <p:sldId id="832" r:id="rId19"/>
    <p:sldId id="833" r:id="rId20"/>
    <p:sldId id="843" r:id="rId21"/>
    <p:sldId id="848" r:id="rId22"/>
    <p:sldId id="850" r:id="rId23"/>
    <p:sldId id="849" r:id="rId24"/>
    <p:sldId id="851" r:id="rId25"/>
    <p:sldId id="852" r:id="rId26"/>
    <p:sldId id="831" r:id="rId27"/>
    <p:sldId id="847" r:id="rId28"/>
    <p:sldId id="862" r:id="rId29"/>
    <p:sldId id="616" r:id="rId30"/>
    <p:sldId id="839" r:id="rId31"/>
    <p:sldId id="869" r:id="rId32"/>
  </p:sldIdLst>
  <p:sldSz cx="9144000" cy="6858000" type="screen4x3"/>
  <p:notesSz cx="6858000" cy="9144000"/>
  <p:defaultTextStyle>
    <a:defPPr>
      <a:defRPr lang="en-US"/>
    </a:defPPr>
    <a:lvl1pPr algn="ctr" rtl="0" eaLnBrk="0" fontAlgn="base" hangingPunct="0">
      <a:spcBef>
        <a:spcPct val="0"/>
      </a:spcBef>
      <a:spcAft>
        <a:spcPct val="0"/>
      </a:spcAft>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1pPr>
    <a:lvl2pPr marL="457200" algn="ctr" rtl="0" eaLnBrk="0" fontAlgn="base" hangingPunct="0">
      <a:spcBef>
        <a:spcPct val="0"/>
      </a:spcBef>
      <a:spcAft>
        <a:spcPct val="0"/>
      </a:spcAft>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2pPr>
    <a:lvl3pPr marL="914400" algn="ctr" rtl="0" eaLnBrk="0" fontAlgn="base" hangingPunct="0">
      <a:spcBef>
        <a:spcPct val="0"/>
      </a:spcBef>
      <a:spcAft>
        <a:spcPct val="0"/>
      </a:spcAft>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3pPr>
    <a:lvl4pPr marL="1371600" algn="ctr" rtl="0" eaLnBrk="0" fontAlgn="base" hangingPunct="0">
      <a:spcBef>
        <a:spcPct val="0"/>
      </a:spcBef>
      <a:spcAft>
        <a:spcPct val="0"/>
      </a:spcAft>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4pPr>
    <a:lvl5pPr marL="1828800" algn="ctr" rtl="0" eaLnBrk="0" fontAlgn="base" hangingPunct="0">
      <a:spcBef>
        <a:spcPct val="0"/>
      </a:spcBef>
      <a:spcAft>
        <a:spcPct val="0"/>
      </a:spcAft>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5pPr>
    <a:lvl6pPr marL="2286000" algn="l" defTabSz="457200" rtl="0" eaLnBrk="1" latinLnBrk="0" hangingPunct="1">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6pPr>
    <a:lvl7pPr marL="2743200" algn="l" defTabSz="457200" rtl="0" eaLnBrk="1" latinLnBrk="0" hangingPunct="1">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7pPr>
    <a:lvl8pPr marL="3200400" algn="l" defTabSz="457200" rtl="0" eaLnBrk="1" latinLnBrk="0" hangingPunct="1">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8pPr>
    <a:lvl9pPr marL="3657600" algn="l" defTabSz="457200" rtl="0" eaLnBrk="1" latinLnBrk="0" hangingPunct="1">
      <a:defRPr sz="1000" kern="1200">
        <a:solidFill>
          <a:srgbClr val="00DFCA"/>
        </a:solidFill>
        <a:effectLst>
          <a:outerShdw blurRad="38100" dist="38100" dir="2700000" algn="tl">
            <a:srgbClr val="000000">
              <a:alpha val="43137"/>
            </a:srgbClr>
          </a:outerShdw>
        </a:effectLst>
        <a:latin typeface="Comic Sans MS" charset="0"/>
        <a:ea typeface="ＭＳ Ｐゴシック" charset="0"/>
        <a:cs typeface="+mn-cs"/>
      </a:defRPr>
    </a:lvl9pPr>
  </p:defaultTextStyle>
  <p:extLst>
    <p:ext uri="{EFAFB233-063F-42B5-8137-9DF3F51BA10A}">
      <p15:sldGuideLst xmlns:p15="http://schemas.microsoft.com/office/powerpoint/2012/main">
        <p15:guide id="1" orient="horz" pos="2179">
          <p15:clr>
            <a:srgbClr val="A4A3A4"/>
          </p15:clr>
        </p15:guide>
        <p15:guide id="2" pos="28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2278E"/>
    <a:srgbClr val="FF0000"/>
    <a:srgbClr val="040404"/>
    <a:srgbClr val="030303"/>
    <a:srgbClr val="B8001E"/>
    <a:srgbClr val="60CA8E"/>
    <a:srgbClr val="FFFF00"/>
    <a:srgbClr val="62D6A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6" d="100"/>
          <a:sy n="56" d="100"/>
        </p:scale>
        <p:origin x="930" y="42"/>
      </p:cViewPr>
      <p:guideLst>
        <p:guide orient="horz" pos="2179"/>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71" d="100"/>
          <a:sy n="71" d="100"/>
        </p:scale>
        <p:origin x="-2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E50AA339-EB8F-8245-AEC9-503E1F74874D}"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3312577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6400800" y="8750300"/>
            <a:ext cx="387350" cy="301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6E097127-3025-3D4A-9E17-A5C2EF01E94D}" type="slidenum">
              <a:rPr lang="en-US" sz="1400">
                <a:solidFill>
                  <a:schemeClr val="tx1"/>
                </a:solidFill>
                <a:effectLst/>
                <a:latin typeface="Times" charset="0"/>
              </a:rPr>
              <a:pPr algn="r"/>
              <a:t>‹#›</a:t>
            </a:fld>
            <a:endParaRPr lang="en-US" sz="1400">
              <a:solidFill>
                <a:schemeClr val="tx1"/>
              </a:solidFill>
              <a:effectLst/>
              <a:latin typeface="Times" charset="0"/>
            </a:endParaRPr>
          </a:p>
        </p:txBody>
      </p:sp>
    </p:spTree>
    <p:extLst>
      <p:ext uri="{BB962C8B-B14F-4D97-AF65-F5344CB8AC3E}">
        <p14:creationId xmlns:p14="http://schemas.microsoft.com/office/powerpoint/2010/main" val="13880961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050"/>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50211" name="Rectangle 2051"/>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02" name="Rectangle 2"/>
          <p:cNvSpPr>
            <a:spLocks noGrp="1" noChangeArrowheads="1"/>
          </p:cNvSpPr>
          <p:nvPr>
            <p:ph type="body" idx="1"/>
          </p:nvPr>
        </p:nvSpPr>
        <p:spPr>
          <a:ln/>
        </p:spPr>
        <p:txBody>
          <a:bodyPr/>
          <a:lstStyle/>
          <a:p>
            <a:endParaRPr lang="en-US"/>
          </a:p>
        </p:txBody>
      </p:sp>
      <p:sp>
        <p:nvSpPr>
          <p:cNvPr id="563203"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body" idx="1"/>
          </p:nvPr>
        </p:nvSpPr>
        <p:spPr>
          <a:ln/>
        </p:spPr>
        <p:txBody>
          <a:bodyPr/>
          <a:lstStyle/>
          <a:p>
            <a:endParaRPr lang="en-US"/>
          </a:p>
        </p:txBody>
      </p:sp>
      <p:sp>
        <p:nvSpPr>
          <p:cNvPr id="638979" name="Rectangle 3"/>
          <p:cNvSpPr>
            <a:spLocks noGrp="1" noRot="1" noChangeAspect="1" noChangeArrowheads="1" noTextEdit="1"/>
          </p:cNvSpPr>
          <p:nvPr>
            <p:ph type="sldImg"/>
          </p:nvPr>
        </p:nvSpPr>
        <p:spPr>
          <a:xfrm>
            <a:off x="1150938" y="692150"/>
            <a:ext cx="4556125" cy="3416300"/>
          </a:xfrm>
          <a:ln cap="flat"/>
          <a:extLst>
            <a:ext uri="{FAA26D3D-D897-4be2-8F04-BA451C77F1D7}">
              <ma14:placeholderFlag xmlns:ma14="http://schemas.microsoft.com/office/mac/drawingml/2011/main" xmlns="" val="1"/>
            </a:ext>
          </a:extLs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90487" tIns="44450" rIns="90487" bIns="44450"/>
          <a:lstStyle/>
          <a:p>
            <a:endParaRPr lang="en-US"/>
          </a:p>
        </p:txBody>
      </p:sp>
      <p:sp>
        <p:nvSpPr>
          <p:cNvPr id="756739"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2"/>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lIns="90487" tIns="44450" rIns="90487" bIns="44450"/>
          <a:lstStyle/>
          <a:p>
            <a:endParaRPr lang="en-US"/>
          </a:p>
        </p:txBody>
      </p:sp>
      <p:sp>
        <p:nvSpPr>
          <p:cNvPr id="747523" name="Rectangle 3"/>
          <p:cNvSpPr>
            <a:spLocks noGrp="1" noRot="1" noChangeAspect="1" noChangeArrowheads="1"/>
          </p:cNvSpPr>
          <p:nvPr>
            <p:ph type="sldImg"/>
          </p:nvPr>
        </p:nvSpPr>
        <p:spPr bwMode="auto">
          <a:xfrm>
            <a:off x="1150938" y="692150"/>
            <a:ext cx="4556125" cy="3416300"/>
          </a:xfrm>
          <a:prstGeom prst="rect">
            <a:avLst/>
          </a:prstGeom>
          <a:noFill/>
          <a:ln w="12700" cap="flat">
            <a:solidFill>
              <a:schemeClr val="tx1"/>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29</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608284208"/>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3536583"/>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6356588"/>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352595996"/>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8778774"/>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4362724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470132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502358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4067916570"/>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667910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8973875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5417035"/>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0685941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7130999"/>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35967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3145180"/>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75554504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2718097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69398266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7303705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05097724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5953196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99422616"/>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14187286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0655480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773873871"/>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26684261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618401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222355"/>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783008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28749085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39684"/>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78627576"/>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05610"/>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1064" name="Text Box 40"/>
          <p:cNvSpPr txBox="1">
            <a:spLocks noChangeArrowheads="1"/>
          </p:cNvSpPr>
          <p:nvPr userDrawn="1"/>
        </p:nvSpPr>
        <p:spPr bwMode="auto">
          <a:xfrm>
            <a:off x="450850" y="6537325"/>
            <a:ext cx="97313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 </a:t>
            </a:r>
            <a:r>
              <a:rPr lang="en-US" b="1">
                <a:solidFill>
                  <a:srgbClr val="FFFFFF"/>
                </a:solidFill>
                <a:effectLst/>
                <a:latin typeface="Arial" charset="0"/>
              </a:rPr>
              <a:t>2004</a:t>
            </a:r>
            <a:r>
              <a:rPr lang="en-US" sz="900" b="1">
                <a:solidFill>
                  <a:srgbClr val="FFFFFF"/>
                </a:solidFill>
                <a:effectLst/>
                <a:latin typeface="Arial" charset="0"/>
              </a:rPr>
              <a:t> TBBMI</a:t>
            </a:r>
          </a:p>
        </p:txBody>
      </p:sp>
      <p:sp>
        <p:nvSpPr>
          <p:cNvPr id="1065" name="Rectangle 41"/>
          <p:cNvSpPr>
            <a:spLocks noChangeArrowheads="1"/>
          </p:cNvSpPr>
          <p:nvPr userDrawn="1"/>
        </p:nvSpPr>
        <p:spPr bwMode="auto">
          <a:xfrm>
            <a:off x="7546975" y="6515100"/>
            <a:ext cx="731838"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55" name="Group 31"/>
          <p:cNvGrpSpPr>
            <a:grpSpLocks/>
          </p:cNvGrpSpPr>
          <p:nvPr/>
        </p:nvGrpSpPr>
        <p:grpSpPr bwMode="auto">
          <a:xfrm>
            <a:off x="0" y="0"/>
            <a:ext cx="9132888" cy="6845300"/>
            <a:chOff x="0" y="0"/>
            <a:chExt cx="5753" cy="4312"/>
          </a:xfrm>
        </p:grpSpPr>
        <p:sp>
          <p:nvSpPr>
            <p:cNvPr id="1026" name="Rectangle 2"/>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u="sng">
                <a:solidFill>
                  <a:srgbClr val="FFA27C"/>
                </a:solidFill>
                <a:effectLst/>
                <a:latin typeface="Arial" charset="0"/>
              </a:endParaRPr>
            </a:p>
          </p:txBody>
        </p:sp>
        <p:grpSp>
          <p:nvGrpSpPr>
            <p:cNvPr id="1050" name="Group 26"/>
            <p:cNvGrpSpPr>
              <a:grpSpLocks/>
            </p:cNvGrpSpPr>
            <p:nvPr/>
          </p:nvGrpSpPr>
          <p:grpSpPr bwMode="auto">
            <a:xfrm>
              <a:off x="246" y="204"/>
              <a:ext cx="5271" cy="3889"/>
              <a:chOff x="246" y="204"/>
              <a:chExt cx="5271" cy="3889"/>
            </a:xfrm>
          </p:grpSpPr>
          <p:sp>
            <p:nvSpPr>
              <p:cNvPr id="1027" name="Rectangle 3"/>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u="sng">
                  <a:solidFill>
                    <a:srgbClr val="FFA27C"/>
                  </a:solidFill>
                  <a:effectLst/>
                  <a:latin typeface="Arial" charset="0"/>
                </a:endParaRPr>
              </a:p>
            </p:txBody>
          </p:sp>
          <p:sp>
            <p:nvSpPr>
              <p:cNvPr id="1028"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29"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0" name="Freeform 6"/>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1" name="Freeform 7"/>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2" name="Freeform 8"/>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3"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4" name="Freeform 10"/>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5"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6" name="Freeform 12"/>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7" name="Freeform 13"/>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8"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Lst>
                <a:ahLst/>
                <a:cxnLst>
                  <a:cxn ang="0">
                    <a:pos x="T0" y="T1"/>
                  </a:cxn>
                  <a:cxn ang="0">
                    <a:pos x="T2" y="T3"/>
                  </a:cxn>
                  <a:cxn ang="0">
                    <a:pos x="T4" y="T5"/>
                  </a:cxn>
                  <a:cxn ang="0">
                    <a:pos x="T6" y="T7"/>
                  </a:cxn>
                  <a:cxn ang="0">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39"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Lst>
                <a:ahLst/>
                <a:cxnLst>
                  <a:cxn ang="0">
                    <a:pos x="T0" y="T1"/>
                  </a:cxn>
                  <a:cxn ang="0">
                    <a:pos x="T2" y="T3"/>
                  </a:cxn>
                  <a:cxn ang="0">
                    <a:pos x="T4" y="T5"/>
                  </a:cxn>
                  <a:cxn ang="0">
                    <a:pos x="T6" y="T7"/>
                  </a:cxn>
                  <a:cxn ang="0">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0"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Lst>
                <a:ahLst/>
                <a:cxnLst>
                  <a:cxn ang="0">
                    <a:pos x="T0" y="T1"/>
                  </a:cxn>
                  <a:cxn ang="0">
                    <a:pos x="T2" y="T3"/>
                  </a:cxn>
                  <a:cxn ang="0">
                    <a:pos x="T4" y="T5"/>
                  </a:cxn>
                  <a:cxn ang="0">
                    <a:pos x="T6" y="T7"/>
                  </a:cxn>
                  <a:cxn ang="0">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1"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Lst>
                <a:ahLst/>
                <a:cxnLst>
                  <a:cxn ang="0">
                    <a:pos x="T0" y="T1"/>
                  </a:cxn>
                  <a:cxn ang="0">
                    <a:pos x="T2" y="T3"/>
                  </a:cxn>
                  <a:cxn ang="0">
                    <a:pos x="T4" y="T5"/>
                  </a:cxn>
                  <a:cxn ang="0">
                    <a:pos x="T6" y="T7"/>
                  </a:cxn>
                  <a:cxn ang="0">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2"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3"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4" name="Freeform 20"/>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5"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6"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7" name="Freeform 23"/>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8" name="Freeform 24"/>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sp>
            <p:nvSpPr>
              <p:cNvPr id="1049"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u="sng">
                  <a:solidFill>
                    <a:srgbClr val="FFA27C"/>
                  </a:solidFill>
                  <a:effectLst/>
                  <a:latin typeface="Arial" charset="0"/>
                </a:endParaRPr>
              </a:p>
            </p:txBody>
          </p:sp>
        </p:grpSp>
        <p:grpSp>
          <p:nvGrpSpPr>
            <p:cNvPr id="1054" name="Group 30"/>
            <p:cNvGrpSpPr>
              <a:grpSpLocks/>
            </p:cNvGrpSpPr>
            <p:nvPr/>
          </p:nvGrpSpPr>
          <p:grpSpPr bwMode="auto">
            <a:xfrm>
              <a:off x="0" y="0"/>
              <a:ext cx="1246" cy="1232"/>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u="sng">
                  <a:solidFill>
                    <a:srgbClr val="FFA27C"/>
                  </a:solidFill>
                  <a:effectLst/>
                  <a:latin typeface="Arial" charset="0"/>
                </a:endParaRPr>
              </a:p>
            </p:txBody>
          </p:sp>
          <p:sp>
            <p:nvSpPr>
              <p:cNvPr id="1052" name="Rectangle 28"/>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u="sng">
                  <a:solidFill>
                    <a:srgbClr val="FFA27C"/>
                  </a:solidFill>
                  <a:effectLst/>
                  <a:latin typeface="Arial" charset="0"/>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u="sng">
                  <a:solidFill>
                    <a:srgbClr val="FFA27C"/>
                  </a:solidFill>
                  <a:effectLst/>
                  <a:latin typeface="Arial" charset="0"/>
                </a:endParaRPr>
              </a:p>
            </p:txBody>
          </p:sp>
        </p:grpSp>
      </p:grpSp>
      <p:sp>
        <p:nvSpPr>
          <p:cNvPr id="1058" name="Text Box 34"/>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b="1">
                <a:solidFill>
                  <a:srgbClr val="FFFFFF"/>
                </a:solidFill>
                <a:effectLst/>
                <a:latin typeface="Arial" charset="0"/>
              </a:rPr>
              <a:t>©2006 TBBMI</a:t>
            </a:r>
          </a:p>
        </p:txBody>
      </p:sp>
      <p:sp>
        <p:nvSpPr>
          <p:cNvPr id="1059" name="Rectangle 35"/>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rgbClr val="FFFFFF"/>
                </a:solidFill>
                <a:effectLst>
                  <a:outerShdw blurRad="38100" dist="38100" dir="2700000" algn="tl">
                    <a:srgbClr val="000000"/>
                  </a:outerShdw>
                </a:effectLst>
              </a:rPr>
              <a:t>9.6.01.</a:t>
            </a:r>
          </a:p>
        </p:txBody>
      </p:sp>
    </p:spTree>
    <p:extLst>
      <p:ext uri="{BB962C8B-B14F-4D97-AF65-F5344CB8AC3E}">
        <p14:creationId xmlns:p14="http://schemas.microsoft.com/office/powerpoint/2010/main" val="36884220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lgn="l" eaLnBrk="1" hangingPunct="1">
                <a:defRPr/>
              </a:pPr>
              <a:endParaRPr lang="en-US" sz="2400">
                <a:solidFill>
                  <a:srgbClr val="FFFFFF"/>
                </a:solidFill>
                <a:effectLst/>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l" eaLnBrk="1" hangingPunct="1"/>
              <a:endParaRPr lang="en-US" sz="2400">
                <a:solidFill>
                  <a:srgbClr val="FFFFFF"/>
                </a:solidFill>
                <a:effectLst/>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lgn="l"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224431051"/>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0.jpeg"/><Relationship Id="rId9" Type="http://schemas.openxmlformats.org/officeDocument/2006/relationships/image" Target="../media/image13.png"/><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8.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0.jpeg"/><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1ABBF-750F-7C9C-564C-8D02AB48D1E2}"/>
            </a:ext>
          </a:extLst>
        </p:cNvPr>
        <p:cNvGrpSpPr/>
        <p:nvPr/>
      </p:nvGrpSpPr>
      <p:grpSpPr>
        <a:xfrm>
          <a:off x="0" y="0"/>
          <a:ext cx="0" cy="0"/>
          <a:chOff x="0" y="0"/>
          <a:chExt cx="0" cy="0"/>
        </a:xfrm>
      </p:grpSpPr>
      <p:sp>
        <p:nvSpPr>
          <p:cNvPr id="741487" name="Rectangle 111">
            <a:extLst>
              <a:ext uri="{FF2B5EF4-FFF2-40B4-BE49-F238E27FC236}">
                <a16:creationId xmlns:a16="http://schemas.microsoft.com/office/drawing/2014/main" id="{CBE97A7B-19EE-C160-7DA7-F05BBEFC4401}"/>
              </a:ext>
            </a:extLst>
          </p:cNvPr>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41488" name="Picture 112">
            <a:extLst>
              <a:ext uri="{FF2B5EF4-FFF2-40B4-BE49-F238E27FC236}">
                <a16:creationId xmlns:a16="http://schemas.microsoft.com/office/drawing/2014/main" id="{1AA53865-6FE6-0C3E-8873-E4DF2F07F749}"/>
              </a:ext>
            </a:extLst>
          </p:cNvPr>
          <p:cNvPicPr>
            <a:picLocks noChangeArrowheads="1"/>
          </p:cNvPicPr>
          <p:nvPr/>
        </p:nvPicPr>
        <p:blipFill>
          <a:blip r:embed="rId2"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41445" name="Text Box 69">
            <a:extLst>
              <a:ext uri="{FF2B5EF4-FFF2-40B4-BE49-F238E27FC236}">
                <a16:creationId xmlns:a16="http://schemas.microsoft.com/office/drawing/2014/main" id="{EBFE581E-98AF-D500-7D19-423F1565060A}"/>
              </a:ext>
            </a:extLst>
          </p:cNvPr>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41449" name="Text Box 73">
            <a:extLst>
              <a:ext uri="{FF2B5EF4-FFF2-40B4-BE49-F238E27FC236}">
                <a16:creationId xmlns:a16="http://schemas.microsoft.com/office/drawing/2014/main" id="{112D38CC-1613-F36B-7429-640394A8A568}"/>
              </a:ext>
            </a:extLst>
          </p:cNvPr>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41507" name="Rectangle 131">
            <a:extLst>
              <a:ext uri="{FF2B5EF4-FFF2-40B4-BE49-F238E27FC236}">
                <a16:creationId xmlns:a16="http://schemas.microsoft.com/office/drawing/2014/main" id="{5C98D7DB-1D1C-2833-6032-AE3461329094}"/>
              </a:ext>
            </a:extLst>
          </p:cNvPr>
          <p:cNvSpPr>
            <a:spLocks noChangeArrowheads="1"/>
          </p:cNvSpPr>
          <p:nvPr/>
        </p:nvSpPr>
        <p:spPr bwMode="auto">
          <a:xfrm>
            <a:off x="0" y="0"/>
            <a:ext cx="9144000" cy="7131050"/>
          </a:xfrm>
          <a:prstGeom prst="rect">
            <a:avLst/>
          </a:prstGeom>
          <a:solidFill>
            <a:schemeClr val="bg2">
              <a:alpha val="5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41489" name="Text Box 113">
            <a:extLst>
              <a:ext uri="{FF2B5EF4-FFF2-40B4-BE49-F238E27FC236}">
                <a16:creationId xmlns:a16="http://schemas.microsoft.com/office/drawing/2014/main" id="{A8ABD4D8-EB69-D791-BCAA-931697E28F35}"/>
              </a:ext>
            </a:extLst>
          </p:cNvPr>
          <p:cNvSpPr txBox="1">
            <a:spLocks noChangeArrowheads="1"/>
          </p:cNvSpPr>
          <p:nvPr/>
        </p:nvSpPr>
        <p:spPr bwMode="auto">
          <a:xfrm>
            <a:off x="681038" y="1219200"/>
            <a:ext cx="7826375" cy="2077492"/>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en-US" altLang="ja-JP" sz="12900" b="1" i="1">
                <a:solidFill>
                  <a:srgbClr val="FFFF00"/>
                </a:solidFill>
                <a:effectLst/>
                <a:latin typeface="Arial"/>
              </a:rPr>
              <a:t>Creation</a:t>
            </a:r>
            <a:endParaRPr lang="en-US" sz="12900" b="1" i="1">
              <a:solidFill>
                <a:srgbClr val="FFFF00"/>
              </a:solidFill>
              <a:effectLst/>
              <a:latin typeface="Kosher-Normal" charset="0"/>
            </a:endParaRPr>
          </a:p>
        </p:txBody>
      </p:sp>
      <p:sp>
        <p:nvSpPr>
          <p:cNvPr id="741485" name="Rectangle 109">
            <a:extLst>
              <a:ext uri="{FF2B5EF4-FFF2-40B4-BE49-F238E27FC236}">
                <a16:creationId xmlns:a16="http://schemas.microsoft.com/office/drawing/2014/main" id="{F121B78B-B3A8-E866-9D75-A6F4CE7C6884}"/>
              </a:ext>
            </a:extLst>
          </p:cNvPr>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17</a:t>
            </a:r>
          </a:p>
        </p:txBody>
      </p:sp>
      <p:sp>
        <p:nvSpPr>
          <p:cNvPr id="741504" name="Text Box 128">
            <a:extLst>
              <a:ext uri="{FF2B5EF4-FFF2-40B4-BE49-F238E27FC236}">
                <a16:creationId xmlns:a16="http://schemas.microsoft.com/office/drawing/2014/main" id="{0B148F63-EF64-D0EF-867E-7DD860ABBB98}"/>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Tree>
    <p:extLst>
      <p:ext uri="{BB962C8B-B14F-4D97-AF65-F5344CB8AC3E}">
        <p14:creationId xmlns:p14="http://schemas.microsoft.com/office/powerpoint/2010/main" val="31585106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41507"/>
                                        </p:tgtEl>
                                        <p:attrNameLst>
                                          <p:attrName>style.visibility</p:attrName>
                                        </p:attrNameLst>
                                      </p:cBhvr>
                                      <p:to>
                                        <p:strVal val="visible"/>
                                      </p:to>
                                    </p:set>
                                    <p:animEffect transition="in" filter="dissolve">
                                      <p:cBhvr>
                                        <p:cTn id="7" dur="500"/>
                                        <p:tgtEl>
                                          <p:spTgt spid="741507"/>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iterate type="lt">
                                    <p:tmPct val="100000"/>
                                  </p:iterate>
                                  <p:childTnLst>
                                    <p:set>
                                      <p:cBhvr>
                                        <p:cTn id="10" dur="1" fill="hold">
                                          <p:stCondLst>
                                            <p:cond delay="0"/>
                                          </p:stCondLst>
                                        </p:cTn>
                                        <p:tgtEl>
                                          <p:spTgt spid="741489">
                                            <p:txEl>
                                              <p:pRg st="0" end="0"/>
                                            </p:txEl>
                                          </p:spTgt>
                                        </p:tgtEl>
                                        <p:attrNameLst>
                                          <p:attrName>style.visibility</p:attrName>
                                        </p:attrNameLst>
                                      </p:cBhvr>
                                      <p:to>
                                        <p:strVal val="visible"/>
                                      </p:to>
                                    </p:set>
                                    <p:animEffect transition="in" filter="wipe(up)">
                                      <p:cBhvr>
                                        <p:cTn id="11"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204" name="Picture 7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82700" y="611188"/>
            <a:ext cx="6837363" cy="5632450"/>
          </a:xfrm>
          <a:prstGeom prst="rect">
            <a:avLst/>
          </a:prstGeom>
          <a:noFill/>
          <a:extLst>
            <a:ext uri="{909E8E84-426E-40dd-AFC4-6F175D3DCCD1}">
              <a14:hiddenFill xmlns:a14="http://schemas.microsoft.com/office/drawing/2010/main" xmlns="">
                <a:solidFill>
                  <a:srgbClr val="FFFFFF"/>
                </a:solidFill>
              </a14:hiddenFill>
            </a:ext>
          </a:extLst>
        </p:spPr>
      </p:pic>
      <p:sp>
        <p:nvSpPr>
          <p:cNvPr id="560131" name="Text Box 3"/>
          <p:cNvSpPr txBox="1">
            <a:spLocks noChangeArrowheads="1"/>
          </p:cNvSpPr>
          <p:nvPr/>
        </p:nvSpPr>
        <p:spPr bwMode="auto">
          <a:xfrm>
            <a:off x="457200" y="2992438"/>
            <a:ext cx="8137525" cy="10064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75000"/>
              </a:lnSpc>
              <a:spcBef>
                <a:spcPct val="50000"/>
              </a:spcBef>
            </a:pPr>
            <a:r>
              <a:rPr lang="en-US" sz="4000" b="1">
                <a:solidFill>
                  <a:srgbClr val="DCF210"/>
                </a:solidFill>
                <a:effectLst>
                  <a:outerShdw blurRad="38100" dist="38100" dir="2700000" algn="tl">
                    <a:srgbClr val="000000"/>
                  </a:outerShdw>
                </a:effectLst>
              </a:rPr>
              <a:t>•Ikhrumei itsii leino re building a mental map!</a:t>
            </a:r>
          </a:p>
        </p:txBody>
      </p:sp>
      <p:sp>
        <p:nvSpPr>
          <p:cNvPr id="560196" name="Text Box 68"/>
          <p:cNvSpPr txBox="1">
            <a:spLocks noChangeArrowheads="1"/>
          </p:cNvSpPr>
          <p:nvPr/>
        </p:nvSpPr>
        <p:spPr bwMode="auto">
          <a:xfrm>
            <a:off x="393700" y="3814763"/>
            <a:ext cx="8137525" cy="10064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75000"/>
              </a:lnSpc>
              <a:spcBef>
                <a:spcPct val="50000"/>
              </a:spcBef>
            </a:pPr>
            <a:r>
              <a:rPr lang="en-US" sz="4000" b="1">
                <a:solidFill>
                  <a:srgbClr val="DCF210"/>
                </a:solidFill>
                <a:effectLst>
                  <a:outerShdw blurRad="38100" dist="38100" dir="2700000" algn="tl">
                    <a:srgbClr val="000000"/>
                  </a:outerShdw>
                </a:effectLst>
              </a:rPr>
              <a:t>•Ikhrumei moshu shu no modo moe...</a:t>
            </a:r>
          </a:p>
        </p:txBody>
      </p:sp>
      <p:sp>
        <p:nvSpPr>
          <p:cNvPr id="560197" name="Text Box 69"/>
          <p:cNvSpPr txBox="1">
            <a:spLocks noChangeArrowheads="1"/>
          </p:cNvSpPr>
          <p:nvPr/>
        </p:nvSpPr>
        <p:spPr bwMode="auto">
          <a:xfrm>
            <a:off x="533400" y="4760913"/>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75000"/>
              </a:lnSpc>
              <a:spcBef>
                <a:spcPct val="50000"/>
              </a:spcBef>
            </a:pPr>
            <a:r>
              <a:rPr lang="en-US" sz="4000" b="1">
                <a:solidFill>
                  <a:srgbClr val="DCF210"/>
                </a:solidFill>
                <a:effectLst>
                  <a:outerShdw blurRad="38100" dist="38100" dir="2700000" algn="tl">
                    <a:srgbClr val="000000"/>
                  </a:outerShdw>
                </a:effectLst>
              </a:rPr>
              <a:t>•Only the big picture.</a:t>
            </a:r>
          </a:p>
        </p:txBody>
      </p:sp>
      <p:sp>
        <p:nvSpPr>
          <p:cNvPr id="560198" name="Text Box 70"/>
          <p:cNvSpPr txBox="1">
            <a:spLocks noChangeArrowheads="1"/>
          </p:cNvSpPr>
          <p:nvPr/>
        </p:nvSpPr>
        <p:spPr bwMode="auto">
          <a:xfrm>
            <a:off x="433388" y="5540375"/>
            <a:ext cx="8137525" cy="549275"/>
          </a:xfrm>
          <a:prstGeom prst="rect">
            <a:avLst/>
          </a:prstGeom>
          <a:noFill/>
          <a:ln>
            <a:noFill/>
          </a:ln>
          <a:effectLst>
            <a:outerShdw blurRad="63500" dist="63500" dir="2212194"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lnSpc>
                <a:spcPct val="75000"/>
              </a:lnSpc>
              <a:spcBef>
                <a:spcPct val="50000"/>
              </a:spcBef>
            </a:pPr>
            <a:r>
              <a:rPr lang="en-US" sz="4000" b="1">
                <a:solidFill>
                  <a:srgbClr val="DCF210"/>
                </a:solidFill>
                <a:effectLst>
                  <a:outerShdw blurRad="38100" dist="38100" dir="2700000" algn="tl">
                    <a:srgbClr val="000000"/>
                  </a:outerShdw>
                </a:effectLst>
              </a:rPr>
              <a:t>•Bible hi hibvii-e tikocho kali.</a:t>
            </a:r>
          </a:p>
        </p:txBody>
      </p:sp>
      <p:grpSp>
        <p:nvGrpSpPr>
          <p:cNvPr id="560206" name="Group 78"/>
          <p:cNvGrpSpPr>
            <a:grpSpLocks/>
          </p:cNvGrpSpPr>
          <p:nvPr/>
        </p:nvGrpSpPr>
        <p:grpSpPr bwMode="auto">
          <a:xfrm>
            <a:off x="4462463" y="1428750"/>
            <a:ext cx="2198687" cy="1709738"/>
            <a:chOff x="1508" y="1397"/>
            <a:chExt cx="2752" cy="2267"/>
          </a:xfrm>
        </p:grpSpPr>
        <p:sp>
          <p:nvSpPr>
            <p:cNvPr id="560207" name="Rectangle 79"/>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0208" name="Rectangle 80"/>
            <p:cNvSpPr>
              <a:spLocks noChangeArrowheads="1"/>
            </p:cNvSpPr>
            <p:nvPr/>
          </p:nvSpPr>
          <p:spPr bwMode="auto">
            <a:xfrm>
              <a:off x="1633" y="1431"/>
              <a:ext cx="65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09" name="Rectangle 81"/>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10" name="AutoShape 82"/>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11" name="Rectangle 83"/>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0212" name="Rectangle 84"/>
            <p:cNvSpPr>
              <a:spLocks noChangeArrowheads="1"/>
            </p:cNvSpPr>
            <p:nvPr/>
          </p:nvSpPr>
          <p:spPr bwMode="auto">
            <a:xfrm>
              <a:off x="1508" y="1399"/>
              <a:ext cx="735"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CREATION</a:t>
              </a:r>
              <a:endParaRPr lang="en-US" sz="800" b="1">
                <a:solidFill>
                  <a:srgbClr val="FFA27C"/>
                </a:solidFill>
                <a:effectLst>
                  <a:outerShdw blurRad="38100" dist="38100" dir="2700000" algn="tl">
                    <a:srgbClr val="000000"/>
                  </a:outerShdw>
                </a:effectLst>
                <a:latin typeface="Helvetica" charset="0"/>
              </a:endParaRPr>
            </a:p>
          </p:txBody>
        </p:sp>
        <p:sp>
          <p:nvSpPr>
            <p:cNvPr id="560213" name="Line 85"/>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14" name="Line 86"/>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15" name="Rectangle 87"/>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0216" name="Rectangle 88"/>
            <p:cNvSpPr>
              <a:spLocks noChangeArrowheads="1"/>
            </p:cNvSpPr>
            <p:nvPr/>
          </p:nvSpPr>
          <p:spPr bwMode="auto">
            <a:xfrm>
              <a:off x="1776" y="1605"/>
              <a:ext cx="650"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17" name="Rectangle 89"/>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18" name="AutoShape 90"/>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19" name="Rectangle 91"/>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20" name="Rectangle 92"/>
            <p:cNvSpPr>
              <a:spLocks noChangeArrowheads="1"/>
            </p:cNvSpPr>
            <p:nvPr/>
          </p:nvSpPr>
          <p:spPr bwMode="auto">
            <a:xfrm>
              <a:off x="1647" y="1565"/>
              <a:ext cx="72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ABRAHAM</a:t>
              </a:r>
              <a:endParaRPr lang="en-US" sz="800" b="1">
                <a:solidFill>
                  <a:srgbClr val="FFA27C"/>
                </a:solidFill>
                <a:effectLst>
                  <a:outerShdw blurRad="38100" dist="38100" dir="2700000" algn="tl">
                    <a:srgbClr val="000000"/>
                  </a:outerShdw>
                </a:effectLst>
                <a:latin typeface="Helvetica" charset="0"/>
              </a:endParaRPr>
            </a:p>
          </p:txBody>
        </p:sp>
        <p:sp>
          <p:nvSpPr>
            <p:cNvPr id="560221" name="Line 93"/>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22" name="Line 94"/>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23" name="Rectangle 95"/>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0224" name="Rectangle 96"/>
            <p:cNvSpPr>
              <a:spLocks noChangeArrowheads="1"/>
            </p:cNvSpPr>
            <p:nvPr/>
          </p:nvSpPr>
          <p:spPr bwMode="auto">
            <a:xfrm>
              <a:off x="1917" y="1767"/>
              <a:ext cx="650"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a:solidFill>
                    <a:srgbClr val="790015"/>
                  </a:solidFill>
                  <a:effectLst/>
                  <a:latin typeface="Times" charset="0"/>
                </a:rPr>
                <a:t>ABRAHAM</a:t>
              </a:r>
              <a:endParaRPr lang="en-US" sz="800">
                <a:solidFill>
                  <a:srgbClr val="FFA27C"/>
                </a:solidFill>
                <a:effectLst>
                  <a:outerShdw blurRad="38100" dist="38100" dir="2700000" algn="tl">
                    <a:srgbClr val="000000"/>
                  </a:outerShdw>
                </a:effectLst>
                <a:latin typeface="Times" charset="0"/>
              </a:endParaRPr>
            </a:p>
          </p:txBody>
        </p:sp>
        <p:sp>
          <p:nvSpPr>
            <p:cNvPr id="560225" name="Rectangle 97"/>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560226" name="AutoShape 98"/>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27" name="Rectangle 99"/>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0228" name="Rectangle 100"/>
            <p:cNvSpPr>
              <a:spLocks noChangeArrowheads="1"/>
            </p:cNvSpPr>
            <p:nvPr/>
          </p:nvSpPr>
          <p:spPr bwMode="auto">
            <a:xfrm>
              <a:off x="1834" y="1736"/>
              <a:ext cx="622"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JOSEPH</a:t>
              </a:r>
              <a:endParaRPr lang="en-US" sz="800" b="1">
                <a:solidFill>
                  <a:srgbClr val="FFA27C"/>
                </a:solidFill>
                <a:effectLst>
                  <a:outerShdw blurRad="38100" dist="38100" dir="2700000" algn="tl">
                    <a:srgbClr val="000000"/>
                  </a:outerShdw>
                </a:effectLst>
                <a:latin typeface="Helvetica" charset="0"/>
              </a:endParaRPr>
            </a:p>
          </p:txBody>
        </p:sp>
        <p:sp>
          <p:nvSpPr>
            <p:cNvPr id="560229" name="Line 101"/>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30" name="Line 102"/>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31" name="Rectangle 103"/>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2" name="AutoShape 104"/>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3" name="Rectangle 105"/>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34" name="Rectangle 106"/>
            <p:cNvSpPr>
              <a:spLocks noChangeArrowheads="1"/>
            </p:cNvSpPr>
            <p:nvPr/>
          </p:nvSpPr>
          <p:spPr bwMode="auto">
            <a:xfrm>
              <a:off x="2044" y="1894"/>
              <a:ext cx="567"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MOSES</a:t>
              </a:r>
              <a:endParaRPr lang="en-US" sz="800" b="1">
                <a:solidFill>
                  <a:srgbClr val="FFA27C"/>
                </a:solidFill>
                <a:effectLst>
                  <a:outerShdw blurRad="38100" dist="38100" dir="2700000" algn="tl">
                    <a:srgbClr val="000000"/>
                  </a:outerShdw>
                </a:effectLst>
                <a:latin typeface="Helvetica" charset="0"/>
              </a:endParaRPr>
            </a:p>
          </p:txBody>
        </p:sp>
        <p:sp>
          <p:nvSpPr>
            <p:cNvPr id="560235" name="Line 107"/>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36" name="Line 108"/>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37" name="Rectangle 109"/>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38" name="AutoShape 110"/>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39" name="Rectangle 111"/>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0240" name="Rectangle 112"/>
            <p:cNvSpPr>
              <a:spLocks noChangeArrowheads="1"/>
            </p:cNvSpPr>
            <p:nvPr/>
          </p:nvSpPr>
          <p:spPr bwMode="auto">
            <a:xfrm>
              <a:off x="2140" y="2071"/>
              <a:ext cx="636"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JOSHUA</a:t>
              </a:r>
              <a:endParaRPr lang="en-US" sz="800" b="1">
                <a:solidFill>
                  <a:srgbClr val="FFA27C"/>
                </a:solidFill>
                <a:effectLst>
                  <a:outerShdw blurRad="38100" dist="38100" dir="2700000" algn="tl">
                    <a:srgbClr val="000000"/>
                  </a:outerShdw>
                </a:effectLst>
                <a:latin typeface="Helvetica" charset="0"/>
              </a:endParaRPr>
            </a:p>
          </p:txBody>
        </p:sp>
        <p:sp>
          <p:nvSpPr>
            <p:cNvPr id="560241" name="Line 113"/>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42" name="Rectangle 114"/>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43" name="AutoShape 115"/>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560244" name="Rectangle 116"/>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0245" name="Rectangle 117"/>
            <p:cNvSpPr>
              <a:spLocks noChangeArrowheads="1"/>
            </p:cNvSpPr>
            <p:nvPr/>
          </p:nvSpPr>
          <p:spPr bwMode="auto">
            <a:xfrm>
              <a:off x="2227" y="2235"/>
              <a:ext cx="741"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ANARCHY</a:t>
              </a:r>
              <a:endParaRPr lang="en-US" sz="800" b="1">
                <a:solidFill>
                  <a:srgbClr val="FFA27C"/>
                </a:solidFill>
                <a:effectLst>
                  <a:outerShdw blurRad="38100" dist="38100" dir="2700000" algn="tl">
                    <a:srgbClr val="000000"/>
                  </a:outerShdw>
                </a:effectLst>
                <a:latin typeface="Helvetica" charset="0"/>
              </a:endParaRPr>
            </a:p>
          </p:txBody>
        </p:sp>
        <p:sp>
          <p:nvSpPr>
            <p:cNvPr id="560246" name="Line 118"/>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47" name="Rectangle 119"/>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560248" name="AutoShape 120"/>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49" name="Rectangle 121"/>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0250" name="Rectangle 122"/>
            <p:cNvSpPr>
              <a:spLocks noChangeArrowheads="1"/>
            </p:cNvSpPr>
            <p:nvPr/>
          </p:nvSpPr>
          <p:spPr bwMode="auto">
            <a:xfrm>
              <a:off x="2398" y="2416"/>
              <a:ext cx="714"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ROYALTY</a:t>
              </a:r>
              <a:endParaRPr lang="en-US" sz="800" b="1">
                <a:solidFill>
                  <a:srgbClr val="FFA27C"/>
                </a:solidFill>
                <a:effectLst>
                  <a:outerShdw blurRad="38100" dist="38100" dir="2700000" algn="tl">
                    <a:srgbClr val="000000"/>
                  </a:outerShdw>
                </a:effectLst>
                <a:latin typeface="Helvetica" charset="0"/>
              </a:endParaRPr>
            </a:p>
          </p:txBody>
        </p:sp>
        <p:sp>
          <p:nvSpPr>
            <p:cNvPr id="560251" name="Line 123"/>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52" name="Rectangle 124"/>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560253" name="AutoShape 125"/>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560254" name="Rectangle 126"/>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0255" name="Rectangle 127"/>
            <p:cNvSpPr>
              <a:spLocks noChangeArrowheads="1"/>
            </p:cNvSpPr>
            <p:nvPr/>
          </p:nvSpPr>
          <p:spPr bwMode="auto">
            <a:xfrm>
              <a:off x="2492" y="2590"/>
              <a:ext cx="771" cy="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CAPTIVITY</a:t>
              </a:r>
              <a:endParaRPr lang="en-US" sz="800" b="1">
                <a:solidFill>
                  <a:srgbClr val="FFA27C"/>
                </a:solidFill>
                <a:effectLst>
                  <a:outerShdw blurRad="38100" dist="38100" dir="2700000" algn="tl">
                    <a:srgbClr val="000000"/>
                  </a:outerShdw>
                </a:effectLst>
                <a:latin typeface="Helvetica" charset="0"/>
              </a:endParaRPr>
            </a:p>
          </p:txBody>
        </p:sp>
        <p:sp>
          <p:nvSpPr>
            <p:cNvPr id="560256" name="Line 128"/>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57" name="Line 129"/>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58" name="Rectangle 130"/>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560259" name="AutoShape 131"/>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0" name="Rectangle 132"/>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0261" name="Rectangle 133"/>
            <p:cNvSpPr>
              <a:spLocks noChangeArrowheads="1"/>
            </p:cNvSpPr>
            <p:nvPr/>
          </p:nvSpPr>
          <p:spPr bwMode="auto">
            <a:xfrm>
              <a:off x="2722" y="2776"/>
              <a:ext cx="658"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rgbClr val="790015"/>
                  </a:solidFill>
                  <a:effectLst/>
                  <a:latin typeface="Helvetica" charset="0"/>
                </a:rPr>
                <a:t>   SILENCE</a:t>
              </a:r>
              <a:endParaRPr lang="en-US" sz="800" b="1">
                <a:solidFill>
                  <a:srgbClr val="FFA27C"/>
                </a:solidFill>
                <a:effectLst>
                  <a:outerShdw blurRad="38100" dist="38100" dir="2700000" algn="tl">
                    <a:srgbClr val="000000"/>
                  </a:outerShdw>
                </a:effectLst>
                <a:latin typeface="Helvetica" charset="0"/>
              </a:endParaRPr>
            </a:p>
          </p:txBody>
        </p:sp>
        <p:sp>
          <p:nvSpPr>
            <p:cNvPr id="560262" name="Line 134"/>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63" name="Line 135"/>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64" name="Rectangle 136"/>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560265" name="AutoShape 137"/>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560266" name="Rectangle 138"/>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560267" name="Group 139"/>
            <p:cNvGrpSpPr>
              <a:grpSpLocks/>
            </p:cNvGrpSpPr>
            <p:nvPr/>
          </p:nvGrpSpPr>
          <p:grpSpPr bwMode="auto">
            <a:xfrm>
              <a:off x="3012" y="2963"/>
              <a:ext cx="417" cy="175"/>
              <a:chOff x="3100" y="3099"/>
              <a:chExt cx="417" cy="175"/>
            </a:xfrm>
          </p:grpSpPr>
          <p:sp>
            <p:nvSpPr>
              <p:cNvPr id="560268" name="Rectangle 140"/>
              <p:cNvSpPr>
                <a:spLocks noChangeArrowheads="1"/>
              </p:cNvSpPr>
              <p:nvPr/>
            </p:nvSpPr>
            <p:spPr bwMode="auto">
              <a:xfrm>
                <a:off x="3100" y="3112"/>
                <a:ext cx="105"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chemeClr val="accent1"/>
                    </a:solidFill>
                    <a:effectLst/>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560269" name="Rectangle 141"/>
              <p:cNvSpPr>
                <a:spLocks noChangeArrowheads="1"/>
              </p:cNvSpPr>
              <p:nvPr/>
            </p:nvSpPr>
            <p:spPr bwMode="auto">
              <a:xfrm>
                <a:off x="3233" y="3099"/>
                <a:ext cx="284" cy="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800" b="1">
                    <a:solidFill>
                      <a:schemeClr val="accent1"/>
                    </a:solidFill>
                    <a:effectLst/>
                    <a:latin typeface="Helvetica" charset="0"/>
                  </a:rPr>
                  <a:t>JISU</a:t>
                </a:r>
                <a:endParaRPr lang="en-US" sz="800" b="1">
                  <a:solidFill>
                    <a:schemeClr val="accent1"/>
                  </a:solidFill>
                  <a:effectLst>
                    <a:outerShdw blurRad="38100" dist="38100" dir="2700000" algn="tl">
                      <a:srgbClr val="000000"/>
                    </a:outerShdw>
                  </a:effectLst>
                  <a:latin typeface="Helvetica" charset="0"/>
                </a:endParaRPr>
              </a:p>
            </p:txBody>
          </p:sp>
        </p:grpSp>
        <p:sp>
          <p:nvSpPr>
            <p:cNvPr id="560270" name="Line 142"/>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560271" name="Line 143"/>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560273" name="Text Box 145"/>
          <p:cNvSpPr txBox="1">
            <a:spLocks noChangeArrowheads="1"/>
          </p:cNvSpPr>
          <p:nvPr/>
        </p:nvSpPr>
        <p:spPr bwMode="auto">
          <a:xfrm>
            <a:off x="8589963" y="6426200"/>
            <a:ext cx="339725"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4</a:t>
            </a:r>
            <a:endParaRPr lang="en-US" sz="2000" b="1">
              <a:solidFill>
                <a:srgbClr val="FFA27C"/>
              </a:solidFill>
              <a:effectLst/>
            </a:endParaRPr>
          </a:p>
        </p:txBody>
      </p:sp>
      <p:grpSp>
        <p:nvGrpSpPr>
          <p:cNvPr id="560274" name="Group 146"/>
          <p:cNvGrpSpPr>
            <a:grpSpLocks/>
          </p:cNvGrpSpPr>
          <p:nvPr/>
        </p:nvGrpSpPr>
        <p:grpSpPr bwMode="auto">
          <a:xfrm>
            <a:off x="673100" y="228600"/>
            <a:ext cx="838200" cy="1311275"/>
            <a:chOff x="424" y="144"/>
            <a:chExt cx="528" cy="826"/>
          </a:xfrm>
        </p:grpSpPr>
        <p:sp>
          <p:nvSpPr>
            <p:cNvPr id="560275" name="Text Box 147"/>
            <p:cNvSpPr txBox="1">
              <a:spLocks noChangeArrowheads="1"/>
            </p:cNvSpPr>
            <p:nvPr/>
          </p:nvSpPr>
          <p:spPr bwMode="auto">
            <a:xfrm>
              <a:off x="424" y="144"/>
              <a:ext cx="528" cy="826"/>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rgbClr val="FFFF00"/>
                  </a:solidFill>
                  <a:miter lim="800000"/>
                  <a:headEnd/>
                  <a:tailEnd/>
                </a14:hiddenLine>
              </a:ext>
            </a:extLst>
          </p:spPr>
          <p:txBody>
            <a:bodyPr>
              <a:spAutoFit/>
            </a:bodyPr>
            <a:lstStyle/>
            <a:p>
              <a:pPr algn="l">
                <a:spcBef>
                  <a:spcPct val="50000"/>
                </a:spcBef>
              </a:pPr>
              <a:r>
                <a:rPr lang="en-US" sz="8000">
                  <a:solidFill>
                    <a:srgbClr val="FFFF00"/>
                  </a:solidFill>
                  <a:effectLst/>
                  <a:latin typeface="Times" charset="0"/>
                </a:rPr>
                <a:t>7</a:t>
              </a:r>
            </a:p>
          </p:txBody>
        </p:sp>
        <p:sp>
          <p:nvSpPr>
            <p:cNvPr id="560276" name="Line 148"/>
            <p:cNvSpPr>
              <a:spLocks noChangeShapeType="1"/>
            </p:cNvSpPr>
            <p:nvPr/>
          </p:nvSpPr>
          <p:spPr bwMode="auto">
            <a:xfrm>
              <a:off x="552" y="536"/>
              <a:ext cx="208" cy="0"/>
            </a:xfrm>
            <a:prstGeom prst="line">
              <a:avLst/>
            </a:prstGeom>
            <a:noFill/>
            <a:ln w="38100">
              <a:solidFill>
                <a:srgbClr val="FFFF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560284" name="Rectangle 156"/>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09</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60131">
                                            <p:txEl>
                                              <p:pRg st="0" end="0"/>
                                            </p:txEl>
                                          </p:spTgt>
                                        </p:tgtEl>
                                        <p:attrNameLst>
                                          <p:attrName>style.visibility</p:attrName>
                                        </p:attrNameLst>
                                      </p:cBhvr>
                                      <p:to>
                                        <p:strVal val="visible"/>
                                      </p:to>
                                    </p:set>
                                    <p:animEffect transition="in" filter="box(out)">
                                      <p:cBhvr>
                                        <p:cTn id="7" dur="500"/>
                                        <p:tgtEl>
                                          <p:spTgt spid="560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560196">
                                            <p:txEl>
                                              <p:pRg st="0" end="0"/>
                                            </p:txEl>
                                          </p:spTgt>
                                        </p:tgtEl>
                                        <p:attrNameLst>
                                          <p:attrName>style.visibility</p:attrName>
                                        </p:attrNameLst>
                                      </p:cBhvr>
                                      <p:to>
                                        <p:strVal val="visible"/>
                                      </p:to>
                                    </p:set>
                                    <p:animEffect transition="in" filter="box(out)">
                                      <p:cBhvr>
                                        <p:cTn id="12" dur="500"/>
                                        <p:tgtEl>
                                          <p:spTgt spid="5601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60197">
                                            <p:txEl>
                                              <p:pRg st="0" end="0"/>
                                            </p:txEl>
                                          </p:spTgt>
                                        </p:tgtEl>
                                        <p:attrNameLst>
                                          <p:attrName>style.visibility</p:attrName>
                                        </p:attrNameLst>
                                      </p:cBhvr>
                                      <p:to>
                                        <p:strVal val="visible"/>
                                      </p:to>
                                    </p:set>
                                    <p:animEffect transition="in" filter="box(out)">
                                      <p:cBhvr>
                                        <p:cTn id="17" dur="500"/>
                                        <p:tgtEl>
                                          <p:spTgt spid="5601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60198">
                                            <p:txEl>
                                              <p:pRg st="0" end="0"/>
                                            </p:txEl>
                                          </p:spTgt>
                                        </p:tgtEl>
                                        <p:attrNameLst>
                                          <p:attrName>style.visibility</p:attrName>
                                        </p:attrNameLst>
                                      </p:cBhvr>
                                      <p:to>
                                        <p:strVal val="visible"/>
                                      </p:to>
                                    </p:set>
                                    <p:animEffect transition="in" filter="box(out)">
                                      <p:cBhvr>
                                        <p:cTn id="22" dur="500"/>
                                        <p:tgtEl>
                                          <p:spTgt spid="5601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build="p" autoUpdateAnimBg="0"/>
      <p:bldP spid="560196" grpId="0" build="p" autoUpdateAnimBg="0"/>
      <p:bldP spid="560197" grpId="0" build="p" autoUpdateAnimBg="0"/>
      <p:bldP spid="560198"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801" name="Picture 17" descr="Nahal Iyon first waterfall, tb n040400 sr"/>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a:stretch>
            <a:fillRect/>
          </a:stretch>
        </p:blipFill>
        <p:spPr bwMode="auto">
          <a:xfrm>
            <a:off x="608013" y="487363"/>
            <a:ext cx="7885112" cy="5794375"/>
          </a:xfrm>
          <a:prstGeom prst="rect">
            <a:avLst/>
          </a:prstGeom>
          <a:noFill/>
          <a:ln>
            <a:noFill/>
          </a:ln>
          <a:effectLst/>
          <a:extLst>
            <a:ext uri="{909E8E84-426E-40dd-AFC4-6F175D3DCCD1}">
              <a14:hiddenFill xmlns:a14="http://schemas.microsoft.com/office/drawing/2010/main" xmlns="">
                <a:blipFill dpi="0" rotWithShape="0">
                  <a:blip r:embed="rId4"/>
                  <a:srcRect/>
                  <a:stretch>
                    <a:fillRect/>
                  </a:stretch>
                </a:blipFill>
              </a14:hiddenFill>
            </a:ext>
            <a:ext uri="{91240B29-F687-4f45-9708-019B960494DF}">
              <a14:hiddenLine xmlns:a14="http://schemas.microsoft.com/office/drawing/2010/main" xmlns="" w="101600" cmpd="thinThick">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58786"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87"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117850" y="212725"/>
            <a:ext cx="2905125" cy="2173288"/>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2" name="Picture 8"/>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3" name="Picture 9"/>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4" name="Picture 10"/>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5" name="Picture 11"/>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43400" y="4110038"/>
            <a:ext cx="2560638" cy="1909762"/>
          </a:xfrm>
          <a:prstGeom prst="rect">
            <a:avLst/>
          </a:prstGeom>
          <a:noFill/>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6" name="Picture 12"/>
          <p:cNvPicPr>
            <a:picLocks noChangeAspect="1" noChangeArrowheads="1"/>
          </p:cNvPicPr>
          <p:nvPr/>
        </p:nvPicPr>
        <p:blipFill>
          <a:blip r:embed="rId11" cstate="screen">
            <a:extLst>
              <a:ext uri="{28A0092B-C50C-407E-A947-70E740481C1C}">
                <a14:useLocalDpi xmlns:a14="http://schemas.microsoft.com/office/drawing/2010/main"/>
              </a:ext>
            </a:extLst>
          </a:blip>
          <a:srcRect l="24602" t="14844" r="13020" b="13260"/>
          <a:stretch>
            <a:fillRect/>
          </a:stretch>
        </p:blipFill>
        <p:spPr bwMode="auto">
          <a:xfrm>
            <a:off x="561975" y="3773488"/>
            <a:ext cx="3403600" cy="2617787"/>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7" name="Picture 13"/>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328613" y="249238"/>
            <a:ext cx="2128837" cy="1582737"/>
          </a:xfrm>
          <a:prstGeom prst="rect">
            <a:avLst/>
          </a:prstGeom>
          <a:noFill/>
          <a:effectLst>
            <a:outerShdw blurRad="63500" dist="57501" dir="3723739"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98" name="Picture 1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
        <p:nvSpPr>
          <p:cNvPr id="758800" name="Rectangle 16"/>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10</a:t>
            </a:r>
          </a:p>
        </p:txBody>
      </p:sp>
      <p:pic>
        <p:nvPicPr>
          <p:cNvPr id="758791" name="Picture 7"/>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58789" name="Picture 5"/>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3082925" y="2173288"/>
            <a:ext cx="3200400" cy="24066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758792"/>
                                        </p:tgtEl>
                                        <p:attrNameLst>
                                          <p:attrName>style.visibility</p:attrName>
                                        </p:attrNameLst>
                                      </p:cBhvr>
                                      <p:to>
                                        <p:strVal val="visible"/>
                                      </p:to>
                                    </p:set>
                                    <p:anim calcmode="lin" valueType="num">
                                      <p:cBhvr>
                                        <p:cTn id="7" dur="500" fill="hold"/>
                                        <p:tgtEl>
                                          <p:spTgt spid="758792"/>
                                        </p:tgtEl>
                                        <p:attrNameLst>
                                          <p:attrName>ppt_w</p:attrName>
                                        </p:attrNameLst>
                                      </p:cBhvr>
                                      <p:tavLst>
                                        <p:tav tm="0">
                                          <p:val>
                                            <p:fltVal val="0"/>
                                          </p:val>
                                        </p:tav>
                                        <p:tav tm="100000">
                                          <p:val>
                                            <p:strVal val="#ppt_w"/>
                                          </p:val>
                                        </p:tav>
                                      </p:tavLst>
                                    </p:anim>
                                    <p:anim calcmode="lin" valueType="num">
                                      <p:cBhvr>
                                        <p:cTn id="8" dur="500" fill="hold"/>
                                        <p:tgtEl>
                                          <p:spTgt spid="758792"/>
                                        </p:tgtEl>
                                        <p:attrNameLst>
                                          <p:attrName>ppt_h</p:attrName>
                                        </p:attrNameLst>
                                      </p:cBhvr>
                                      <p:tavLst>
                                        <p:tav tm="0">
                                          <p:val>
                                            <p:fltVal val="0"/>
                                          </p:val>
                                        </p:tav>
                                        <p:tav tm="100000">
                                          <p:val>
                                            <p:strVal val="#ppt_h"/>
                                          </p:val>
                                        </p:tav>
                                      </p:tavLst>
                                    </p:anim>
                                    <p:anim calcmode="lin" valueType="num">
                                      <p:cBhvr>
                                        <p:cTn id="9" dur="500" fill="hold"/>
                                        <p:tgtEl>
                                          <p:spTgt spid="758792"/>
                                        </p:tgtEl>
                                        <p:attrNameLst>
                                          <p:attrName>ppt_x</p:attrName>
                                        </p:attrNameLst>
                                      </p:cBhvr>
                                      <p:tavLst>
                                        <p:tav tm="0">
                                          <p:val>
                                            <p:fltVal val="0.5"/>
                                          </p:val>
                                        </p:tav>
                                        <p:tav tm="100000">
                                          <p:val>
                                            <p:strVal val="#ppt_x"/>
                                          </p:val>
                                        </p:tav>
                                      </p:tavLst>
                                    </p:anim>
                                    <p:anim calcmode="lin" valueType="num">
                                      <p:cBhvr>
                                        <p:cTn id="10" dur="500" fill="hold"/>
                                        <p:tgtEl>
                                          <p:spTgt spid="75879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58787"/>
                                        </p:tgtEl>
                                        <p:attrNameLst>
                                          <p:attrName>style.visibility</p:attrName>
                                        </p:attrNameLst>
                                      </p:cBhvr>
                                      <p:to>
                                        <p:strVal val="visible"/>
                                      </p:to>
                                    </p:set>
                                    <p:anim calcmode="lin" valueType="num">
                                      <p:cBhvr>
                                        <p:cTn id="14" dur="500" fill="hold"/>
                                        <p:tgtEl>
                                          <p:spTgt spid="758787"/>
                                        </p:tgtEl>
                                        <p:attrNameLst>
                                          <p:attrName>ppt_w</p:attrName>
                                        </p:attrNameLst>
                                      </p:cBhvr>
                                      <p:tavLst>
                                        <p:tav tm="0">
                                          <p:val>
                                            <p:fltVal val="0"/>
                                          </p:val>
                                        </p:tav>
                                        <p:tav tm="100000">
                                          <p:val>
                                            <p:strVal val="#ppt_w"/>
                                          </p:val>
                                        </p:tav>
                                      </p:tavLst>
                                    </p:anim>
                                    <p:anim calcmode="lin" valueType="num">
                                      <p:cBhvr>
                                        <p:cTn id="15" dur="500" fill="hold"/>
                                        <p:tgtEl>
                                          <p:spTgt spid="758787"/>
                                        </p:tgtEl>
                                        <p:attrNameLst>
                                          <p:attrName>ppt_h</p:attrName>
                                        </p:attrNameLst>
                                      </p:cBhvr>
                                      <p:tavLst>
                                        <p:tav tm="0">
                                          <p:val>
                                            <p:fltVal val="0"/>
                                          </p:val>
                                        </p:tav>
                                        <p:tav tm="100000">
                                          <p:val>
                                            <p:strVal val="#ppt_h"/>
                                          </p:val>
                                        </p:tav>
                                      </p:tavLst>
                                    </p:anim>
                                    <p:anim calcmode="lin" valueType="num">
                                      <p:cBhvr>
                                        <p:cTn id="16" dur="500" fill="hold"/>
                                        <p:tgtEl>
                                          <p:spTgt spid="758787"/>
                                        </p:tgtEl>
                                        <p:attrNameLst>
                                          <p:attrName>ppt_x</p:attrName>
                                        </p:attrNameLst>
                                      </p:cBhvr>
                                      <p:tavLst>
                                        <p:tav tm="0">
                                          <p:val>
                                            <p:fltVal val="0.5"/>
                                          </p:val>
                                        </p:tav>
                                        <p:tav tm="100000">
                                          <p:val>
                                            <p:strVal val="#ppt_x"/>
                                          </p:val>
                                        </p:tav>
                                      </p:tavLst>
                                    </p:anim>
                                    <p:anim calcmode="lin" valueType="num">
                                      <p:cBhvr>
                                        <p:cTn id="17" dur="500" fill="hold"/>
                                        <p:tgtEl>
                                          <p:spTgt spid="758787"/>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758789"/>
                                        </p:tgtEl>
                                        <p:attrNameLst>
                                          <p:attrName>style.visibility</p:attrName>
                                        </p:attrNameLst>
                                      </p:cBhvr>
                                      <p:to>
                                        <p:strVal val="visible"/>
                                      </p:to>
                                    </p:set>
                                    <p:anim calcmode="lin" valueType="num">
                                      <p:cBhvr>
                                        <p:cTn id="21" dur="500" fill="hold"/>
                                        <p:tgtEl>
                                          <p:spTgt spid="758789"/>
                                        </p:tgtEl>
                                        <p:attrNameLst>
                                          <p:attrName>ppt_w</p:attrName>
                                        </p:attrNameLst>
                                      </p:cBhvr>
                                      <p:tavLst>
                                        <p:tav tm="0">
                                          <p:val>
                                            <p:fltVal val="0"/>
                                          </p:val>
                                        </p:tav>
                                        <p:tav tm="100000">
                                          <p:val>
                                            <p:strVal val="#ppt_w"/>
                                          </p:val>
                                        </p:tav>
                                      </p:tavLst>
                                    </p:anim>
                                    <p:anim calcmode="lin" valueType="num">
                                      <p:cBhvr>
                                        <p:cTn id="22" dur="500" fill="hold"/>
                                        <p:tgtEl>
                                          <p:spTgt spid="758789"/>
                                        </p:tgtEl>
                                        <p:attrNameLst>
                                          <p:attrName>ppt_h</p:attrName>
                                        </p:attrNameLst>
                                      </p:cBhvr>
                                      <p:tavLst>
                                        <p:tav tm="0">
                                          <p:val>
                                            <p:fltVal val="0"/>
                                          </p:val>
                                        </p:tav>
                                        <p:tav tm="100000">
                                          <p:val>
                                            <p:strVal val="#ppt_h"/>
                                          </p:val>
                                        </p:tav>
                                      </p:tavLst>
                                    </p:anim>
                                    <p:anim calcmode="lin" valueType="num">
                                      <p:cBhvr>
                                        <p:cTn id="23" dur="500" fill="hold"/>
                                        <p:tgtEl>
                                          <p:spTgt spid="758789"/>
                                        </p:tgtEl>
                                        <p:attrNameLst>
                                          <p:attrName>ppt_x</p:attrName>
                                        </p:attrNameLst>
                                      </p:cBhvr>
                                      <p:tavLst>
                                        <p:tav tm="0">
                                          <p:val>
                                            <p:fltVal val="0.5"/>
                                          </p:val>
                                        </p:tav>
                                        <p:tav tm="100000">
                                          <p:val>
                                            <p:strVal val="#ppt_x"/>
                                          </p:val>
                                        </p:tav>
                                      </p:tavLst>
                                    </p:anim>
                                    <p:anim calcmode="lin" valueType="num">
                                      <p:cBhvr>
                                        <p:cTn id="24" dur="500" fill="hold"/>
                                        <p:tgtEl>
                                          <p:spTgt spid="758789"/>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758791"/>
                                        </p:tgtEl>
                                        <p:attrNameLst>
                                          <p:attrName>style.visibility</p:attrName>
                                        </p:attrNameLst>
                                      </p:cBhvr>
                                      <p:to>
                                        <p:strVal val="visible"/>
                                      </p:to>
                                    </p:set>
                                    <p:anim calcmode="lin" valueType="num">
                                      <p:cBhvr>
                                        <p:cTn id="28" dur="500" fill="hold"/>
                                        <p:tgtEl>
                                          <p:spTgt spid="758791"/>
                                        </p:tgtEl>
                                        <p:attrNameLst>
                                          <p:attrName>ppt_w</p:attrName>
                                        </p:attrNameLst>
                                      </p:cBhvr>
                                      <p:tavLst>
                                        <p:tav tm="0">
                                          <p:val>
                                            <p:fltVal val="0"/>
                                          </p:val>
                                        </p:tav>
                                        <p:tav tm="100000">
                                          <p:val>
                                            <p:strVal val="#ppt_w"/>
                                          </p:val>
                                        </p:tav>
                                      </p:tavLst>
                                    </p:anim>
                                    <p:anim calcmode="lin" valueType="num">
                                      <p:cBhvr>
                                        <p:cTn id="29" dur="500" fill="hold"/>
                                        <p:tgtEl>
                                          <p:spTgt spid="758791"/>
                                        </p:tgtEl>
                                        <p:attrNameLst>
                                          <p:attrName>ppt_h</p:attrName>
                                        </p:attrNameLst>
                                      </p:cBhvr>
                                      <p:tavLst>
                                        <p:tav tm="0">
                                          <p:val>
                                            <p:fltVal val="0"/>
                                          </p:val>
                                        </p:tav>
                                        <p:tav tm="100000">
                                          <p:val>
                                            <p:strVal val="#ppt_h"/>
                                          </p:val>
                                        </p:tav>
                                      </p:tavLst>
                                    </p:anim>
                                    <p:anim calcmode="lin" valueType="num">
                                      <p:cBhvr>
                                        <p:cTn id="30" dur="500" fill="hold"/>
                                        <p:tgtEl>
                                          <p:spTgt spid="758791"/>
                                        </p:tgtEl>
                                        <p:attrNameLst>
                                          <p:attrName>ppt_x</p:attrName>
                                        </p:attrNameLst>
                                      </p:cBhvr>
                                      <p:tavLst>
                                        <p:tav tm="0">
                                          <p:val>
                                            <p:fltVal val="0.5"/>
                                          </p:val>
                                        </p:tav>
                                        <p:tav tm="100000">
                                          <p:val>
                                            <p:strVal val="#ppt_x"/>
                                          </p:val>
                                        </p:tav>
                                      </p:tavLst>
                                    </p:anim>
                                    <p:anim calcmode="lin" valueType="num">
                                      <p:cBhvr>
                                        <p:cTn id="31" dur="500" fill="hold"/>
                                        <p:tgtEl>
                                          <p:spTgt spid="758791"/>
                                        </p:tgtEl>
                                        <p:attrNameLst>
                                          <p:attrName>ppt_y</p:attrName>
                                        </p:attrNameLst>
                                      </p:cBhvr>
                                      <p:tavLst>
                                        <p:tav tm="0">
                                          <p:val>
                                            <p:fltVal val="0.5"/>
                                          </p:val>
                                        </p:tav>
                                        <p:tav tm="100000">
                                          <p:val>
                                            <p:strVal val="#ppt_y"/>
                                          </p:val>
                                        </p:tav>
                                      </p:tavLst>
                                    </p:anim>
                                  </p:childTnLst>
                                </p:cTn>
                              </p:par>
                            </p:childTnLst>
                          </p:cTn>
                        </p:par>
                        <p:par>
                          <p:cTn id="32" fill="hold" nodeType="afterGroup">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758786"/>
                                        </p:tgtEl>
                                        <p:attrNameLst>
                                          <p:attrName>style.visibility</p:attrName>
                                        </p:attrNameLst>
                                      </p:cBhvr>
                                      <p:to>
                                        <p:strVal val="visible"/>
                                      </p:to>
                                    </p:set>
                                    <p:anim calcmode="lin" valueType="num">
                                      <p:cBhvr>
                                        <p:cTn id="35" dur="500" fill="hold"/>
                                        <p:tgtEl>
                                          <p:spTgt spid="758786"/>
                                        </p:tgtEl>
                                        <p:attrNameLst>
                                          <p:attrName>ppt_w</p:attrName>
                                        </p:attrNameLst>
                                      </p:cBhvr>
                                      <p:tavLst>
                                        <p:tav tm="0">
                                          <p:val>
                                            <p:fltVal val="0"/>
                                          </p:val>
                                        </p:tav>
                                        <p:tav tm="100000">
                                          <p:val>
                                            <p:strVal val="#ppt_w"/>
                                          </p:val>
                                        </p:tav>
                                      </p:tavLst>
                                    </p:anim>
                                    <p:anim calcmode="lin" valueType="num">
                                      <p:cBhvr>
                                        <p:cTn id="36" dur="500" fill="hold"/>
                                        <p:tgtEl>
                                          <p:spTgt spid="758786"/>
                                        </p:tgtEl>
                                        <p:attrNameLst>
                                          <p:attrName>ppt_h</p:attrName>
                                        </p:attrNameLst>
                                      </p:cBhvr>
                                      <p:tavLst>
                                        <p:tav tm="0">
                                          <p:val>
                                            <p:fltVal val="0"/>
                                          </p:val>
                                        </p:tav>
                                        <p:tav tm="100000">
                                          <p:val>
                                            <p:strVal val="#ppt_h"/>
                                          </p:val>
                                        </p:tav>
                                      </p:tavLst>
                                    </p:anim>
                                    <p:anim calcmode="lin" valueType="num">
                                      <p:cBhvr>
                                        <p:cTn id="37" dur="500" fill="hold"/>
                                        <p:tgtEl>
                                          <p:spTgt spid="758786"/>
                                        </p:tgtEl>
                                        <p:attrNameLst>
                                          <p:attrName>ppt_x</p:attrName>
                                        </p:attrNameLst>
                                      </p:cBhvr>
                                      <p:tavLst>
                                        <p:tav tm="0">
                                          <p:val>
                                            <p:fltVal val="0.5"/>
                                          </p:val>
                                        </p:tav>
                                        <p:tav tm="100000">
                                          <p:val>
                                            <p:strVal val="#ppt_x"/>
                                          </p:val>
                                        </p:tav>
                                      </p:tavLst>
                                    </p:anim>
                                    <p:anim calcmode="lin" valueType="num">
                                      <p:cBhvr>
                                        <p:cTn id="38" dur="500" fill="hold"/>
                                        <p:tgtEl>
                                          <p:spTgt spid="758786"/>
                                        </p:tgtEl>
                                        <p:attrNameLst>
                                          <p:attrName>ppt_y</p:attrName>
                                        </p:attrNameLst>
                                      </p:cBhvr>
                                      <p:tavLst>
                                        <p:tav tm="0">
                                          <p:val>
                                            <p:fltVal val="0.5"/>
                                          </p:val>
                                        </p:tav>
                                        <p:tav tm="100000">
                                          <p:val>
                                            <p:strVal val="#ppt_y"/>
                                          </p:val>
                                        </p:tav>
                                      </p:tavLst>
                                    </p:anim>
                                  </p:childTnLst>
                                </p:cTn>
                              </p:par>
                            </p:childTnLst>
                          </p:cTn>
                        </p:par>
                        <p:par>
                          <p:cTn id="39" fill="hold" nodeType="afterGroup">
                            <p:stCondLst>
                              <p:cond delay="2500"/>
                            </p:stCondLst>
                            <p:childTnLst>
                              <p:par>
                                <p:cTn id="40" presetID="23" presetClass="entr" presetSubtype="528" fill="hold" nodeType="afterEffect">
                                  <p:stCondLst>
                                    <p:cond delay="0"/>
                                  </p:stCondLst>
                                  <p:childTnLst>
                                    <p:set>
                                      <p:cBhvr>
                                        <p:cTn id="41" dur="1" fill="hold">
                                          <p:stCondLst>
                                            <p:cond delay="0"/>
                                          </p:stCondLst>
                                        </p:cTn>
                                        <p:tgtEl>
                                          <p:spTgt spid="758798"/>
                                        </p:tgtEl>
                                        <p:attrNameLst>
                                          <p:attrName>style.visibility</p:attrName>
                                        </p:attrNameLst>
                                      </p:cBhvr>
                                      <p:to>
                                        <p:strVal val="visible"/>
                                      </p:to>
                                    </p:set>
                                    <p:anim calcmode="lin" valueType="num">
                                      <p:cBhvr>
                                        <p:cTn id="42" dur="500" fill="hold"/>
                                        <p:tgtEl>
                                          <p:spTgt spid="758798"/>
                                        </p:tgtEl>
                                        <p:attrNameLst>
                                          <p:attrName>ppt_w</p:attrName>
                                        </p:attrNameLst>
                                      </p:cBhvr>
                                      <p:tavLst>
                                        <p:tav tm="0">
                                          <p:val>
                                            <p:fltVal val="0"/>
                                          </p:val>
                                        </p:tav>
                                        <p:tav tm="100000">
                                          <p:val>
                                            <p:strVal val="#ppt_w"/>
                                          </p:val>
                                        </p:tav>
                                      </p:tavLst>
                                    </p:anim>
                                    <p:anim calcmode="lin" valueType="num">
                                      <p:cBhvr>
                                        <p:cTn id="43" dur="500" fill="hold"/>
                                        <p:tgtEl>
                                          <p:spTgt spid="758798"/>
                                        </p:tgtEl>
                                        <p:attrNameLst>
                                          <p:attrName>ppt_h</p:attrName>
                                        </p:attrNameLst>
                                      </p:cBhvr>
                                      <p:tavLst>
                                        <p:tav tm="0">
                                          <p:val>
                                            <p:fltVal val="0"/>
                                          </p:val>
                                        </p:tav>
                                        <p:tav tm="100000">
                                          <p:val>
                                            <p:strVal val="#ppt_h"/>
                                          </p:val>
                                        </p:tav>
                                      </p:tavLst>
                                    </p:anim>
                                    <p:anim calcmode="lin" valueType="num">
                                      <p:cBhvr>
                                        <p:cTn id="44" dur="500" fill="hold"/>
                                        <p:tgtEl>
                                          <p:spTgt spid="758798"/>
                                        </p:tgtEl>
                                        <p:attrNameLst>
                                          <p:attrName>ppt_x</p:attrName>
                                        </p:attrNameLst>
                                      </p:cBhvr>
                                      <p:tavLst>
                                        <p:tav tm="0">
                                          <p:val>
                                            <p:fltVal val="0.5"/>
                                          </p:val>
                                        </p:tav>
                                        <p:tav tm="100000">
                                          <p:val>
                                            <p:strVal val="#ppt_x"/>
                                          </p:val>
                                        </p:tav>
                                      </p:tavLst>
                                    </p:anim>
                                    <p:anim calcmode="lin" valueType="num">
                                      <p:cBhvr>
                                        <p:cTn id="45" dur="500" fill="hold"/>
                                        <p:tgtEl>
                                          <p:spTgt spid="758798"/>
                                        </p:tgtEl>
                                        <p:attrNameLst>
                                          <p:attrName>ppt_y</p:attrName>
                                        </p:attrNameLst>
                                      </p:cBhvr>
                                      <p:tavLst>
                                        <p:tav tm="0">
                                          <p:val>
                                            <p:fltVal val="0.5"/>
                                          </p:val>
                                        </p:tav>
                                        <p:tav tm="100000">
                                          <p:val>
                                            <p:strVal val="#ppt_y"/>
                                          </p:val>
                                        </p:tav>
                                      </p:tavLst>
                                    </p:anim>
                                  </p:childTnLst>
                                </p:cTn>
                              </p:par>
                            </p:childTnLst>
                          </p:cTn>
                        </p:par>
                        <p:par>
                          <p:cTn id="46" fill="hold" nodeType="afterGroup">
                            <p:stCondLst>
                              <p:cond delay="3000"/>
                            </p:stCondLst>
                            <p:childTnLst>
                              <p:par>
                                <p:cTn id="47" presetID="23" presetClass="entr" presetSubtype="528" fill="hold" nodeType="afterEffect">
                                  <p:stCondLst>
                                    <p:cond delay="0"/>
                                  </p:stCondLst>
                                  <p:childTnLst>
                                    <p:set>
                                      <p:cBhvr>
                                        <p:cTn id="48" dur="1" fill="hold">
                                          <p:stCondLst>
                                            <p:cond delay="0"/>
                                          </p:stCondLst>
                                        </p:cTn>
                                        <p:tgtEl>
                                          <p:spTgt spid="758793"/>
                                        </p:tgtEl>
                                        <p:attrNameLst>
                                          <p:attrName>style.visibility</p:attrName>
                                        </p:attrNameLst>
                                      </p:cBhvr>
                                      <p:to>
                                        <p:strVal val="visible"/>
                                      </p:to>
                                    </p:set>
                                    <p:anim calcmode="lin" valueType="num">
                                      <p:cBhvr>
                                        <p:cTn id="49" dur="500" fill="hold"/>
                                        <p:tgtEl>
                                          <p:spTgt spid="758793"/>
                                        </p:tgtEl>
                                        <p:attrNameLst>
                                          <p:attrName>ppt_w</p:attrName>
                                        </p:attrNameLst>
                                      </p:cBhvr>
                                      <p:tavLst>
                                        <p:tav tm="0">
                                          <p:val>
                                            <p:fltVal val="0"/>
                                          </p:val>
                                        </p:tav>
                                        <p:tav tm="100000">
                                          <p:val>
                                            <p:strVal val="#ppt_w"/>
                                          </p:val>
                                        </p:tav>
                                      </p:tavLst>
                                    </p:anim>
                                    <p:anim calcmode="lin" valueType="num">
                                      <p:cBhvr>
                                        <p:cTn id="50" dur="500" fill="hold"/>
                                        <p:tgtEl>
                                          <p:spTgt spid="758793"/>
                                        </p:tgtEl>
                                        <p:attrNameLst>
                                          <p:attrName>ppt_h</p:attrName>
                                        </p:attrNameLst>
                                      </p:cBhvr>
                                      <p:tavLst>
                                        <p:tav tm="0">
                                          <p:val>
                                            <p:fltVal val="0"/>
                                          </p:val>
                                        </p:tav>
                                        <p:tav tm="100000">
                                          <p:val>
                                            <p:strVal val="#ppt_h"/>
                                          </p:val>
                                        </p:tav>
                                      </p:tavLst>
                                    </p:anim>
                                    <p:anim calcmode="lin" valueType="num">
                                      <p:cBhvr>
                                        <p:cTn id="51" dur="500" fill="hold"/>
                                        <p:tgtEl>
                                          <p:spTgt spid="758793"/>
                                        </p:tgtEl>
                                        <p:attrNameLst>
                                          <p:attrName>ppt_x</p:attrName>
                                        </p:attrNameLst>
                                      </p:cBhvr>
                                      <p:tavLst>
                                        <p:tav tm="0">
                                          <p:val>
                                            <p:fltVal val="0.5"/>
                                          </p:val>
                                        </p:tav>
                                        <p:tav tm="100000">
                                          <p:val>
                                            <p:strVal val="#ppt_x"/>
                                          </p:val>
                                        </p:tav>
                                      </p:tavLst>
                                    </p:anim>
                                    <p:anim calcmode="lin" valueType="num">
                                      <p:cBhvr>
                                        <p:cTn id="52" dur="500" fill="hold"/>
                                        <p:tgtEl>
                                          <p:spTgt spid="758793"/>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3500"/>
                            </p:stCondLst>
                            <p:childTnLst>
                              <p:par>
                                <p:cTn id="54" presetID="23" presetClass="entr" presetSubtype="528" fill="hold" nodeType="afterEffect">
                                  <p:stCondLst>
                                    <p:cond delay="0"/>
                                  </p:stCondLst>
                                  <p:childTnLst>
                                    <p:set>
                                      <p:cBhvr>
                                        <p:cTn id="55" dur="1" fill="hold">
                                          <p:stCondLst>
                                            <p:cond delay="0"/>
                                          </p:stCondLst>
                                        </p:cTn>
                                        <p:tgtEl>
                                          <p:spTgt spid="758794"/>
                                        </p:tgtEl>
                                        <p:attrNameLst>
                                          <p:attrName>style.visibility</p:attrName>
                                        </p:attrNameLst>
                                      </p:cBhvr>
                                      <p:to>
                                        <p:strVal val="visible"/>
                                      </p:to>
                                    </p:set>
                                    <p:anim calcmode="lin" valueType="num">
                                      <p:cBhvr>
                                        <p:cTn id="56" dur="500" fill="hold"/>
                                        <p:tgtEl>
                                          <p:spTgt spid="758794"/>
                                        </p:tgtEl>
                                        <p:attrNameLst>
                                          <p:attrName>ppt_w</p:attrName>
                                        </p:attrNameLst>
                                      </p:cBhvr>
                                      <p:tavLst>
                                        <p:tav tm="0">
                                          <p:val>
                                            <p:fltVal val="0"/>
                                          </p:val>
                                        </p:tav>
                                        <p:tav tm="100000">
                                          <p:val>
                                            <p:strVal val="#ppt_w"/>
                                          </p:val>
                                        </p:tav>
                                      </p:tavLst>
                                    </p:anim>
                                    <p:anim calcmode="lin" valueType="num">
                                      <p:cBhvr>
                                        <p:cTn id="57" dur="500" fill="hold"/>
                                        <p:tgtEl>
                                          <p:spTgt spid="758794"/>
                                        </p:tgtEl>
                                        <p:attrNameLst>
                                          <p:attrName>ppt_h</p:attrName>
                                        </p:attrNameLst>
                                      </p:cBhvr>
                                      <p:tavLst>
                                        <p:tav tm="0">
                                          <p:val>
                                            <p:fltVal val="0"/>
                                          </p:val>
                                        </p:tav>
                                        <p:tav tm="100000">
                                          <p:val>
                                            <p:strVal val="#ppt_h"/>
                                          </p:val>
                                        </p:tav>
                                      </p:tavLst>
                                    </p:anim>
                                    <p:anim calcmode="lin" valueType="num">
                                      <p:cBhvr>
                                        <p:cTn id="58" dur="500" fill="hold"/>
                                        <p:tgtEl>
                                          <p:spTgt spid="758794"/>
                                        </p:tgtEl>
                                        <p:attrNameLst>
                                          <p:attrName>ppt_x</p:attrName>
                                        </p:attrNameLst>
                                      </p:cBhvr>
                                      <p:tavLst>
                                        <p:tav tm="0">
                                          <p:val>
                                            <p:fltVal val="0.5"/>
                                          </p:val>
                                        </p:tav>
                                        <p:tav tm="100000">
                                          <p:val>
                                            <p:strVal val="#ppt_x"/>
                                          </p:val>
                                        </p:tav>
                                      </p:tavLst>
                                    </p:anim>
                                    <p:anim calcmode="lin" valueType="num">
                                      <p:cBhvr>
                                        <p:cTn id="59" dur="500" fill="hold"/>
                                        <p:tgtEl>
                                          <p:spTgt spid="758794"/>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4000"/>
                            </p:stCondLst>
                            <p:childTnLst>
                              <p:par>
                                <p:cTn id="61" presetID="23" presetClass="entr" presetSubtype="528" fill="hold" nodeType="afterEffect">
                                  <p:stCondLst>
                                    <p:cond delay="0"/>
                                  </p:stCondLst>
                                  <p:childTnLst>
                                    <p:set>
                                      <p:cBhvr>
                                        <p:cTn id="62" dur="1" fill="hold">
                                          <p:stCondLst>
                                            <p:cond delay="0"/>
                                          </p:stCondLst>
                                        </p:cTn>
                                        <p:tgtEl>
                                          <p:spTgt spid="758795"/>
                                        </p:tgtEl>
                                        <p:attrNameLst>
                                          <p:attrName>style.visibility</p:attrName>
                                        </p:attrNameLst>
                                      </p:cBhvr>
                                      <p:to>
                                        <p:strVal val="visible"/>
                                      </p:to>
                                    </p:set>
                                    <p:anim calcmode="lin" valueType="num">
                                      <p:cBhvr>
                                        <p:cTn id="63" dur="500" fill="hold"/>
                                        <p:tgtEl>
                                          <p:spTgt spid="758795"/>
                                        </p:tgtEl>
                                        <p:attrNameLst>
                                          <p:attrName>ppt_w</p:attrName>
                                        </p:attrNameLst>
                                      </p:cBhvr>
                                      <p:tavLst>
                                        <p:tav tm="0">
                                          <p:val>
                                            <p:fltVal val="0"/>
                                          </p:val>
                                        </p:tav>
                                        <p:tav tm="100000">
                                          <p:val>
                                            <p:strVal val="#ppt_w"/>
                                          </p:val>
                                        </p:tav>
                                      </p:tavLst>
                                    </p:anim>
                                    <p:anim calcmode="lin" valueType="num">
                                      <p:cBhvr>
                                        <p:cTn id="64" dur="500" fill="hold"/>
                                        <p:tgtEl>
                                          <p:spTgt spid="758795"/>
                                        </p:tgtEl>
                                        <p:attrNameLst>
                                          <p:attrName>ppt_h</p:attrName>
                                        </p:attrNameLst>
                                      </p:cBhvr>
                                      <p:tavLst>
                                        <p:tav tm="0">
                                          <p:val>
                                            <p:fltVal val="0"/>
                                          </p:val>
                                        </p:tav>
                                        <p:tav tm="100000">
                                          <p:val>
                                            <p:strVal val="#ppt_h"/>
                                          </p:val>
                                        </p:tav>
                                      </p:tavLst>
                                    </p:anim>
                                    <p:anim calcmode="lin" valueType="num">
                                      <p:cBhvr>
                                        <p:cTn id="65" dur="500" fill="hold"/>
                                        <p:tgtEl>
                                          <p:spTgt spid="758795"/>
                                        </p:tgtEl>
                                        <p:attrNameLst>
                                          <p:attrName>ppt_x</p:attrName>
                                        </p:attrNameLst>
                                      </p:cBhvr>
                                      <p:tavLst>
                                        <p:tav tm="0">
                                          <p:val>
                                            <p:fltVal val="0.5"/>
                                          </p:val>
                                        </p:tav>
                                        <p:tav tm="100000">
                                          <p:val>
                                            <p:strVal val="#ppt_x"/>
                                          </p:val>
                                        </p:tav>
                                      </p:tavLst>
                                    </p:anim>
                                    <p:anim calcmode="lin" valueType="num">
                                      <p:cBhvr>
                                        <p:cTn id="66" dur="500" fill="hold"/>
                                        <p:tgtEl>
                                          <p:spTgt spid="758795"/>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4500"/>
                            </p:stCondLst>
                            <p:childTnLst>
                              <p:par>
                                <p:cTn id="68" presetID="23" presetClass="entr" presetSubtype="528" fill="hold" nodeType="afterEffect">
                                  <p:stCondLst>
                                    <p:cond delay="0"/>
                                  </p:stCondLst>
                                  <p:childTnLst>
                                    <p:set>
                                      <p:cBhvr>
                                        <p:cTn id="69" dur="1" fill="hold">
                                          <p:stCondLst>
                                            <p:cond delay="0"/>
                                          </p:stCondLst>
                                        </p:cTn>
                                        <p:tgtEl>
                                          <p:spTgt spid="758797"/>
                                        </p:tgtEl>
                                        <p:attrNameLst>
                                          <p:attrName>style.visibility</p:attrName>
                                        </p:attrNameLst>
                                      </p:cBhvr>
                                      <p:to>
                                        <p:strVal val="visible"/>
                                      </p:to>
                                    </p:set>
                                    <p:anim calcmode="lin" valueType="num">
                                      <p:cBhvr>
                                        <p:cTn id="70" dur="500" fill="hold"/>
                                        <p:tgtEl>
                                          <p:spTgt spid="758797"/>
                                        </p:tgtEl>
                                        <p:attrNameLst>
                                          <p:attrName>ppt_w</p:attrName>
                                        </p:attrNameLst>
                                      </p:cBhvr>
                                      <p:tavLst>
                                        <p:tav tm="0">
                                          <p:val>
                                            <p:fltVal val="0"/>
                                          </p:val>
                                        </p:tav>
                                        <p:tav tm="100000">
                                          <p:val>
                                            <p:strVal val="#ppt_w"/>
                                          </p:val>
                                        </p:tav>
                                      </p:tavLst>
                                    </p:anim>
                                    <p:anim calcmode="lin" valueType="num">
                                      <p:cBhvr>
                                        <p:cTn id="71" dur="500" fill="hold"/>
                                        <p:tgtEl>
                                          <p:spTgt spid="758797"/>
                                        </p:tgtEl>
                                        <p:attrNameLst>
                                          <p:attrName>ppt_h</p:attrName>
                                        </p:attrNameLst>
                                      </p:cBhvr>
                                      <p:tavLst>
                                        <p:tav tm="0">
                                          <p:val>
                                            <p:fltVal val="0"/>
                                          </p:val>
                                        </p:tav>
                                        <p:tav tm="100000">
                                          <p:val>
                                            <p:strVal val="#ppt_h"/>
                                          </p:val>
                                        </p:tav>
                                      </p:tavLst>
                                    </p:anim>
                                    <p:anim calcmode="lin" valueType="num">
                                      <p:cBhvr>
                                        <p:cTn id="72" dur="500" fill="hold"/>
                                        <p:tgtEl>
                                          <p:spTgt spid="758797"/>
                                        </p:tgtEl>
                                        <p:attrNameLst>
                                          <p:attrName>ppt_x</p:attrName>
                                        </p:attrNameLst>
                                      </p:cBhvr>
                                      <p:tavLst>
                                        <p:tav tm="0">
                                          <p:val>
                                            <p:fltVal val="0.5"/>
                                          </p:val>
                                        </p:tav>
                                        <p:tav tm="100000">
                                          <p:val>
                                            <p:strVal val="#ppt_x"/>
                                          </p:val>
                                        </p:tav>
                                      </p:tavLst>
                                    </p:anim>
                                    <p:anim calcmode="lin" valueType="num">
                                      <p:cBhvr>
                                        <p:cTn id="73" dur="500" fill="hold"/>
                                        <p:tgtEl>
                                          <p:spTgt spid="758797"/>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5000"/>
                            </p:stCondLst>
                            <p:childTnLst>
                              <p:par>
                                <p:cTn id="75" presetID="23" presetClass="entr" presetSubtype="528" fill="hold" nodeType="afterEffect">
                                  <p:stCondLst>
                                    <p:cond delay="0"/>
                                  </p:stCondLst>
                                  <p:childTnLst>
                                    <p:set>
                                      <p:cBhvr>
                                        <p:cTn id="76" dur="1" fill="hold">
                                          <p:stCondLst>
                                            <p:cond delay="0"/>
                                          </p:stCondLst>
                                        </p:cTn>
                                        <p:tgtEl>
                                          <p:spTgt spid="758796"/>
                                        </p:tgtEl>
                                        <p:attrNameLst>
                                          <p:attrName>style.visibility</p:attrName>
                                        </p:attrNameLst>
                                      </p:cBhvr>
                                      <p:to>
                                        <p:strVal val="visible"/>
                                      </p:to>
                                    </p:set>
                                    <p:anim calcmode="lin" valueType="num">
                                      <p:cBhvr>
                                        <p:cTn id="77" dur="500" fill="hold"/>
                                        <p:tgtEl>
                                          <p:spTgt spid="758796"/>
                                        </p:tgtEl>
                                        <p:attrNameLst>
                                          <p:attrName>ppt_w</p:attrName>
                                        </p:attrNameLst>
                                      </p:cBhvr>
                                      <p:tavLst>
                                        <p:tav tm="0">
                                          <p:val>
                                            <p:fltVal val="0"/>
                                          </p:val>
                                        </p:tav>
                                        <p:tav tm="100000">
                                          <p:val>
                                            <p:strVal val="#ppt_w"/>
                                          </p:val>
                                        </p:tav>
                                      </p:tavLst>
                                    </p:anim>
                                    <p:anim calcmode="lin" valueType="num">
                                      <p:cBhvr>
                                        <p:cTn id="78" dur="500" fill="hold"/>
                                        <p:tgtEl>
                                          <p:spTgt spid="758796"/>
                                        </p:tgtEl>
                                        <p:attrNameLst>
                                          <p:attrName>ppt_h</p:attrName>
                                        </p:attrNameLst>
                                      </p:cBhvr>
                                      <p:tavLst>
                                        <p:tav tm="0">
                                          <p:val>
                                            <p:fltVal val="0"/>
                                          </p:val>
                                        </p:tav>
                                        <p:tav tm="100000">
                                          <p:val>
                                            <p:strVal val="#ppt_h"/>
                                          </p:val>
                                        </p:tav>
                                      </p:tavLst>
                                    </p:anim>
                                    <p:anim calcmode="lin" valueType="num">
                                      <p:cBhvr>
                                        <p:cTn id="79" dur="500" fill="hold"/>
                                        <p:tgtEl>
                                          <p:spTgt spid="758796"/>
                                        </p:tgtEl>
                                        <p:attrNameLst>
                                          <p:attrName>ppt_x</p:attrName>
                                        </p:attrNameLst>
                                      </p:cBhvr>
                                      <p:tavLst>
                                        <p:tav tm="0">
                                          <p:val>
                                            <p:fltVal val="0.5"/>
                                          </p:val>
                                        </p:tav>
                                        <p:tav tm="100000">
                                          <p:val>
                                            <p:strVal val="#ppt_x"/>
                                          </p:val>
                                        </p:tav>
                                      </p:tavLst>
                                    </p:anim>
                                    <p:anim calcmode="lin" valueType="num">
                                      <p:cBhvr>
                                        <p:cTn id="80" dur="500" fill="hold"/>
                                        <p:tgtEl>
                                          <p:spTgt spid="75879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0050" name="Picture 2" descr="Nahal Iyon first waterfall, tb n040400 sr"/>
          <p:cNvPicPr preferRelativeResize="0">
            <a:picLocks noChangeAspect="1" noChangeArrowheads="1"/>
          </p:cNvPicPr>
          <p:nvPr>
            <p:custDataLst>
              <p:tags r:id="rId1"/>
            </p:custDataLst>
          </p:nvPr>
        </p:nvPicPr>
        <p:blipFill>
          <a:blip r:embed="rId3">
            <a:extLst>
              <a:ext uri="{28A0092B-C50C-407E-A947-70E740481C1C}">
                <a14:useLocalDpi xmlns:a14="http://schemas.microsoft.com/office/drawing/2010/main"/>
              </a:ext>
            </a:extLst>
          </a:blip>
          <a:srcRect/>
          <a:stretch>
            <a:fillRect/>
          </a:stretch>
        </p:blipFill>
        <p:spPr bwMode="auto">
          <a:xfrm>
            <a:off x="584200" y="493713"/>
            <a:ext cx="7885113" cy="5794375"/>
          </a:xfrm>
          <a:prstGeom prst="rect">
            <a:avLst/>
          </a:prstGeom>
          <a:noFill/>
          <a:ln>
            <a:noFill/>
          </a:ln>
          <a:effectLst/>
          <a:extLst>
            <a:ext uri="{909E8E84-426E-40dd-AFC4-6F175D3DCCD1}">
              <a14:hiddenFill xmlns:a14="http://schemas.microsoft.com/office/drawing/2010/main" xmlns="">
                <a:blipFill dpi="0" rotWithShape="0">
                  <a:blip r:embed="rId4"/>
                  <a:srcRect/>
                  <a:stretch>
                    <a:fillRect/>
                  </a:stretch>
                </a:blipFill>
              </a14:hiddenFill>
            </a:ext>
            <a:ext uri="{91240B29-F687-4f45-9708-019B960494DF}">
              <a14:hiddenLine xmlns:a14="http://schemas.microsoft.com/office/drawing/2010/main" xmlns="" w="101600" cmpd="thinThick">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770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96013" y="479425"/>
            <a:ext cx="2327275" cy="1744663"/>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2"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77913" y="781050"/>
            <a:ext cx="2905125" cy="2173288"/>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3" name="Picture 5"/>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032375" y="1836738"/>
            <a:ext cx="2425700" cy="1897062"/>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4" name="Picture 6"/>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04863" y="2149475"/>
            <a:ext cx="2212975" cy="17081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5" name="Picture 7"/>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299200" y="2722563"/>
            <a:ext cx="2628900" cy="197802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6" name="Picture 8"/>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343400" y="4110038"/>
            <a:ext cx="2560638" cy="1909762"/>
          </a:xfrm>
          <a:prstGeom prst="rect">
            <a:avLst/>
          </a:prstGeom>
          <a:noFill/>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7" name="Picture 9"/>
          <p:cNvPicPr>
            <a:picLocks noChangeAspect="1" noChangeArrowheads="1"/>
          </p:cNvPicPr>
          <p:nvPr/>
        </p:nvPicPr>
        <p:blipFill>
          <a:blip r:embed="rId11" cstate="screen">
            <a:extLst>
              <a:ext uri="{28A0092B-C50C-407E-A947-70E740481C1C}">
                <a14:useLocalDpi xmlns:a14="http://schemas.microsoft.com/office/drawing/2010/main"/>
              </a:ext>
            </a:extLst>
          </a:blip>
          <a:srcRect l="24602" t="14844" r="13020" b="13260"/>
          <a:stretch>
            <a:fillRect/>
          </a:stretch>
        </p:blipFill>
        <p:spPr bwMode="auto">
          <a:xfrm>
            <a:off x="671513" y="3935413"/>
            <a:ext cx="3403600" cy="2617787"/>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8" name="Picture 10"/>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41338" y="595313"/>
            <a:ext cx="2128837" cy="1582737"/>
          </a:xfrm>
          <a:prstGeom prst="rect">
            <a:avLst/>
          </a:prstGeom>
          <a:noFill/>
          <a:effectLst>
            <a:outerShdw blurRad="63500" dist="57501" dir="3723739"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59" name="Picture 11"/>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31013" y="4876800"/>
            <a:ext cx="1906587" cy="1438275"/>
          </a:xfrm>
          <a:prstGeom prst="rect">
            <a:avLst/>
          </a:prstGeom>
          <a:noFill/>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
        <p:nvSpPr>
          <p:cNvPr id="770060" name="Rectangle 12"/>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11</a:t>
            </a:r>
          </a:p>
        </p:txBody>
      </p:sp>
      <p:pic>
        <p:nvPicPr>
          <p:cNvPr id="770061" name="Picture 13"/>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800225" y="788988"/>
            <a:ext cx="2005013" cy="1527175"/>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pic>
        <p:nvPicPr>
          <p:cNvPr id="770062" name="Picture 14"/>
          <p:cNvPicPr>
            <a:picLocks noChangeAspect="1" noChangeArrowheads="1"/>
          </p:cNvPicPr>
          <p:nvPr/>
        </p:nvPicPr>
        <p:blipFill>
          <a:blip r:embed="rId15" cstate="screen">
            <a:extLst>
              <a:ext uri="{28A0092B-C50C-407E-A947-70E740481C1C}">
                <a14:useLocalDpi xmlns:a14="http://schemas.microsoft.com/office/drawing/2010/main"/>
              </a:ext>
            </a:extLst>
          </a:blip>
          <a:srcRect l="14537" t="14844" r="19319" b="10512"/>
          <a:stretch>
            <a:fillRect/>
          </a:stretch>
        </p:blipFill>
        <p:spPr bwMode="auto">
          <a:xfrm>
            <a:off x="2451100" y="1865313"/>
            <a:ext cx="3200400" cy="2406650"/>
          </a:xfrm>
          <a:prstGeom prst="rect">
            <a:avLst/>
          </a:prstGeom>
          <a:noFill/>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grpSp>
        <p:nvGrpSpPr>
          <p:cNvPr id="770190" name="Group 142"/>
          <p:cNvGrpSpPr>
            <a:grpSpLocks/>
          </p:cNvGrpSpPr>
          <p:nvPr/>
        </p:nvGrpSpPr>
        <p:grpSpPr bwMode="auto">
          <a:xfrm>
            <a:off x="2381250" y="1238250"/>
            <a:ext cx="2865438" cy="1343025"/>
            <a:chOff x="2348" y="2052"/>
            <a:chExt cx="1805" cy="846"/>
          </a:xfrm>
        </p:grpSpPr>
        <p:sp>
          <p:nvSpPr>
            <p:cNvPr id="770191" name="Rectangle 14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192" name="AutoShape 14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193" name="Rectangle 14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194" name="Rectangle 146"/>
            <p:cNvSpPr>
              <a:spLocks noChangeArrowheads="1"/>
            </p:cNvSpPr>
            <p:nvPr/>
          </p:nvSpPr>
          <p:spPr bwMode="auto">
            <a:xfrm>
              <a:off x="2348" y="2078"/>
              <a:ext cx="103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Helvetica" charset="0"/>
                </a:rPr>
                <a:t>   CHIIJIIPHE KOSO</a:t>
              </a:r>
              <a:endParaRPr lang="en-US" sz="1400" b="1">
                <a:solidFill>
                  <a:srgbClr val="FFA27C"/>
                </a:solidFill>
                <a:effectLst>
                  <a:outerShdw blurRad="38100" dist="38100" dir="2700000" algn="tl">
                    <a:srgbClr val="000000"/>
                  </a:outerShdw>
                </a:effectLst>
                <a:latin typeface="Helvetica" charset="0"/>
              </a:endParaRPr>
            </a:p>
          </p:txBody>
        </p:sp>
        <p:sp>
          <p:nvSpPr>
            <p:cNvPr id="770195" name="Line 14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196" name="Group 148"/>
          <p:cNvGrpSpPr>
            <a:grpSpLocks/>
          </p:cNvGrpSpPr>
          <p:nvPr/>
        </p:nvGrpSpPr>
        <p:grpSpPr bwMode="auto">
          <a:xfrm>
            <a:off x="2686050" y="1581150"/>
            <a:ext cx="2763838" cy="1343025"/>
            <a:chOff x="2412" y="2052"/>
            <a:chExt cx="1741" cy="846"/>
          </a:xfrm>
        </p:grpSpPr>
        <p:sp>
          <p:nvSpPr>
            <p:cNvPr id="770197" name="Rectangle 14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198" name="AutoShape 15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199" name="Rectangle 15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00" name="Rectangle 152"/>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ABRAHAM</a:t>
              </a:r>
              <a:endParaRPr lang="en-US" sz="2800" b="1">
                <a:solidFill>
                  <a:srgbClr val="FFA27C"/>
                </a:solidFill>
                <a:effectLst>
                  <a:outerShdw blurRad="38100" dist="38100" dir="2700000" algn="tl">
                    <a:srgbClr val="000000"/>
                  </a:outerShdw>
                </a:effectLst>
                <a:latin typeface="Helvetica" charset="0"/>
              </a:endParaRPr>
            </a:p>
          </p:txBody>
        </p:sp>
        <p:sp>
          <p:nvSpPr>
            <p:cNvPr id="770201" name="Line 15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02" name="Group 154"/>
          <p:cNvGrpSpPr>
            <a:grpSpLocks/>
          </p:cNvGrpSpPr>
          <p:nvPr/>
        </p:nvGrpSpPr>
        <p:grpSpPr bwMode="auto">
          <a:xfrm>
            <a:off x="2965450" y="1924050"/>
            <a:ext cx="2763838" cy="1343025"/>
            <a:chOff x="2412" y="2052"/>
            <a:chExt cx="1741" cy="846"/>
          </a:xfrm>
        </p:grpSpPr>
        <p:sp>
          <p:nvSpPr>
            <p:cNvPr id="770203" name="Rectangle 15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04" name="AutoShape 15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05" name="Rectangle 15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06" name="Rectangle 158"/>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JOSEPH</a:t>
              </a:r>
              <a:endParaRPr lang="en-US" sz="2800" b="1">
                <a:solidFill>
                  <a:srgbClr val="FFA27C"/>
                </a:solidFill>
                <a:effectLst>
                  <a:outerShdw blurRad="38100" dist="38100" dir="2700000" algn="tl">
                    <a:srgbClr val="000000"/>
                  </a:outerShdw>
                </a:effectLst>
                <a:latin typeface="Helvetica" charset="0"/>
              </a:endParaRPr>
            </a:p>
          </p:txBody>
        </p:sp>
        <p:sp>
          <p:nvSpPr>
            <p:cNvPr id="770207" name="Line 15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08" name="Group 160"/>
          <p:cNvGrpSpPr>
            <a:grpSpLocks/>
          </p:cNvGrpSpPr>
          <p:nvPr/>
        </p:nvGrpSpPr>
        <p:grpSpPr bwMode="auto">
          <a:xfrm>
            <a:off x="3257550" y="2241550"/>
            <a:ext cx="2763838" cy="1343025"/>
            <a:chOff x="2412" y="2052"/>
            <a:chExt cx="1741" cy="846"/>
          </a:xfrm>
        </p:grpSpPr>
        <p:sp>
          <p:nvSpPr>
            <p:cNvPr id="770209" name="Rectangle 16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10" name="AutoShape 16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11" name="Rectangle 16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12" name="Rectangle 164"/>
            <p:cNvSpPr>
              <a:spLocks noChangeArrowheads="1"/>
            </p:cNvSpPr>
            <p:nvPr/>
          </p:nvSpPr>
          <p:spPr bwMode="auto">
            <a:xfrm>
              <a:off x="2546" y="2078"/>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MOSES</a:t>
              </a:r>
              <a:endParaRPr lang="en-US" sz="2800" b="1">
                <a:solidFill>
                  <a:srgbClr val="FFA27C"/>
                </a:solidFill>
                <a:effectLst>
                  <a:outerShdw blurRad="38100" dist="38100" dir="2700000" algn="tl">
                    <a:srgbClr val="000000"/>
                  </a:outerShdw>
                </a:effectLst>
                <a:latin typeface="Helvetica" charset="0"/>
              </a:endParaRPr>
            </a:p>
          </p:txBody>
        </p:sp>
        <p:sp>
          <p:nvSpPr>
            <p:cNvPr id="770213" name="Line 16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14" name="Group 166"/>
          <p:cNvGrpSpPr>
            <a:grpSpLocks/>
          </p:cNvGrpSpPr>
          <p:nvPr/>
        </p:nvGrpSpPr>
        <p:grpSpPr bwMode="auto">
          <a:xfrm>
            <a:off x="3524250" y="2546350"/>
            <a:ext cx="2763838" cy="1343025"/>
            <a:chOff x="2412" y="2052"/>
            <a:chExt cx="1741" cy="846"/>
          </a:xfrm>
        </p:grpSpPr>
        <p:sp>
          <p:nvSpPr>
            <p:cNvPr id="770215" name="Rectangle 16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16" name="AutoShape 16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17" name="Rectangle 16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18" name="Rectangle 170"/>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JOSHUA</a:t>
              </a:r>
              <a:endParaRPr lang="en-US" sz="2800" b="1">
                <a:solidFill>
                  <a:srgbClr val="FFA27C"/>
                </a:solidFill>
                <a:effectLst>
                  <a:outerShdw blurRad="38100" dist="38100" dir="2700000" algn="tl">
                    <a:srgbClr val="000000"/>
                  </a:outerShdw>
                </a:effectLst>
                <a:latin typeface="Helvetica" charset="0"/>
              </a:endParaRPr>
            </a:p>
          </p:txBody>
        </p:sp>
        <p:sp>
          <p:nvSpPr>
            <p:cNvPr id="770219" name="Line 17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20" name="Group 172"/>
          <p:cNvGrpSpPr>
            <a:grpSpLocks/>
          </p:cNvGrpSpPr>
          <p:nvPr/>
        </p:nvGrpSpPr>
        <p:grpSpPr bwMode="auto">
          <a:xfrm>
            <a:off x="3603625" y="2851150"/>
            <a:ext cx="2963863" cy="1343025"/>
            <a:chOff x="2286" y="2052"/>
            <a:chExt cx="1867" cy="846"/>
          </a:xfrm>
        </p:grpSpPr>
        <p:sp>
          <p:nvSpPr>
            <p:cNvPr id="770221" name="Rectangle 1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22" name="AutoShape 1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23" name="Rectangle 1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24" name="Rectangle 176"/>
            <p:cNvSpPr>
              <a:spLocks noChangeArrowheads="1"/>
            </p:cNvSpPr>
            <p:nvPr/>
          </p:nvSpPr>
          <p:spPr bwMode="auto">
            <a:xfrm>
              <a:off x="2286" y="2078"/>
              <a:ext cx="1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AMAZHI CHILU</a:t>
              </a:r>
              <a:endParaRPr lang="en-US" sz="2800" b="1">
                <a:solidFill>
                  <a:srgbClr val="FFA27C"/>
                </a:solidFill>
                <a:effectLst>
                  <a:outerShdw blurRad="38100" dist="38100" dir="2700000" algn="tl">
                    <a:srgbClr val="000000"/>
                  </a:outerShdw>
                </a:effectLst>
                <a:latin typeface="Helvetica" charset="0"/>
              </a:endParaRPr>
            </a:p>
          </p:txBody>
        </p:sp>
        <p:sp>
          <p:nvSpPr>
            <p:cNvPr id="770225" name="Line 1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26" name="Group 178"/>
          <p:cNvGrpSpPr>
            <a:grpSpLocks/>
          </p:cNvGrpSpPr>
          <p:nvPr/>
        </p:nvGrpSpPr>
        <p:grpSpPr bwMode="auto">
          <a:xfrm>
            <a:off x="3965575" y="3168650"/>
            <a:ext cx="2894013" cy="1343025"/>
            <a:chOff x="2330" y="2052"/>
            <a:chExt cx="1823" cy="846"/>
          </a:xfrm>
        </p:grpSpPr>
        <p:sp>
          <p:nvSpPr>
            <p:cNvPr id="770227" name="Rectangle 1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28" name="AutoShape 1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29" name="Rectangle 1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30" name="Rectangle 182"/>
            <p:cNvSpPr>
              <a:spLocks noChangeArrowheads="1"/>
            </p:cNvSpPr>
            <p:nvPr/>
          </p:nvSpPr>
          <p:spPr bwMode="auto">
            <a:xfrm>
              <a:off x="2330" y="2078"/>
              <a:ext cx="10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MOVU CHIILU</a:t>
              </a:r>
              <a:endParaRPr lang="en-US" sz="2800" b="1">
                <a:solidFill>
                  <a:srgbClr val="FFA27C"/>
                </a:solidFill>
                <a:effectLst>
                  <a:outerShdw blurRad="38100" dist="38100" dir="2700000" algn="tl">
                    <a:srgbClr val="000000"/>
                  </a:outerShdw>
                </a:effectLst>
                <a:latin typeface="Helvetica" charset="0"/>
              </a:endParaRPr>
            </a:p>
          </p:txBody>
        </p:sp>
        <p:sp>
          <p:nvSpPr>
            <p:cNvPr id="770231" name="Line 1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32" name="Group 184"/>
          <p:cNvGrpSpPr>
            <a:grpSpLocks/>
          </p:cNvGrpSpPr>
          <p:nvPr/>
        </p:nvGrpSpPr>
        <p:grpSpPr bwMode="auto">
          <a:xfrm>
            <a:off x="4270375" y="3524250"/>
            <a:ext cx="2830513" cy="1343025"/>
            <a:chOff x="2370" y="2052"/>
            <a:chExt cx="1783" cy="846"/>
          </a:xfrm>
        </p:grpSpPr>
        <p:sp>
          <p:nvSpPr>
            <p:cNvPr id="770233" name="Rectangle 1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70234" name="AutoShape 1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70235" name="Rectangle 1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70236" name="Rectangle 188"/>
            <p:cNvSpPr>
              <a:spLocks noChangeArrowheads="1"/>
            </p:cNvSpPr>
            <p:nvPr/>
          </p:nvSpPr>
          <p:spPr bwMode="auto">
            <a:xfrm>
              <a:off x="2370" y="2078"/>
              <a:ext cx="98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790015"/>
                  </a:solidFill>
                  <a:effectLst/>
                  <a:latin typeface="Helvetica" charset="0"/>
                </a:rPr>
                <a:t>   CHIILI KOSO CHILU</a:t>
              </a:r>
              <a:endParaRPr lang="en-US" sz="1200" b="1">
                <a:solidFill>
                  <a:srgbClr val="FFA27C"/>
                </a:solidFill>
                <a:effectLst>
                  <a:outerShdw blurRad="38100" dist="38100" dir="2700000" algn="tl">
                    <a:srgbClr val="000000"/>
                  </a:outerShdw>
                </a:effectLst>
                <a:latin typeface="Helvetica" charset="0"/>
              </a:endParaRPr>
            </a:p>
          </p:txBody>
        </p:sp>
        <p:sp>
          <p:nvSpPr>
            <p:cNvPr id="770237" name="Line 1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70238" name="Group 190"/>
          <p:cNvGrpSpPr>
            <a:grpSpLocks/>
          </p:cNvGrpSpPr>
          <p:nvPr/>
        </p:nvGrpSpPr>
        <p:grpSpPr bwMode="auto">
          <a:xfrm>
            <a:off x="4367213" y="3859213"/>
            <a:ext cx="2962275" cy="1320800"/>
            <a:chOff x="2595" y="2271"/>
            <a:chExt cx="1796" cy="840"/>
          </a:xfrm>
        </p:grpSpPr>
        <p:sp>
          <p:nvSpPr>
            <p:cNvPr id="770239" name="Rectangle 19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770240" name="AutoShape 19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0241" name="Rectangle 19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770242" name="Rectangle 194"/>
            <p:cNvSpPr>
              <a:spLocks noChangeArrowheads="1"/>
            </p:cNvSpPr>
            <p:nvPr/>
          </p:nvSpPr>
          <p:spPr bwMode="auto">
            <a:xfrm>
              <a:off x="2595" y="2298"/>
              <a:ext cx="1080"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800" b="1">
                  <a:solidFill>
                    <a:srgbClr val="790015"/>
                  </a:solidFill>
                  <a:effectLst/>
                  <a:latin typeface="Helvetica" charset="0"/>
                </a:rPr>
                <a:t>   MAKRAKOBU</a:t>
              </a:r>
              <a:endParaRPr lang="en-US" sz="2800" b="1">
                <a:solidFill>
                  <a:srgbClr val="FFA27C"/>
                </a:solidFill>
                <a:effectLst>
                  <a:outerShdw blurRad="38100" dist="38100" dir="2700000" algn="tl">
                    <a:srgbClr val="000000"/>
                  </a:outerShdw>
                </a:effectLst>
                <a:latin typeface="Helvetica" charset="0"/>
              </a:endParaRPr>
            </a:p>
          </p:txBody>
        </p:sp>
      </p:grpSp>
      <p:grpSp>
        <p:nvGrpSpPr>
          <p:cNvPr id="770243" name="Group 195"/>
          <p:cNvGrpSpPr>
            <a:grpSpLocks/>
          </p:cNvGrpSpPr>
          <p:nvPr/>
        </p:nvGrpSpPr>
        <p:grpSpPr bwMode="auto">
          <a:xfrm>
            <a:off x="4908550" y="4208463"/>
            <a:ext cx="2762250" cy="1479550"/>
            <a:chOff x="3948" y="107"/>
            <a:chExt cx="1740" cy="932"/>
          </a:xfrm>
        </p:grpSpPr>
        <p:sp>
          <p:nvSpPr>
            <p:cNvPr id="770244" name="Rectangle 196"/>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770245" name="AutoShape 197"/>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70246" name="Rectangle 198"/>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770247" name="Group 199"/>
            <p:cNvGrpSpPr>
              <a:grpSpLocks/>
            </p:cNvGrpSpPr>
            <p:nvPr/>
          </p:nvGrpSpPr>
          <p:grpSpPr bwMode="auto">
            <a:xfrm>
              <a:off x="4059" y="130"/>
              <a:ext cx="632" cy="283"/>
              <a:chOff x="3082" y="3101"/>
              <a:chExt cx="496" cy="235"/>
            </a:xfrm>
          </p:grpSpPr>
          <p:sp>
            <p:nvSpPr>
              <p:cNvPr id="770248" name="Rectangle 200"/>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770249" name="Rectangle 201"/>
              <p:cNvSpPr>
                <a:spLocks noChangeArrowheads="1"/>
              </p:cNvSpPr>
              <p:nvPr/>
            </p:nvSpPr>
            <p:spPr bwMode="auto">
              <a:xfrm>
                <a:off x="3173" y="3101"/>
                <a:ext cx="40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790015"/>
                    </a:solidFill>
                    <a:effectLst/>
                    <a:latin typeface="Helvetica" charset="0"/>
                  </a:rPr>
                  <a:t>JISU</a:t>
                </a:r>
                <a:endParaRPr lang="en-US" sz="4000" b="1">
                  <a:solidFill>
                    <a:srgbClr val="FFA27C"/>
                  </a:solidFill>
                  <a:effectLst>
                    <a:outerShdw blurRad="38100" dist="38100" dir="2700000" algn="tl">
                      <a:srgbClr val="000000"/>
                    </a:outerShdw>
                  </a:effectLst>
                  <a:latin typeface="Helvetica" charset="0"/>
                </a:endParaRPr>
              </a:p>
            </p:txBody>
          </p:sp>
        </p:grpSp>
        <p:sp>
          <p:nvSpPr>
            <p:cNvPr id="770250" name="Line 20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70251" name="Line 20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70190"/>
                                        </p:tgtEl>
                                        <p:attrNameLst>
                                          <p:attrName>style.visibility</p:attrName>
                                        </p:attrNameLst>
                                      </p:cBhvr>
                                      <p:to>
                                        <p:strVal val="visible"/>
                                      </p:to>
                                    </p:set>
                                    <p:animEffect transition="in" filter="dissolve">
                                      <p:cBhvr>
                                        <p:cTn id="7" dur="500"/>
                                        <p:tgtEl>
                                          <p:spTgt spid="770190"/>
                                        </p:tgtEl>
                                      </p:cBhvr>
                                    </p:animEffect>
                                  </p:childTnLst>
                                </p:cTn>
                              </p:par>
                            </p:childTnLst>
                          </p:cTn>
                        </p:par>
                        <p:par>
                          <p:cTn id="8" fill="hold" nodeType="afterGroup">
                            <p:stCondLst>
                              <p:cond delay="1500"/>
                            </p:stCondLst>
                            <p:childTnLst>
                              <p:par>
                                <p:cTn id="9" presetID="9" presetClass="entr" presetSubtype="0" fill="hold" nodeType="afterEffect">
                                  <p:stCondLst>
                                    <p:cond delay="100"/>
                                  </p:stCondLst>
                                  <p:childTnLst>
                                    <p:set>
                                      <p:cBhvr>
                                        <p:cTn id="10" dur="1" fill="hold">
                                          <p:stCondLst>
                                            <p:cond delay="0"/>
                                          </p:stCondLst>
                                        </p:cTn>
                                        <p:tgtEl>
                                          <p:spTgt spid="770196"/>
                                        </p:tgtEl>
                                        <p:attrNameLst>
                                          <p:attrName>style.visibility</p:attrName>
                                        </p:attrNameLst>
                                      </p:cBhvr>
                                      <p:to>
                                        <p:strVal val="visible"/>
                                      </p:to>
                                    </p:set>
                                    <p:animEffect transition="in" filter="dissolve">
                                      <p:cBhvr>
                                        <p:cTn id="11" dur="500"/>
                                        <p:tgtEl>
                                          <p:spTgt spid="770196"/>
                                        </p:tgtEl>
                                      </p:cBhvr>
                                    </p:animEffect>
                                  </p:childTnLst>
                                </p:cTn>
                              </p:par>
                            </p:childTnLst>
                          </p:cTn>
                        </p:par>
                        <p:par>
                          <p:cTn id="12" fill="hold" nodeType="afterGroup">
                            <p:stCondLst>
                              <p:cond delay="2100"/>
                            </p:stCondLst>
                            <p:childTnLst>
                              <p:par>
                                <p:cTn id="13" presetID="9" presetClass="entr" presetSubtype="0" fill="hold" nodeType="afterEffect">
                                  <p:stCondLst>
                                    <p:cond delay="100"/>
                                  </p:stCondLst>
                                  <p:childTnLst>
                                    <p:set>
                                      <p:cBhvr>
                                        <p:cTn id="14" dur="1" fill="hold">
                                          <p:stCondLst>
                                            <p:cond delay="0"/>
                                          </p:stCondLst>
                                        </p:cTn>
                                        <p:tgtEl>
                                          <p:spTgt spid="770202"/>
                                        </p:tgtEl>
                                        <p:attrNameLst>
                                          <p:attrName>style.visibility</p:attrName>
                                        </p:attrNameLst>
                                      </p:cBhvr>
                                      <p:to>
                                        <p:strVal val="visible"/>
                                      </p:to>
                                    </p:set>
                                    <p:animEffect transition="in" filter="dissolve">
                                      <p:cBhvr>
                                        <p:cTn id="15" dur="500"/>
                                        <p:tgtEl>
                                          <p:spTgt spid="770202"/>
                                        </p:tgtEl>
                                      </p:cBhvr>
                                    </p:animEffect>
                                  </p:childTnLst>
                                </p:cTn>
                              </p:par>
                            </p:childTnLst>
                          </p:cTn>
                        </p:par>
                        <p:par>
                          <p:cTn id="16" fill="hold" nodeType="afterGroup">
                            <p:stCondLst>
                              <p:cond delay="2700"/>
                            </p:stCondLst>
                            <p:childTnLst>
                              <p:par>
                                <p:cTn id="17" presetID="9" presetClass="entr" presetSubtype="0" fill="hold" nodeType="afterEffect">
                                  <p:stCondLst>
                                    <p:cond delay="100"/>
                                  </p:stCondLst>
                                  <p:childTnLst>
                                    <p:set>
                                      <p:cBhvr>
                                        <p:cTn id="18" dur="1" fill="hold">
                                          <p:stCondLst>
                                            <p:cond delay="0"/>
                                          </p:stCondLst>
                                        </p:cTn>
                                        <p:tgtEl>
                                          <p:spTgt spid="770208"/>
                                        </p:tgtEl>
                                        <p:attrNameLst>
                                          <p:attrName>style.visibility</p:attrName>
                                        </p:attrNameLst>
                                      </p:cBhvr>
                                      <p:to>
                                        <p:strVal val="visible"/>
                                      </p:to>
                                    </p:set>
                                    <p:animEffect transition="in" filter="dissolve">
                                      <p:cBhvr>
                                        <p:cTn id="19" dur="500"/>
                                        <p:tgtEl>
                                          <p:spTgt spid="770208"/>
                                        </p:tgtEl>
                                      </p:cBhvr>
                                    </p:animEffect>
                                  </p:childTnLst>
                                </p:cTn>
                              </p:par>
                            </p:childTnLst>
                          </p:cTn>
                        </p:par>
                        <p:par>
                          <p:cTn id="20" fill="hold" nodeType="afterGroup">
                            <p:stCondLst>
                              <p:cond delay="3300"/>
                            </p:stCondLst>
                            <p:childTnLst>
                              <p:par>
                                <p:cTn id="21" presetID="9" presetClass="entr" presetSubtype="0" fill="hold" nodeType="afterEffect">
                                  <p:stCondLst>
                                    <p:cond delay="100"/>
                                  </p:stCondLst>
                                  <p:childTnLst>
                                    <p:set>
                                      <p:cBhvr>
                                        <p:cTn id="22" dur="1" fill="hold">
                                          <p:stCondLst>
                                            <p:cond delay="0"/>
                                          </p:stCondLst>
                                        </p:cTn>
                                        <p:tgtEl>
                                          <p:spTgt spid="770214"/>
                                        </p:tgtEl>
                                        <p:attrNameLst>
                                          <p:attrName>style.visibility</p:attrName>
                                        </p:attrNameLst>
                                      </p:cBhvr>
                                      <p:to>
                                        <p:strVal val="visible"/>
                                      </p:to>
                                    </p:set>
                                    <p:animEffect transition="in" filter="dissolve">
                                      <p:cBhvr>
                                        <p:cTn id="23" dur="500"/>
                                        <p:tgtEl>
                                          <p:spTgt spid="770214"/>
                                        </p:tgtEl>
                                      </p:cBhvr>
                                    </p:animEffect>
                                  </p:childTnLst>
                                </p:cTn>
                              </p:par>
                            </p:childTnLst>
                          </p:cTn>
                        </p:par>
                        <p:par>
                          <p:cTn id="24" fill="hold" nodeType="afterGroup">
                            <p:stCondLst>
                              <p:cond delay="3900"/>
                            </p:stCondLst>
                            <p:childTnLst>
                              <p:par>
                                <p:cTn id="25" presetID="9" presetClass="entr" presetSubtype="0" fill="hold" nodeType="afterEffect">
                                  <p:stCondLst>
                                    <p:cond delay="100"/>
                                  </p:stCondLst>
                                  <p:childTnLst>
                                    <p:set>
                                      <p:cBhvr>
                                        <p:cTn id="26" dur="1" fill="hold">
                                          <p:stCondLst>
                                            <p:cond delay="0"/>
                                          </p:stCondLst>
                                        </p:cTn>
                                        <p:tgtEl>
                                          <p:spTgt spid="770220"/>
                                        </p:tgtEl>
                                        <p:attrNameLst>
                                          <p:attrName>style.visibility</p:attrName>
                                        </p:attrNameLst>
                                      </p:cBhvr>
                                      <p:to>
                                        <p:strVal val="visible"/>
                                      </p:to>
                                    </p:set>
                                    <p:animEffect transition="in" filter="dissolve">
                                      <p:cBhvr>
                                        <p:cTn id="27" dur="500"/>
                                        <p:tgtEl>
                                          <p:spTgt spid="770220"/>
                                        </p:tgtEl>
                                      </p:cBhvr>
                                    </p:animEffect>
                                  </p:childTnLst>
                                </p:cTn>
                              </p:par>
                            </p:childTnLst>
                          </p:cTn>
                        </p:par>
                        <p:par>
                          <p:cTn id="28" fill="hold" nodeType="afterGroup">
                            <p:stCondLst>
                              <p:cond delay="4500"/>
                            </p:stCondLst>
                            <p:childTnLst>
                              <p:par>
                                <p:cTn id="29" presetID="9" presetClass="entr" presetSubtype="0" fill="hold" nodeType="afterEffect">
                                  <p:stCondLst>
                                    <p:cond delay="100"/>
                                  </p:stCondLst>
                                  <p:childTnLst>
                                    <p:set>
                                      <p:cBhvr>
                                        <p:cTn id="30" dur="1" fill="hold">
                                          <p:stCondLst>
                                            <p:cond delay="0"/>
                                          </p:stCondLst>
                                        </p:cTn>
                                        <p:tgtEl>
                                          <p:spTgt spid="770226"/>
                                        </p:tgtEl>
                                        <p:attrNameLst>
                                          <p:attrName>style.visibility</p:attrName>
                                        </p:attrNameLst>
                                      </p:cBhvr>
                                      <p:to>
                                        <p:strVal val="visible"/>
                                      </p:to>
                                    </p:set>
                                    <p:animEffect transition="in" filter="dissolve">
                                      <p:cBhvr>
                                        <p:cTn id="31" dur="500"/>
                                        <p:tgtEl>
                                          <p:spTgt spid="770226"/>
                                        </p:tgtEl>
                                      </p:cBhvr>
                                    </p:animEffect>
                                  </p:childTnLst>
                                </p:cTn>
                              </p:par>
                            </p:childTnLst>
                          </p:cTn>
                        </p:par>
                        <p:par>
                          <p:cTn id="32" fill="hold" nodeType="afterGroup">
                            <p:stCondLst>
                              <p:cond delay="5100"/>
                            </p:stCondLst>
                            <p:childTnLst>
                              <p:par>
                                <p:cTn id="33" presetID="9" presetClass="entr" presetSubtype="0" fill="hold" nodeType="afterEffect">
                                  <p:stCondLst>
                                    <p:cond delay="100"/>
                                  </p:stCondLst>
                                  <p:childTnLst>
                                    <p:set>
                                      <p:cBhvr>
                                        <p:cTn id="34" dur="1" fill="hold">
                                          <p:stCondLst>
                                            <p:cond delay="0"/>
                                          </p:stCondLst>
                                        </p:cTn>
                                        <p:tgtEl>
                                          <p:spTgt spid="770232"/>
                                        </p:tgtEl>
                                        <p:attrNameLst>
                                          <p:attrName>style.visibility</p:attrName>
                                        </p:attrNameLst>
                                      </p:cBhvr>
                                      <p:to>
                                        <p:strVal val="visible"/>
                                      </p:to>
                                    </p:set>
                                    <p:animEffect transition="in" filter="dissolve">
                                      <p:cBhvr>
                                        <p:cTn id="35" dur="500"/>
                                        <p:tgtEl>
                                          <p:spTgt spid="770232"/>
                                        </p:tgtEl>
                                      </p:cBhvr>
                                    </p:animEffect>
                                  </p:childTnLst>
                                </p:cTn>
                              </p:par>
                            </p:childTnLst>
                          </p:cTn>
                        </p:par>
                        <p:par>
                          <p:cTn id="36" fill="hold" nodeType="afterGroup">
                            <p:stCondLst>
                              <p:cond delay="5700"/>
                            </p:stCondLst>
                            <p:childTnLst>
                              <p:par>
                                <p:cTn id="37" presetID="9" presetClass="entr" presetSubtype="0" fill="hold" nodeType="afterEffect">
                                  <p:stCondLst>
                                    <p:cond delay="100"/>
                                  </p:stCondLst>
                                  <p:childTnLst>
                                    <p:set>
                                      <p:cBhvr>
                                        <p:cTn id="38" dur="1" fill="hold">
                                          <p:stCondLst>
                                            <p:cond delay="0"/>
                                          </p:stCondLst>
                                        </p:cTn>
                                        <p:tgtEl>
                                          <p:spTgt spid="770238"/>
                                        </p:tgtEl>
                                        <p:attrNameLst>
                                          <p:attrName>style.visibility</p:attrName>
                                        </p:attrNameLst>
                                      </p:cBhvr>
                                      <p:to>
                                        <p:strVal val="visible"/>
                                      </p:to>
                                    </p:set>
                                    <p:animEffect transition="in" filter="dissolve">
                                      <p:cBhvr>
                                        <p:cTn id="39" dur="500"/>
                                        <p:tgtEl>
                                          <p:spTgt spid="770238"/>
                                        </p:tgtEl>
                                      </p:cBhvr>
                                    </p:animEffect>
                                  </p:childTnLst>
                                </p:cTn>
                              </p:par>
                            </p:childTnLst>
                          </p:cTn>
                        </p:par>
                        <p:par>
                          <p:cTn id="40" fill="hold" nodeType="afterGroup">
                            <p:stCondLst>
                              <p:cond delay="6300"/>
                            </p:stCondLst>
                            <p:childTnLst>
                              <p:par>
                                <p:cTn id="41" presetID="9" presetClass="entr" presetSubtype="0" fill="hold" nodeType="afterEffect">
                                  <p:stCondLst>
                                    <p:cond delay="100"/>
                                  </p:stCondLst>
                                  <p:childTnLst>
                                    <p:set>
                                      <p:cBhvr>
                                        <p:cTn id="42" dur="1" fill="hold">
                                          <p:stCondLst>
                                            <p:cond delay="0"/>
                                          </p:stCondLst>
                                        </p:cTn>
                                        <p:tgtEl>
                                          <p:spTgt spid="770243"/>
                                        </p:tgtEl>
                                        <p:attrNameLst>
                                          <p:attrName>style.visibility</p:attrName>
                                        </p:attrNameLst>
                                      </p:cBhvr>
                                      <p:to>
                                        <p:strVal val="visible"/>
                                      </p:to>
                                    </p:set>
                                    <p:animEffect transition="in" filter="dissolve">
                                      <p:cBhvr>
                                        <p:cTn id="43" dur="500"/>
                                        <p:tgtEl>
                                          <p:spTgt spid="77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5"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55717"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755718" name="Rectangle 6"/>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75571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75572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755721"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55722" name="Rectangle 10"/>
          <p:cNvSpPr>
            <a:spLocks noChangeArrowheads="1"/>
          </p:cNvSpPr>
          <p:nvPr/>
        </p:nvSpPr>
        <p:spPr bwMode="auto">
          <a:xfrm>
            <a:off x="2222500" y="622300"/>
            <a:ext cx="5715000" cy="5529263"/>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55723" name="Text Box 11"/>
          <p:cNvSpPr txBox="1">
            <a:spLocks noChangeArrowheads="1"/>
          </p:cNvSpPr>
          <p:nvPr/>
        </p:nvSpPr>
        <p:spPr bwMode="auto">
          <a:xfrm>
            <a:off x="7620000" y="6164263"/>
            <a:ext cx="12890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hlink"/>
                </a:solidFill>
                <a:effectLst>
                  <a:outerShdw blurRad="38100" dist="38100" dir="2700000" algn="tl">
                    <a:srgbClr val="000000"/>
                  </a:outerShdw>
                </a:effectLst>
              </a:rPr>
              <a:t> </a:t>
            </a:r>
          </a:p>
        </p:txBody>
      </p:sp>
      <p:sp>
        <p:nvSpPr>
          <p:cNvPr id="755786" name="Text Box 7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55787" name="Text Box 75"/>
          <p:cNvSpPr txBox="1">
            <a:spLocks noChangeArrowheads="1"/>
          </p:cNvSpPr>
          <p:nvPr/>
        </p:nvSpPr>
        <p:spPr bwMode="auto">
          <a:xfrm>
            <a:off x="8483600" y="1590675"/>
            <a:ext cx="66040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55788" name="Rectangle 76"/>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12</a:t>
            </a:r>
          </a:p>
        </p:txBody>
      </p:sp>
      <p:sp>
        <p:nvSpPr>
          <p:cNvPr id="755789" name="AutoShape 77"/>
          <p:cNvSpPr>
            <a:spLocks noChangeArrowheads="1"/>
          </p:cNvSpPr>
          <p:nvPr/>
        </p:nvSpPr>
        <p:spPr bwMode="auto">
          <a:xfrm rot="20160000">
            <a:off x="1069975" y="13493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55855" name="Group 143"/>
          <p:cNvGrpSpPr>
            <a:grpSpLocks/>
          </p:cNvGrpSpPr>
          <p:nvPr/>
        </p:nvGrpSpPr>
        <p:grpSpPr bwMode="auto">
          <a:xfrm>
            <a:off x="2381250" y="1238250"/>
            <a:ext cx="2865438" cy="1343025"/>
            <a:chOff x="2348" y="2052"/>
            <a:chExt cx="1805" cy="846"/>
          </a:xfrm>
        </p:grpSpPr>
        <p:sp>
          <p:nvSpPr>
            <p:cNvPr id="755856" name="Rectangle 14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57" name="AutoShape 14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58" name="Rectangle 14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59" name="Rectangle 147"/>
            <p:cNvSpPr>
              <a:spLocks noChangeArrowheads="1"/>
            </p:cNvSpPr>
            <p:nvPr/>
          </p:nvSpPr>
          <p:spPr bwMode="auto">
            <a:xfrm>
              <a:off x="2348" y="2078"/>
              <a:ext cx="103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Helvetica" charset="0"/>
                </a:rPr>
                <a:t>   CHIIJIIPHE KOSO</a:t>
              </a:r>
              <a:endParaRPr lang="en-US" sz="1400" b="1">
                <a:solidFill>
                  <a:srgbClr val="FFA27C"/>
                </a:solidFill>
                <a:effectLst>
                  <a:outerShdw blurRad="38100" dist="38100" dir="2700000" algn="tl">
                    <a:srgbClr val="000000"/>
                  </a:outerShdw>
                </a:effectLst>
                <a:latin typeface="Helvetica" charset="0"/>
              </a:endParaRPr>
            </a:p>
          </p:txBody>
        </p:sp>
        <p:sp>
          <p:nvSpPr>
            <p:cNvPr id="755860" name="Line 14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61" name="Group 149"/>
          <p:cNvGrpSpPr>
            <a:grpSpLocks/>
          </p:cNvGrpSpPr>
          <p:nvPr/>
        </p:nvGrpSpPr>
        <p:grpSpPr bwMode="auto">
          <a:xfrm>
            <a:off x="2686050" y="1581150"/>
            <a:ext cx="2763838" cy="1343025"/>
            <a:chOff x="2412" y="2052"/>
            <a:chExt cx="1741" cy="846"/>
          </a:xfrm>
        </p:grpSpPr>
        <p:sp>
          <p:nvSpPr>
            <p:cNvPr id="755862" name="Rectangle 15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63" name="AutoShape 15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64" name="Rectangle 15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65" name="Rectangle 153"/>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ABRAHAM</a:t>
              </a:r>
              <a:endParaRPr lang="en-US" sz="2800" b="1">
                <a:solidFill>
                  <a:srgbClr val="FFA27C"/>
                </a:solidFill>
                <a:effectLst>
                  <a:outerShdw blurRad="38100" dist="38100" dir="2700000" algn="tl">
                    <a:srgbClr val="000000"/>
                  </a:outerShdw>
                </a:effectLst>
                <a:latin typeface="Helvetica" charset="0"/>
              </a:endParaRPr>
            </a:p>
          </p:txBody>
        </p:sp>
        <p:sp>
          <p:nvSpPr>
            <p:cNvPr id="755866" name="Line 15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67" name="Group 155"/>
          <p:cNvGrpSpPr>
            <a:grpSpLocks/>
          </p:cNvGrpSpPr>
          <p:nvPr/>
        </p:nvGrpSpPr>
        <p:grpSpPr bwMode="auto">
          <a:xfrm>
            <a:off x="2965450" y="1924050"/>
            <a:ext cx="2763838" cy="1343025"/>
            <a:chOff x="2412" y="2052"/>
            <a:chExt cx="1741" cy="846"/>
          </a:xfrm>
        </p:grpSpPr>
        <p:sp>
          <p:nvSpPr>
            <p:cNvPr id="755868" name="Rectangle 15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69" name="AutoShape 15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70" name="Rectangle 15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71" name="Rectangle 159"/>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JOSEPH</a:t>
              </a:r>
              <a:endParaRPr lang="en-US" sz="2800" b="1">
                <a:solidFill>
                  <a:srgbClr val="FFA27C"/>
                </a:solidFill>
                <a:effectLst>
                  <a:outerShdw blurRad="38100" dist="38100" dir="2700000" algn="tl">
                    <a:srgbClr val="000000"/>
                  </a:outerShdw>
                </a:effectLst>
                <a:latin typeface="Helvetica" charset="0"/>
              </a:endParaRPr>
            </a:p>
          </p:txBody>
        </p:sp>
        <p:sp>
          <p:nvSpPr>
            <p:cNvPr id="755872" name="Line 16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73" name="Group 161"/>
          <p:cNvGrpSpPr>
            <a:grpSpLocks/>
          </p:cNvGrpSpPr>
          <p:nvPr/>
        </p:nvGrpSpPr>
        <p:grpSpPr bwMode="auto">
          <a:xfrm>
            <a:off x="3257550" y="2241550"/>
            <a:ext cx="2763838" cy="1343025"/>
            <a:chOff x="2412" y="2052"/>
            <a:chExt cx="1741" cy="846"/>
          </a:xfrm>
        </p:grpSpPr>
        <p:sp>
          <p:nvSpPr>
            <p:cNvPr id="755874" name="Rectangle 16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75" name="AutoShape 16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76" name="Rectangle 16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77" name="Rectangle 165"/>
            <p:cNvSpPr>
              <a:spLocks noChangeArrowheads="1"/>
            </p:cNvSpPr>
            <p:nvPr/>
          </p:nvSpPr>
          <p:spPr bwMode="auto">
            <a:xfrm>
              <a:off x="2546" y="2078"/>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MOSES</a:t>
              </a:r>
              <a:endParaRPr lang="en-US" sz="2800" b="1">
                <a:solidFill>
                  <a:srgbClr val="FFA27C"/>
                </a:solidFill>
                <a:effectLst>
                  <a:outerShdw blurRad="38100" dist="38100" dir="2700000" algn="tl">
                    <a:srgbClr val="000000"/>
                  </a:outerShdw>
                </a:effectLst>
                <a:latin typeface="Helvetica" charset="0"/>
              </a:endParaRPr>
            </a:p>
          </p:txBody>
        </p:sp>
        <p:sp>
          <p:nvSpPr>
            <p:cNvPr id="755878" name="Line 16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79" name="Group 167"/>
          <p:cNvGrpSpPr>
            <a:grpSpLocks/>
          </p:cNvGrpSpPr>
          <p:nvPr/>
        </p:nvGrpSpPr>
        <p:grpSpPr bwMode="auto">
          <a:xfrm>
            <a:off x="3524250" y="2546350"/>
            <a:ext cx="2763838" cy="1343025"/>
            <a:chOff x="2412" y="2052"/>
            <a:chExt cx="1741" cy="846"/>
          </a:xfrm>
        </p:grpSpPr>
        <p:sp>
          <p:nvSpPr>
            <p:cNvPr id="755880" name="Rectangle 16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81" name="AutoShape 16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82" name="Rectangle 17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83" name="Rectangle 171"/>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JOSHUA</a:t>
              </a:r>
              <a:endParaRPr lang="en-US" sz="2800" b="1">
                <a:solidFill>
                  <a:srgbClr val="FFA27C"/>
                </a:solidFill>
                <a:effectLst>
                  <a:outerShdw blurRad="38100" dist="38100" dir="2700000" algn="tl">
                    <a:srgbClr val="000000"/>
                  </a:outerShdw>
                </a:effectLst>
                <a:latin typeface="Helvetica" charset="0"/>
              </a:endParaRPr>
            </a:p>
          </p:txBody>
        </p:sp>
        <p:sp>
          <p:nvSpPr>
            <p:cNvPr id="755884" name="Line 17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85" name="Group 173"/>
          <p:cNvGrpSpPr>
            <a:grpSpLocks/>
          </p:cNvGrpSpPr>
          <p:nvPr/>
        </p:nvGrpSpPr>
        <p:grpSpPr bwMode="auto">
          <a:xfrm>
            <a:off x="3603625" y="2851150"/>
            <a:ext cx="2963863" cy="1343025"/>
            <a:chOff x="2286" y="2052"/>
            <a:chExt cx="1867" cy="846"/>
          </a:xfrm>
        </p:grpSpPr>
        <p:sp>
          <p:nvSpPr>
            <p:cNvPr id="755886" name="Rectangle 17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87" name="AutoShape 17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88" name="Rectangle 17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89" name="Rectangle 177"/>
            <p:cNvSpPr>
              <a:spLocks noChangeArrowheads="1"/>
            </p:cNvSpPr>
            <p:nvPr/>
          </p:nvSpPr>
          <p:spPr bwMode="auto">
            <a:xfrm>
              <a:off x="2286" y="2078"/>
              <a:ext cx="1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AMAZHI CHILU</a:t>
              </a:r>
              <a:endParaRPr lang="en-US" sz="2800" b="1">
                <a:solidFill>
                  <a:srgbClr val="FFA27C"/>
                </a:solidFill>
                <a:effectLst>
                  <a:outerShdw blurRad="38100" dist="38100" dir="2700000" algn="tl">
                    <a:srgbClr val="000000"/>
                  </a:outerShdw>
                </a:effectLst>
                <a:latin typeface="Helvetica" charset="0"/>
              </a:endParaRPr>
            </a:p>
          </p:txBody>
        </p:sp>
        <p:sp>
          <p:nvSpPr>
            <p:cNvPr id="755890" name="Line 17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91" name="Group 179"/>
          <p:cNvGrpSpPr>
            <a:grpSpLocks/>
          </p:cNvGrpSpPr>
          <p:nvPr/>
        </p:nvGrpSpPr>
        <p:grpSpPr bwMode="auto">
          <a:xfrm>
            <a:off x="3965575" y="3168650"/>
            <a:ext cx="2894013" cy="1343025"/>
            <a:chOff x="2330" y="2052"/>
            <a:chExt cx="1823" cy="846"/>
          </a:xfrm>
        </p:grpSpPr>
        <p:sp>
          <p:nvSpPr>
            <p:cNvPr id="755892" name="Rectangle 18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93" name="AutoShape 18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894" name="Rectangle 18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895" name="Rectangle 183"/>
            <p:cNvSpPr>
              <a:spLocks noChangeArrowheads="1"/>
            </p:cNvSpPr>
            <p:nvPr/>
          </p:nvSpPr>
          <p:spPr bwMode="auto">
            <a:xfrm>
              <a:off x="2330" y="2078"/>
              <a:ext cx="10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MOVU CHIILU</a:t>
              </a:r>
              <a:endParaRPr lang="en-US" sz="2800" b="1">
                <a:solidFill>
                  <a:srgbClr val="FFA27C"/>
                </a:solidFill>
                <a:effectLst>
                  <a:outerShdw blurRad="38100" dist="38100" dir="2700000" algn="tl">
                    <a:srgbClr val="000000"/>
                  </a:outerShdw>
                </a:effectLst>
                <a:latin typeface="Helvetica" charset="0"/>
              </a:endParaRPr>
            </a:p>
          </p:txBody>
        </p:sp>
        <p:sp>
          <p:nvSpPr>
            <p:cNvPr id="755896" name="Line 18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897" name="Group 185"/>
          <p:cNvGrpSpPr>
            <a:grpSpLocks/>
          </p:cNvGrpSpPr>
          <p:nvPr/>
        </p:nvGrpSpPr>
        <p:grpSpPr bwMode="auto">
          <a:xfrm>
            <a:off x="4270375" y="3524250"/>
            <a:ext cx="2830513" cy="1343025"/>
            <a:chOff x="2370" y="2052"/>
            <a:chExt cx="1783" cy="846"/>
          </a:xfrm>
        </p:grpSpPr>
        <p:sp>
          <p:nvSpPr>
            <p:cNvPr id="755898" name="Rectangle 18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755899" name="AutoShape 18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755900" name="Rectangle 18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755901" name="Rectangle 189"/>
            <p:cNvSpPr>
              <a:spLocks noChangeArrowheads="1"/>
            </p:cNvSpPr>
            <p:nvPr/>
          </p:nvSpPr>
          <p:spPr bwMode="auto">
            <a:xfrm>
              <a:off x="2370" y="2078"/>
              <a:ext cx="98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790015"/>
                  </a:solidFill>
                  <a:effectLst/>
                  <a:latin typeface="Helvetica" charset="0"/>
                </a:rPr>
                <a:t>   CHIILI KOSO CHILU</a:t>
              </a:r>
              <a:endParaRPr lang="en-US" sz="1200" b="1">
                <a:solidFill>
                  <a:srgbClr val="FFA27C"/>
                </a:solidFill>
                <a:effectLst>
                  <a:outerShdw blurRad="38100" dist="38100" dir="2700000" algn="tl">
                    <a:srgbClr val="000000"/>
                  </a:outerShdw>
                </a:effectLst>
                <a:latin typeface="Helvetica" charset="0"/>
              </a:endParaRPr>
            </a:p>
          </p:txBody>
        </p:sp>
        <p:sp>
          <p:nvSpPr>
            <p:cNvPr id="755902" name="Line 19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755903" name="Group 191"/>
          <p:cNvGrpSpPr>
            <a:grpSpLocks/>
          </p:cNvGrpSpPr>
          <p:nvPr/>
        </p:nvGrpSpPr>
        <p:grpSpPr bwMode="auto">
          <a:xfrm>
            <a:off x="4367213" y="3859213"/>
            <a:ext cx="2962275" cy="1320800"/>
            <a:chOff x="2595" y="2271"/>
            <a:chExt cx="1796" cy="840"/>
          </a:xfrm>
        </p:grpSpPr>
        <p:sp>
          <p:nvSpPr>
            <p:cNvPr id="755904" name="Rectangle 192"/>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755905" name="AutoShape 193"/>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906" name="Rectangle 194"/>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755907" name="Rectangle 195"/>
            <p:cNvSpPr>
              <a:spLocks noChangeArrowheads="1"/>
            </p:cNvSpPr>
            <p:nvPr/>
          </p:nvSpPr>
          <p:spPr bwMode="auto">
            <a:xfrm>
              <a:off x="2595" y="2298"/>
              <a:ext cx="1080"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800" b="1">
                  <a:solidFill>
                    <a:srgbClr val="790015"/>
                  </a:solidFill>
                  <a:effectLst/>
                  <a:latin typeface="Helvetica" charset="0"/>
                </a:rPr>
                <a:t>   MAKRAKOBU</a:t>
              </a:r>
              <a:endParaRPr lang="en-US" sz="2800" b="1">
                <a:solidFill>
                  <a:srgbClr val="FFA27C"/>
                </a:solidFill>
                <a:effectLst>
                  <a:outerShdw blurRad="38100" dist="38100" dir="2700000" algn="tl">
                    <a:srgbClr val="000000"/>
                  </a:outerShdw>
                </a:effectLst>
                <a:latin typeface="Helvetica" charset="0"/>
              </a:endParaRPr>
            </a:p>
          </p:txBody>
        </p:sp>
      </p:grpSp>
      <p:grpSp>
        <p:nvGrpSpPr>
          <p:cNvPr id="755908" name="Group 196"/>
          <p:cNvGrpSpPr>
            <a:grpSpLocks/>
          </p:cNvGrpSpPr>
          <p:nvPr/>
        </p:nvGrpSpPr>
        <p:grpSpPr bwMode="auto">
          <a:xfrm>
            <a:off x="4908550" y="4208463"/>
            <a:ext cx="2762250" cy="1479550"/>
            <a:chOff x="3948" y="107"/>
            <a:chExt cx="1740" cy="932"/>
          </a:xfrm>
        </p:grpSpPr>
        <p:sp>
          <p:nvSpPr>
            <p:cNvPr id="755909" name="Rectangle 197"/>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755910" name="AutoShape 198"/>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55911" name="Rectangle 199"/>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755912" name="Group 200"/>
            <p:cNvGrpSpPr>
              <a:grpSpLocks/>
            </p:cNvGrpSpPr>
            <p:nvPr/>
          </p:nvGrpSpPr>
          <p:grpSpPr bwMode="auto">
            <a:xfrm>
              <a:off x="4059" y="130"/>
              <a:ext cx="632" cy="283"/>
              <a:chOff x="3082" y="3101"/>
              <a:chExt cx="496" cy="235"/>
            </a:xfrm>
          </p:grpSpPr>
          <p:sp>
            <p:nvSpPr>
              <p:cNvPr id="755913" name="Rectangle 201"/>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755914" name="Rectangle 202"/>
              <p:cNvSpPr>
                <a:spLocks noChangeArrowheads="1"/>
              </p:cNvSpPr>
              <p:nvPr/>
            </p:nvSpPr>
            <p:spPr bwMode="auto">
              <a:xfrm>
                <a:off x="3173" y="3101"/>
                <a:ext cx="40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790015"/>
                    </a:solidFill>
                    <a:effectLst/>
                    <a:latin typeface="Helvetica" charset="0"/>
                  </a:rPr>
                  <a:t>JISU</a:t>
                </a:r>
                <a:endParaRPr lang="en-US" sz="4000" b="1">
                  <a:solidFill>
                    <a:srgbClr val="FFA27C"/>
                  </a:solidFill>
                  <a:effectLst>
                    <a:outerShdw blurRad="38100" dist="38100" dir="2700000" algn="tl">
                      <a:srgbClr val="000000"/>
                    </a:outerShdw>
                  </a:effectLst>
                  <a:latin typeface="Helvetica" charset="0"/>
                </a:endParaRPr>
              </a:p>
            </p:txBody>
          </p:sp>
        </p:grpSp>
        <p:sp>
          <p:nvSpPr>
            <p:cNvPr id="755915" name="Line 203"/>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755916" name="Line 204"/>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55789"/>
                                        </p:tgtEl>
                                        <p:attrNameLst>
                                          <p:attrName>style.visibility</p:attrName>
                                        </p:attrNameLst>
                                      </p:cBhvr>
                                      <p:to>
                                        <p:strVal val="visible"/>
                                      </p:to>
                                    </p:set>
                                    <p:anim calcmode="lin" valueType="num">
                                      <p:cBhvr additive="base">
                                        <p:cTn id="7" dur="500" fill="hold"/>
                                        <p:tgtEl>
                                          <p:spTgt spid="755789"/>
                                        </p:tgtEl>
                                        <p:attrNameLst>
                                          <p:attrName>ppt_x</p:attrName>
                                        </p:attrNameLst>
                                      </p:cBhvr>
                                      <p:tavLst>
                                        <p:tav tm="0">
                                          <p:val>
                                            <p:strVal val="0-#ppt_w/2"/>
                                          </p:val>
                                        </p:tav>
                                        <p:tav tm="100000">
                                          <p:val>
                                            <p:strVal val="#ppt_x"/>
                                          </p:val>
                                        </p:tav>
                                      </p:tavLst>
                                    </p:anim>
                                    <p:anim calcmode="lin" valueType="num">
                                      <p:cBhvr additive="base">
                                        <p:cTn id="8" dur="500" fill="hold"/>
                                        <p:tgtEl>
                                          <p:spTgt spid="75578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755855"/>
                                        </p:tgtEl>
                                        <p:attrNameLst>
                                          <p:attrName>style.visibility</p:attrName>
                                        </p:attrNameLst>
                                      </p:cBhvr>
                                      <p:to>
                                        <p:strVal val="visible"/>
                                      </p:to>
                                    </p:set>
                                    <p:animEffect transition="in" filter="dissolve">
                                      <p:cBhvr>
                                        <p:cTn id="12" dur="500"/>
                                        <p:tgtEl>
                                          <p:spTgt spid="755855"/>
                                        </p:tgtEl>
                                      </p:cBhvr>
                                    </p:animEffect>
                                  </p:childTnLst>
                                </p:cTn>
                              </p:par>
                            </p:childTnLst>
                          </p:cTn>
                        </p:par>
                        <p:par>
                          <p:cTn id="13" fill="hold" nodeType="afterGroup">
                            <p:stCondLst>
                              <p:cond delay="2000"/>
                            </p:stCondLst>
                            <p:childTnLst>
                              <p:par>
                                <p:cTn id="14" presetID="9" presetClass="entr" presetSubtype="0" fill="hold" nodeType="afterEffect">
                                  <p:stCondLst>
                                    <p:cond delay="100"/>
                                  </p:stCondLst>
                                  <p:childTnLst>
                                    <p:set>
                                      <p:cBhvr>
                                        <p:cTn id="15" dur="1" fill="hold">
                                          <p:stCondLst>
                                            <p:cond delay="0"/>
                                          </p:stCondLst>
                                        </p:cTn>
                                        <p:tgtEl>
                                          <p:spTgt spid="755861"/>
                                        </p:tgtEl>
                                        <p:attrNameLst>
                                          <p:attrName>style.visibility</p:attrName>
                                        </p:attrNameLst>
                                      </p:cBhvr>
                                      <p:to>
                                        <p:strVal val="visible"/>
                                      </p:to>
                                    </p:set>
                                    <p:animEffect transition="in" filter="dissolve">
                                      <p:cBhvr>
                                        <p:cTn id="16" dur="500"/>
                                        <p:tgtEl>
                                          <p:spTgt spid="755861"/>
                                        </p:tgtEl>
                                      </p:cBhvr>
                                    </p:animEffect>
                                  </p:childTnLst>
                                </p:cTn>
                              </p:par>
                            </p:childTnLst>
                          </p:cTn>
                        </p:par>
                        <p:par>
                          <p:cTn id="17" fill="hold" nodeType="afterGroup">
                            <p:stCondLst>
                              <p:cond delay="2600"/>
                            </p:stCondLst>
                            <p:childTnLst>
                              <p:par>
                                <p:cTn id="18" presetID="9" presetClass="entr" presetSubtype="0" fill="hold" nodeType="afterEffect">
                                  <p:stCondLst>
                                    <p:cond delay="100"/>
                                  </p:stCondLst>
                                  <p:childTnLst>
                                    <p:set>
                                      <p:cBhvr>
                                        <p:cTn id="19" dur="1" fill="hold">
                                          <p:stCondLst>
                                            <p:cond delay="0"/>
                                          </p:stCondLst>
                                        </p:cTn>
                                        <p:tgtEl>
                                          <p:spTgt spid="755867"/>
                                        </p:tgtEl>
                                        <p:attrNameLst>
                                          <p:attrName>style.visibility</p:attrName>
                                        </p:attrNameLst>
                                      </p:cBhvr>
                                      <p:to>
                                        <p:strVal val="visible"/>
                                      </p:to>
                                    </p:set>
                                    <p:animEffect transition="in" filter="dissolve">
                                      <p:cBhvr>
                                        <p:cTn id="20" dur="500"/>
                                        <p:tgtEl>
                                          <p:spTgt spid="755867"/>
                                        </p:tgtEl>
                                      </p:cBhvr>
                                    </p:animEffect>
                                  </p:childTnLst>
                                </p:cTn>
                              </p:par>
                            </p:childTnLst>
                          </p:cTn>
                        </p:par>
                        <p:par>
                          <p:cTn id="21" fill="hold" nodeType="afterGroup">
                            <p:stCondLst>
                              <p:cond delay="3200"/>
                            </p:stCondLst>
                            <p:childTnLst>
                              <p:par>
                                <p:cTn id="22" presetID="9" presetClass="entr" presetSubtype="0" fill="hold" nodeType="afterEffect">
                                  <p:stCondLst>
                                    <p:cond delay="100"/>
                                  </p:stCondLst>
                                  <p:childTnLst>
                                    <p:set>
                                      <p:cBhvr>
                                        <p:cTn id="23" dur="1" fill="hold">
                                          <p:stCondLst>
                                            <p:cond delay="0"/>
                                          </p:stCondLst>
                                        </p:cTn>
                                        <p:tgtEl>
                                          <p:spTgt spid="755873"/>
                                        </p:tgtEl>
                                        <p:attrNameLst>
                                          <p:attrName>style.visibility</p:attrName>
                                        </p:attrNameLst>
                                      </p:cBhvr>
                                      <p:to>
                                        <p:strVal val="visible"/>
                                      </p:to>
                                    </p:set>
                                    <p:animEffect transition="in" filter="dissolve">
                                      <p:cBhvr>
                                        <p:cTn id="24" dur="500"/>
                                        <p:tgtEl>
                                          <p:spTgt spid="755873"/>
                                        </p:tgtEl>
                                      </p:cBhvr>
                                    </p:animEffect>
                                  </p:childTnLst>
                                </p:cTn>
                              </p:par>
                            </p:childTnLst>
                          </p:cTn>
                        </p:par>
                        <p:par>
                          <p:cTn id="25" fill="hold" nodeType="afterGroup">
                            <p:stCondLst>
                              <p:cond delay="3800"/>
                            </p:stCondLst>
                            <p:childTnLst>
                              <p:par>
                                <p:cTn id="26" presetID="9" presetClass="entr" presetSubtype="0" fill="hold" nodeType="afterEffect">
                                  <p:stCondLst>
                                    <p:cond delay="100"/>
                                  </p:stCondLst>
                                  <p:childTnLst>
                                    <p:set>
                                      <p:cBhvr>
                                        <p:cTn id="27" dur="1" fill="hold">
                                          <p:stCondLst>
                                            <p:cond delay="0"/>
                                          </p:stCondLst>
                                        </p:cTn>
                                        <p:tgtEl>
                                          <p:spTgt spid="755879"/>
                                        </p:tgtEl>
                                        <p:attrNameLst>
                                          <p:attrName>style.visibility</p:attrName>
                                        </p:attrNameLst>
                                      </p:cBhvr>
                                      <p:to>
                                        <p:strVal val="visible"/>
                                      </p:to>
                                    </p:set>
                                    <p:animEffect transition="in" filter="dissolve">
                                      <p:cBhvr>
                                        <p:cTn id="28" dur="500"/>
                                        <p:tgtEl>
                                          <p:spTgt spid="755879"/>
                                        </p:tgtEl>
                                      </p:cBhvr>
                                    </p:animEffect>
                                  </p:childTnLst>
                                </p:cTn>
                              </p:par>
                            </p:childTnLst>
                          </p:cTn>
                        </p:par>
                        <p:par>
                          <p:cTn id="29" fill="hold" nodeType="afterGroup">
                            <p:stCondLst>
                              <p:cond delay="4400"/>
                            </p:stCondLst>
                            <p:childTnLst>
                              <p:par>
                                <p:cTn id="30" presetID="9" presetClass="entr" presetSubtype="0" fill="hold" nodeType="afterEffect">
                                  <p:stCondLst>
                                    <p:cond delay="100"/>
                                  </p:stCondLst>
                                  <p:childTnLst>
                                    <p:set>
                                      <p:cBhvr>
                                        <p:cTn id="31" dur="1" fill="hold">
                                          <p:stCondLst>
                                            <p:cond delay="0"/>
                                          </p:stCondLst>
                                        </p:cTn>
                                        <p:tgtEl>
                                          <p:spTgt spid="755885"/>
                                        </p:tgtEl>
                                        <p:attrNameLst>
                                          <p:attrName>style.visibility</p:attrName>
                                        </p:attrNameLst>
                                      </p:cBhvr>
                                      <p:to>
                                        <p:strVal val="visible"/>
                                      </p:to>
                                    </p:set>
                                    <p:animEffect transition="in" filter="dissolve">
                                      <p:cBhvr>
                                        <p:cTn id="32" dur="500"/>
                                        <p:tgtEl>
                                          <p:spTgt spid="755885"/>
                                        </p:tgtEl>
                                      </p:cBhvr>
                                    </p:animEffect>
                                  </p:childTnLst>
                                </p:cTn>
                              </p:par>
                            </p:childTnLst>
                          </p:cTn>
                        </p:par>
                        <p:par>
                          <p:cTn id="33" fill="hold" nodeType="afterGroup">
                            <p:stCondLst>
                              <p:cond delay="5000"/>
                            </p:stCondLst>
                            <p:childTnLst>
                              <p:par>
                                <p:cTn id="34" presetID="9" presetClass="entr" presetSubtype="0" fill="hold" nodeType="afterEffect">
                                  <p:stCondLst>
                                    <p:cond delay="100"/>
                                  </p:stCondLst>
                                  <p:childTnLst>
                                    <p:set>
                                      <p:cBhvr>
                                        <p:cTn id="35" dur="1" fill="hold">
                                          <p:stCondLst>
                                            <p:cond delay="0"/>
                                          </p:stCondLst>
                                        </p:cTn>
                                        <p:tgtEl>
                                          <p:spTgt spid="755891"/>
                                        </p:tgtEl>
                                        <p:attrNameLst>
                                          <p:attrName>style.visibility</p:attrName>
                                        </p:attrNameLst>
                                      </p:cBhvr>
                                      <p:to>
                                        <p:strVal val="visible"/>
                                      </p:to>
                                    </p:set>
                                    <p:animEffect transition="in" filter="dissolve">
                                      <p:cBhvr>
                                        <p:cTn id="36" dur="500"/>
                                        <p:tgtEl>
                                          <p:spTgt spid="755891"/>
                                        </p:tgtEl>
                                      </p:cBhvr>
                                    </p:animEffect>
                                  </p:childTnLst>
                                </p:cTn>
                              </p:par>
                            </p:childTnLst>
                          </p:cTn>
                        </p:par>
                        <p:par>
                          <p:cTn id="37" fill="hold" nodeType="afterGroup">
                            <p:stCondLst>
                              <p:cond delay="5600"/>
                            </p:stCondLst>
                            <p:childTnLst>
                              <p:par>
                                <p:cTn id="38" presetID="9" presetClass="entr" presetSubtype="0" fill="hold" nodeType="afterEffect">
                                  <p:stCondLst>
                                    <p:cond delay="100"/>
                                  </p:stCondLst>
                                  <p:childTnLst>
                                    <p:set>
                                      <p:cBhvr>
                                        <p:cTn id="39" dur="1" fill="hold">
                                          <p:stCondLst>
                                            <p:cond delay="0"/>
                                          </p:stCondLst>
                                        </p:cTn>
                                        <p:tgtEl>
                                          <p:spTgt spid="755897"/>
                                        </p:tgtEl>
                                        <p:attrNameLst>
                                          <p:attrName>style.visibility</p:attrName>
                                        </p:attrNameLst>
                                      </p:cBhvr>
                                      <p:to>
                                        <p:strVal val="visible"/>
                                      </p:to>
                                    </p:set>
                                    <p:animEffect transition="in" filter="dissolve">
                                      <p:cBhvr>
                                        <p:cTn id="40" dur="500"/>
                                        <p:tgtEl>
                                          <p:spTgt spid="755897"/>
                                        </p:tgtEl>
                                      </p:cBhvr>
                                    </p:animEffect>
                                  </p:childTnLst>
                                </p:cTn>
                              </p:par>
                            </p:childTnLst>
                          </p:cTn>
                        </p:par>
                        <p:par>
                          <p:cTn id="41" fill="hold" nodeType="afterGroup">
                            <p:stCondLst>
                              <p:cond delay="6200"/>
                            </p:stCondLst>
                            <p:childTnLst>
                              <p:par>
                                <p:cTn id="42" presetID="9" presetClass="entr" presetSubtype="0" fill="hold" nodeType="afterEffect">
                                  <p:stCondLst>
                                    <p:cond delay="100"/>
                                  </p:stCondLst>
                                  <p:childTnLst>
                                    <p:set>
                                      <p:cBhvr>
                                        <p:cTn id="43" dur="1" fill="hold">
                                          <p:stCondLst>
                                            <p:cond delay="0"/>
                                          </p:stCondLst>
                                        </p:cTn>
                                        <p:tgtEl>
                                          <p:spTgt spid="755903"/>
                                        </p:tgtEl>
                                        <p:attrNameLst>
                                          <p:attrName>style.visibility</p:attrName>
                                        </p:attrNameLst>
                                      </p:cBhvr>
                                      <p:to>
                                        <p:strVal val="visible"/>
                                      </p:to>
                                    </p:set>
                                    <p:animEffect transition="in" filter="dissolve">
                                      <p:cBhvr>
                                        <p:cTn id="44" dur="500"/>
                                        <p:tgtEl>
                                          <p:spTgt spid="755903"/>
                                        </p:tgtEl>
                                      </p:cBhvr>
                                    </p:animEffect>
                                  </p:childTnLst>
                                </p:cTn>
                              </p:par>
                            </p:childTnLst>
                          </p:cTn>
                        </p:par>
                        <p:par>
                          <p:cTn id="45" fill="hold" nodeType="afterGroup">
                            <p:stCondLst>
                              <p:cond delay="6800"/>
                            </p:stCondLst>
                            <p:childTnLst>
                              <p:par>
                                <p:cTn id="46" presetID="9" presetClass="entr" presetSubtype="0" fill="hold" nodeType="afterEffect">
                                  <p:stCondLst>
                                    <p:cond delay="100"/>
                                  </p:stCondLst>
                                  <p:childTnLst>
                                    <p:set>
                                      <p:cBhvr>
                                        <p:cTn id="47" dur="1" fill="hold">
                                          <p:stCondLst>
                                            <p:cond delay="0"/>
                                          </p:stCondLst>
                                        </p:cTn>
                                        <p:tgtEl>
                                          <p:spTgt spid="755908"/>
                                        </p:tgtEl>
                                        <p:attrNameLst>
                                          <p:attrName>style.visibility</p:attrName>
                                        </p:attrNameLst>
                                      </p:cBhvr>
                                      <p:to>
                                        <p:strVal val="visible"/>
                                      </p:to>
                                    </p:set>
                                    <p:animEffect transition="in" filter="dissolve">
                                      <p:cBhvr>
                                        <p:cTn id="48" dur="500"/>
                                        <p:tgtEl>
                                          <p:spTgt spid="755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5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2337" name="Picture 113"/>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692226" name="Group 2"/>
          <p:cNvGrpSpPr>
            <a:grpSpLocks/>
          </p:cNvGrpSpPr>
          <p:nvPr/>
        </p:nvGrpSpPr>
        <p:grpSpPr bwMode="auto">
          <a:xfrm>
            <a:off x="2339975" y="1531938"/>
            <a:ext cx="4448175" cy="3598862"/>
            <a:chOff x="1458" y="1397"/>
            <a:chExt cx="2802" cy="2267"/>
          </a:xfrm>
        </p:grpSpPr>
        <p:sp>
          <p:nvSpPr>
            <p:cNvPr id="692227" name="Rectangle 3"/>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692228" name="Rectangle 4"/>
            <p:cNvSpPr>
              <a:spLocks noChangeArrowheads="1"/>
            </p:cNvSpPr>
            <p:nvPr/>
          </p:nvSpPr>
          <p:spPr bwMode="auto">
            <a:xfrm>
              <a:off x="1592" y="1431"/>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a:solidFill>
                    <a:srgbClr val="790015"/>
                  </a:solidFill>
                  <a:effectLst/>
                  <a:latin typeface="Times" charset="0"/>
                </a:rPr>
                <a:t>ABRAHAM</a:t>
              </a:r>
              <a:endParaRPr lang="en-US" sz="2800">
                <a:solidFill>
                  <a:srgbClr val="FFA27C"/>
                </a:solidFill>
                <a:effectLst>
                  <a:outerShdw blurRad="38100" dist="38100" dir="2700000" algn="tl">
                    <a:srgbClr val="000000"/>
                  </a:outerShdw>
                </a:effectLst>
                <a:latin typeface="Times" charset="0"/>
              </a:endParaRPr>
            </a:p>
          </p:txBody>
        </p:sp>
        <p:sp>
          <p:nvSpPr>
            <p:cNvPr id="692229" name="Rectangle 5"/>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30" name="AutoShape 6"/>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31" name="Rectangle 7"/>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692232" name="Rectangle 8"/>
            <p:cNvSpPr>
              <a:spLocks noChangeArrowheads="1"/>
            </p:cNvSpPr>
            <p:nvPr/>
          </p:nvSpPr>
          <p:spPr bwMode="auto">
            <a:xfrm>
              <a:off x="1458" y="1399"/>
              <a:ext cx="8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CREATION</a:t>
              </a:r>
              <a:endParaRPr lang="en-US" sz="2800" b="1">
                <a:solidFill>
                  <a:srgbClr val="FFA27C"/>
                </a:solidFill>
                <a:effectLst>
                  <a:outerShdw blurRad="38100" dist="38100" dir="2700000" algn="tl">
                    <a:srgbClr val="000000"/>
                  </a:outerShdw>
                </a:effectLst>
                <a:latin typeface="Helvetica" charset="0"/>
              </a:endParaRPr>
            </a:p>
          </p:txBody>
        </p:sp>
        <p:sp>
          <p:nvSpPr>
            <p:cNvPr id="692233" name="Line 9"/>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34" name="Line 10"/>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35" name="Rectangle 11"/>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692236" name="Rectangle 12"/>
            <p:cNvSpPr>
              <a:spLocks noChangeArrowheads="1"/>
            </p:cNvSpPr>
            <p:nvPr/>
          </p:nvSpPr>
          <p:spPr bwMode="auto">
            <a:xfrm>
              <a:off x="1735" y="1606"/>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a:solidFill>
                    <a:srgbClr val="790015"/>
                  </a:solidFill>
                  <a:effectLst/>
                  <a:latin typeface="Times" charset="0"/>
                </a:rPr>
                <a:t>ABRAHAM</a:t>
              </a:r>
              <a:endParaRPr lang="en-US" sz="2800">
                <a:solidFill>
                  <a:srgbClr val="FFA27C"/>
                </a:solidFill>
                <a:effectLst>
                  <a:outerShdw blurRad="38100" dist="38100" dir="2700000" algn="tl">
                    <a:srgbClr val="000000"/>
                  </a:outerShdw>
                </a:effectLst>
                <a:latin typeface="Times" charset="0"/>
              </a:endParaRPr>
            </a:p>
          </p:txBody>
        </p:sp>
        <p:sp>
          <p:nvSpPr>
            <p:cNvPr id="692237" name="Rectangle 13"/>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38" name="AutoShape 14"/>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39" name="Rectangle 15"/>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40" name="Rectangle 16"/>
            <p:cNvSpPr>
              <a:spLocks noChangeArrowheads="1"/>
            </p:cNvSpPr>
            <p:nvPr/>
          </p:nvSpPr>
          <p:spPr bwMode="auto">
            <a:xfrm>
              <a:off x="1599" y="1566"/>
              <a:ext cx="82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ABRAHAM</a:t>
              </a:r>
              <a:endParaRPr lang="en-US" sz="2800" b="1">
                <a:solidFill>
                  <a:srgbClr val="FFA27C"/>
                </a:solidFill>
                <a:effectLst>
                  <a:outerShdw blurRad="38100" dist="38100" dir="2700000" algn="tl">
                    <a:srgbClr val="000000"/>
                  </a:outerShdw>
                </a:effectLst>
                <a:latin typeface="Helvetica" charset="0"/>
              </a:endParaRPr>
            </a:p>
          </p:txBody>
        </p:sp>
        <p:sp>
          <p:nvSpPr>
            <p:cNvPr id="692241" name="Line 17"/>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42" name="Line 18"/>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43" name="Rectangle 19"/>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692244" name="Rectangle 20"/>
            <p:cNvSpPr>
              <a:spLocks noChangeArrowheads="1"/>
            </p:cNvSpPr>
            <p:nvPr/>
          </p:nvSpPr>
          <p:spPr bwMode="auto">
            <a:xfrm>
              <a:off x="1878" y="1767"/>
              <a:ext cx="736"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a:solidFill>
                    <a:srgbClr val="790015"/>
                  </a:solidFill>
                  <a:effectLst/>
                  <a:latin typeface="Times" charset="0"/>
                </a:rPr>
                <a:t>ABRAHAM</a:t>
              </a:r>
              <a:endParaRPr lang="en-US" sz="2800">
                <a:solidFill>
                  <a:srgbClr val="FFA27C"/>
                </a:solidFill>
                <a:effectLst>
                  <a:outerShdw blurRad="38100" dist="38100" dir="2700000" algn="tl">
                    <a:srgbClr val="000000"/>
                  </a:outerShdw>
                </a:effectLst>
                <a:latin typeface="Times" charset="0"/>
              </a:endParaRPr>
            </a:p>
          </p:txBody>
        </p:sp>
        <p:sp>
          <p:nvSpPr>
            <p:cNvPr id="692245" name="Rectangle 21"/>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692246" name="AutoShape 22"/>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47" name="Rectangle 23"/>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692248" name="Rectangle 24"/>
            <p:cNvSpPr>
              <a:spLocks noChangeArrowheads="1"/>
            </p:cNvSpPr>
            <p:nvPr/>
          </p:nvSpPr>
          <p:spPr bwMode="auto">
            <a:xfrm>
              <a:off x="1795" y="1735"/>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JOSEPH</a:t>
              </a:r>
              <a:endParaRPr lang="en-US" sz="2800" b="1">
                <a:solidFill>
                  <a:srgbClr val="FFA27C"/>
                </a:solidFill>
                <a:effectLst>
                  <a:outerShdw blurRad="38100" dist="38100" dir="2700000" algn="tl">
                    <a:srgbClr val="000000"/>
                  </a:outerShdw>
                </a:effectLst>
                <a:latin typeface="Helvetica" charset="0"/>
              </a:endParaRPr>
            </a:p>
          </p:txBody>
        </p:sp>
        <p:sp>
          <p:nvSpPr>
            <p:cNvPr id="692249" name="Line 25"/>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50" name="Line 26"/>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51" name="Rectangle 27"/>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2" name="AutoShape 28"/>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3" name="Rectangle 29"/>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54" name="Rectangle 30"/>
            <p:cNvSpPr>
              <a:spLocks noChangeArrowheads="1"/>
            </p:cNvSpPr>
            <p:nvPr/>
          </p:nvSpPr>
          <p:spPr bwMode="auto">
            <a:xfrm>
              <a:off x="2010" y="1896"/>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MOSES</a:t>
              </a:r>
              <a:endParaRPr lang="en-US" sz="2800" b="1">
                <a:solidFill>
                  <a:srgbClr val="FFA27C"/>
                </a:solidFill>
                <a:effectLst>
                  <a:outerShdw blurRad="38100" dist="38100" dir="2700000" algn="tl">
                    <a:srgbClr val="000000"/>
                  </a:outerShdw>
                </a:effectLst>
                <a:latin typeface="Helvetica" charset="0"/>
              </a:endParaRPr>
            </a:p>
          </p:txBody>
        </p:sp>
        <p:sp>
          <p:nvSpPr>
            <p:cNvPr id="692255" name="Line 31"/>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56" name="Line 32"/>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57" name="Rectangle 33"/>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58" name="AutoShape 34"/>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59" name="Rectangle 35"/>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692260" name="Rectangle 36"/>
            <p:cNvSpPr>
              <a:spLocks noChangeArrowheads="1"/>
            </p:cNvSpPr>
            <p:nvPr/>
          </p:nvSpPr>
          <p:spPr bwMode="auto">
            <a:xfrm>
              <a:off x="2100" y="2071"/>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JOSHUA</a:t>
              </a:r>
              <a:endParaRPr lang="en-US" sz="2800" b="1">
                <a:solidFill>
                  <a:srgbClr val="FFA27C"/>
                </a:solidFill>
                <a:effectLst>
                  <a:outerShdw blurRad="38100" dist="38100" dir="2700000" algn="tl">
                    <a:srgbClr val="000000"/>
                  </a:outerShdw>
                </a:effectLst>
                <a:latin typeface="Helvetica" charset="0"/>
              </a:endParaRPr>
            </a:p>
          </p:txBody>
        </p:sp>
        <p:sp>
          <p:nvSpPr>
            <p:cNvPr id="692261" name="Line 37"/>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62" name="Rectangle 38"/>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63" name="AutoShape 39"/>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692264" name="Rectangle 40"/>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692265" name="Rectangle 41"/>
            <p:cNvSpPr>
              <a:spLocks noChangeArrowheads="1"/>
            </p:cNvSpPr>
            <p:nvPr/>
          </p:nvSpPr>
          <p:spPr bwMode="auto">
            <a:xfrm>
              <a:off x="2178" y="2233"/>
              <a:ext cx="8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ANARCHY</a:t>
              </a:r>
              <a:endParaRPr lang="en-US" sz="2800" b="1">
                <a:solidFill>
                  <a:srgbClr val="FFA27C"/>
                </a:solidFill>
                <a:effectLst>
                  <a:outerShdw blurRad="38100" dist="38100" dir="2700000" algn="tl">
                    <a:srgbClr val="000000"/>
                  </a:outerShdw>
                </a:effectLst>
                <a:latin typeface="Helvetica" charset="0"/>
              </a:endParaRPr>
            </a:p>
          </p:txBody>
        </p:sp>
        <p:sp>
          <p:nvSpPr>
            <p:cNvPr id="692266" name="Line 42"/>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67" name="Rectangle 43"/>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692268" name="AutoShape 44"/>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69" name="Rectangle 45"/>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692270" name="Rectangle 46"/>
            <p:cNvSpPr>
              <a:spLocks noChangeArrowheads="1"/>
            </p:cNvSpPr>
            <p:nvPr/>
          </p:nvSpPr>
          <p:spPr bwMode="auto">
            <a:xfrm>
              <a:off x="2352" y="2416"/>
              <a:ext cx="80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ROYALTY</a:t>
              </a:r>
              <a:endParaRPr lang="en-US" sz="2800" b="1">
                <a:solidFill>
                  <a:srgbClr val="FFA27C"/>
                </a:solidFill>
                <a:effectLst>
                  <a:outerShdw blurRad="38100" dist="38100" dir="2700000" algn="tl">
                    <a:srgbClr val="000000"/>
                  </a:outerShdw>
                </a:effectLst>
                <a:latin typeface="Helvetica" charset="0"/>
              </a:endParaRPr>
            </a:p>
          </p:txBody>
        </p:sp>
        <p:sp>
          <p:nvSpPr>
            <p:cNvPr id="692271" name="Line 47"/>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72" name="Rectangle 48"/>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692273" name="AutoShape 49"/>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92274" name="Rectangle 50"/>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692275" name="Rectangle 51"/>
            <p:cNvSpPr>
              <a:spLocks noChangeArrowheads="1"/>
            </p:cNvSpPr>
            <p:nvPr/>
          </p:nvSpPr>
          <p:spPr bwMode="auto">
            <a:xfrm>
              <a:off x="2445" y="2591"/>
              <a:ext cx="8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CAPTIVITY</a:t>
              </a:r>
              <a:endParaRPr lang="en-US" sz="2800" b="1">
                <a:solidFill>
                  <a:srgbClr val="FFA27C"/>
                </a:solidFill>
                <a:effectLst>
                  <a:outerShdw blurRad="38100" dist="38100" dir="2700000" algn="tl">
                    <a:srgbClr val="000000"/>
                  </a:outerShdw>
                </a:effectLst>
                <a:latin typeface="Helvetica" charset="0"/>
              </a:endParaRPr>
            </a:p>
          </p:txBody>
        </p:sp>
        <p:sp>
          <p:nvSpPr>
            <p:cNvPr id="692276" name="Line 52"/>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77" name="Line 53"/>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78" name="Rectangle 54"/>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692279" name="AutoShape 55"/>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0" name="Rectangle 56"/>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692281" name="Rectangle 57"/>
            <p:cNvSpPr>
              <a:spLocks noChangeArrowheads="1"/>
            </p:cNvSpPr>
            <p:nvPr/>
          </p:nvSpPr>
          <p:spPr bwMode="auto">
            <a:xfrm>
              <a:off x="2681" y="2777"/>
              <a:ext cx="74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SILENCE</a:t>
              </a:r>
              <a:endParaRPr lang="en-US" sz="2800" b="1">
                <a:solidFill>
                  <a:srgbClr val="FFA27C"/>
                </a:solidFill>
                <a:effectLst>
                  <a:outerShdw blurRad="38100" dist="38100" dir="2700000" algn="tl">
                    <a:srgbClr val="000000"/>
                  </a:outerShdw>
                </a:effectLst>
                <a:latin typeface="Helvetica" charset="0"/>
              </a:endParaRPr>
            </a:p>
          </p:txBody>
        </p:sp>
        <p:sp>
          <p:nvSpPr>
            <p:cNvPr id="692282" name="Line 58"/>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83" name="Line 59"/>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84" name="Rectangle 60"/>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692285" name="AutoShape 61"/>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92286" name="Rectangle 62"/>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692287" name="Group 63"/>
            <p:cNvGrpSpPr>
              <a:grpSpLocks/>
            </p:cNvGrpSpPr>
            <p:nvPr/>
          </p:nvGrpSpPr>
          <p:grpSpPr bwMode="auto">
            <a:xfrm>
              <a:off x="2908" y="2965"/>
              <a:ext cx="761" cy="280"/>
              <a:chOff x="2996" y="3101"/>
              <a:chExt cx="761" cy="280"/>
            </a:xfrm>
          </p:grpSpPr>
          <p:sp>
            <p:nvSpPr>
              <p:cNvPr id="692288" name="Rectangle 64"/>
              <p:cNvSpPr>
                <a:spLocks noChangeArrowheads="1"/>
              </p:cNvSpPr>
              <p:nvPr/>
            </p:nvSpPr>
            <p:spPr bwMode="auto">
              <a:xfrm>
                <a:off x="3062" y="3112"/>
                <a:ext cx="187" cy="2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a:solidFill>
                      <a:schemeClr val="accent1"/>
                    </a:solidFill>
                    <a:effectLst/>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692289" name="Rectangle 65"/>
              <p:cNvSpPr>
                <a:spLocks noChangeArrowheads="1"/>
              </p:cNvSpPr>
              <p:nvPr/>
            </p:nvSpPr>
            <p:spPr bwMode="auto">
              <a:xfrm>
                <a:off x="2996" y="3101"/>
                <a:ext cx="761" cy="2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chemeClr val="accent1"/>
                    </a:solidFill>
                    <a:effectLst/>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692290" name="Line 66"/>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92291" name="Line 67"/>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92292" name="AutoShape 68"/>
          <p:cNvSpPr>
            <a:spLocks noChangeArrowheads="1"/>
          </p:cNvSpPr>
          <p:nvPr/>
        </p:nvSpPr>
        <p:spPr bwMode="auto">
          <a:xfrm rot="20100000">
            <a:off x="1084263" y="1743075"/>
            <a:ext cx="1517650" cy="660400"/>
          </a:xfrm>
          <a:prstGeom prst="rightArrow">
            <a:avLst>
              <a:gd name="adj1" fmla="val 75000"/>
              <a:gd name="adj2" fmla="val 114914"/>
            </a:avLst>
          </a:prstGeom>
          <a:gradFill rotWithShape="0">
            <a:gsLst>
              <a:gs pos="0">
                <a:srgbClr val="00FF00">
                  <a:gamma/>
                  <a:shade val="29804"/>
                  <a:invGamma/>
                </a:srgbClr>
              </a:gs>
              <a:gs pos="50000">
                <a:srgbClr val="00FF00"/>
              </a:gs>
              <a:gs pos="100000">
                <a:srgbClr val="00FF00">
                  <a:gamma/>
                  <a:shade val="29804"/>
                  <a:invGamma/>
                </a:srgbClr>
              </a:gs>
            </a:gsLst>
            <a:lin ang="5400000" scaled="1"/>
          </a:gradFill>
          <a:ln w="5080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293" name="Text Box 69"/>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grpSp>
        <p:nvGrpSpPr>
          <p:cNvPr id="692294" name="Group 70"/>
          <p:cNvGrpSpPr>
            <a:grpSpLocks/>
          </p:cNvGrpSpPr>
          <p:nvPr/>
        </p:nvGrpSpPr>
        <p:grpSpPr bwMode="auto">
          <a:xfrm>
            <a:off x="620713" y="160338"/>
            <a:ext cx="739775" cy="1430337"/>
            <a:chOff x="391" y="101"/>
            <a:chExt cx="466" cy="901"/>
          </a:xfrm>
        </p:grpSpPr>
        <p:sp>
          <p:nvSpPr>
            <p:cNvPr id="692295" name="Rectangle 71"/>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692296" name="Line 72"/>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692297" name="Text Box 7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92312" name="Text Box 88"/>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pic>
        <p:nvPicPr>
          <p:cNvPr id="692316" name="Picture 9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79638" y="596900"/>
            <a:ext cx="4848225" cy="6026150"/>
          </a:xfrm>
          <a:prstGeom prst="rect">
            <a:avLst/>
          </a:prstGeom>
          <a:noFill/>
          <a:effectLst>
            <a:outerShdw blurRad="63500" dist="144802" dir="3127501" algn="ctr" rotWithShape="0">
              <a:schemeClr val="bg2">
                <a:alpha val="74998"/>
              </a:schemeClr>
            </a:outerShdw>
          </a:effectLst>
          <a:extLst>
            <a:ext uri="{909E8E84-426E-40dd-AFC4-6F175D3DCCD1}">
              <a14:hiddenFill xmlns:a14="http://schemas.microsoft.com/office/drawing/2010/main" xmlns="">
                <a:solidFill>
                  <a:srgbClr val="FFFFFF"/>
                </a:solidFill>
              </a14:hiddenFill>
            </a:ext>
          </a:extLst>
        </p:spPr>
      </p:pic>
      <p:sp>
        <p:nvSpPr>
          <p:cNvPr id="692313" name="Text Box 89"/>
          <p:cNvSpPr txBox="1">
            <a:spLocks noChangeArrowheads="1"/>
          </p:cNvSpPr>
          <p:nvPr/>
        </p:nvSpPr>
        <p:spPr bwMode="auto">
          <a:xfrm>
            <a:off x="433388" y="5534025"/>
            <a:ext cx="4359275" cy="11239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pPr>
            <a:r>
              <a:rPr lang="en-US" sz="3200" b="1">
                <a:solidFill>
                  <a:srgbClr val="FFFF00"/>
                </a:solidFill>
                <a:effectLst/>
              </a:rPr>
              <a:t>SOKHRO PILO KORU  #04</a:t>
            </a:r>
          </a:p>
        </p:txBody>
      </p:sp>
      <p:sp>
        <p:nvSpPr>
          <p:cNvPr id="692317" name="Rectangle 93"/>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13</a:t>
            </a:r>
          </a:p>
        </p:txBody>
      </p:sp>
      <p:sp>
        <p:nvSpPr>
          <p:cNvPr id="692319" name="Text Box 95"/>
          <p:cNvSpPr txBox="1">
            <a:spLocks noChangeArrowheads="1"/>
          </p:cNvSpPr>
          <p:nvPr/>
        </p:nvSpPr>
        <p:spPr bwMode="auto">
          <a:xfrm>
            <a:off x="1789113" y="0"/>
            <a:ext cx="19939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Hr. 1-11</a:t>
            </a:r>
          </a:p>
        </p:txBody>
      </p:sp>
      <p:grpSp>
        <p:nvGrpSpPr>
          <p:cNvPr id="692320" name="Group 96"/>
          <p:cNvGrpSpPr>
            <a:grpSpLocks/>
          </p:cNvGrpSpPr>
          <p:nvPr/>
        </p:nvGrpSpPr>
        <p:grpSpPr bwMode="auto">
          <a:xfrm>
            <a:off x="4619625" y="1951038"/>
            <a:ext cx="3598863" cy="4518025"/>
            <a:chOff x="1620" y="583"/>
            <a:chExt cx="2283" cy="2869"/>
          </a:xfrm>
        </p:grpSpPr>
        <p:grpSp>
          <p:nvGrpSpPr>
            <p:cNvPr id="692321" name="Group 97"/>
            <p:cNvGrpSpPr>
              <a:grpSpLocks/>
            </p:cNvGrpSpPr>
            <p:nvPr/>
          </p:nvGrpSpPr>
          <p:grpSpPr bwMode="auto">
            <a:xfrm>
              <a:off x="1919" y="583"/>
              <a:ext cx="1984" cy="2869"/>
              <a:chOff x="1919" y="583"/>
              <a:chExt cx="1984" cy="2869"/>
            </a:xfrm>
          </p:grpSpPr>
          <p:sp>
            <p:nvSpPr>
              <p:cNvPr id="692322" name="Rectangle 98"/>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692323" name="AutoShape 99"/>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4" name="Rectangle 100"/>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5" name="Rectangle 101"/>
              <p:cNvSpPr>
                <a:spLocks noChangeArrowheads="1"/>
              </p:cNvSpPr>
              <p:nvPr/>
            </p:nvSpPr>
            <p:spPr bwMode="auto">
              <a:xfrm>
                <a:off x="1919" y="583"/>
                <a:ext cx="114"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endParaRPr lang="en-US" sz="2400" b="1">
                  <a:solidFill>
                    <a:schemeClr val="accent2"/>
                  </a:solidFill>
                  <a:effectLst/>
                  <a:latin typeface="Times" charset="0"/>
                </a:endParaRPr>
              </a:p>
            </p:txBody>
          </p:sp>
          <p:sp>
            <p:nvSpPr>
              <p:cNvPr id="692326" name="Rectangle 102"/>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7" name="Line 103"/>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8" name="Line 104"/>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29" name="Line 105"/>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0" name="Line 106"/>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1" name="Line 107"/>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2" name="Line 108"/>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2333" name="Line 109"/>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692334" name="Rectangle 110"/>
            <p:cNvSpPr>
              <a:spLocks noChangeArrowheads="1"/>
            </p:cNvSpPr>
            <p:nvPr/>
          </p:nvSpPr>
          <p:spPr bwMode="auto">
            <a:xfrm>
              <a:off x="1620" y="612"/>
              <a:ext cx="1726" cy="522"/>
            </a:xfrm>
            <a:prstGeom prst="rect">
              <a:avLst/>
            </a:prstGeom>
            <a:noFill/>
            <a:ln>
              <a:noFill/>
            </a:ln>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a:spAutoFit/>
              <a:flatTx/>
            </a:bodyPr>
            <a:lstStyle/>
            <a:p>
              <a:r>
                <a:rPr lang="en-US" sz="2400" b="1">
                  <a:solidFill>
                    <a:schemeClr val="accent2"/>
                  </a:solidFill>
                  <a:effectLst/>
                  <a:latin typeface="Arial" charset="0"/>
                </a:rPr>
                <a:t>CHIIJIIPHE KOSO</a:t>
              </a:r>
            </a:p>
          </p:txBody>
        </p:sp>
      </p:grpSp>
      <p:sp>
        <p:nvSpPr>
          <p:cNvPr id="692335" name="AutoShape 111"/>
          <p:cNvSpPr>
            <a:spLocks noChangeArrowheads="1"/>
          </p:cNvSpPr>
          <p:nvPr/>
        </p:nvSpPr>
        <p:spPr bwMode="auto">
          <a:xfrm>
            <a:off x="3297238" y="1157288"/>
            <a:ext cx="1233487" cy="1295400"/>
          </a:xfrm>
          <a:prstGeom prst="roundRect">
            <a:avLst>
              <a:gd name="adj" fmla="val 16667"/>
            </a:avLst>
          </a:prstGeom>
          <a:noFill/>
          <a:ln w="57150">
            <a:solidFill>
              <a:srgbClr val="B8001E"/>
            </a:solidFill>
            <a:round/>
            <a:headEnd/>
            <a:tailEnd/>
          </a:ln>
          <a:effectLst>
            <a:outerShdw blurRad="63500" dist="53882" dir="2700000" algn="ctr" rotWithShape="0">
              <a:schemeClr val="bg2">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Lst>
        </p:spPr>
        <p:txBody>
          <a:bodyPr wrap="none" anchor="ctr"/>
          <a:lstStyle/>
          <a:p>
            <a:endParaRPr lang="en-US"/>
          </a:p>
        </p:txBody>
      </p:sp>
      <p:sp>
        <p:nvSpPr>
          <p:cNvPr id="692336" name="Text Box 112"/>
          <p:cNvSpPr txBox="1">
            <a:spLocks noChangeArrowheads="1"/>
          </p:cNvSpPr>
          <p:nvPr/>
        </p:nvSpPr>
        <p:spPr bwMode="auto">
          <a:xfrm>
            <a:off x="8637588" y="6418263"/>
            <a:ext cx="339725"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692313"/>
                                        </p:tgtEl>
                                        <p:attrNameLst>
                                          <p:attrName>style.visibility</p:attrName>
                                        </p:attrNameLst>
                                      </p:cBhvr>
                                      <p:to>
                                        <p:strVal val="visible"/>
                                      </p:to>
                                    </p:set>
                                    <p:anim calcmode="lin" valueType="num">
                                      <p:cBhvr additive="base">
                                        <p:cTn id="7" dur="500" fill="hold"/>
                                        <p:tgtEl>
                                          <p:spTgt spid="692313"/>
                                        </p:tgtEl>
                                        <p:attrNameLst>
                                          <p:attrName>ppt_x</p:attrName>
                                        </p:attrNameLst>
                                      </p:cBhvr>
                                      <p:tavLst>
                                        <p:tav tm="0">
                                          <p:val>
                                            <p:strVal val="0-#ppt_w/2"/>
                                          </p:val>
                                        </p:tav>
                                        <p:tav tm="100000">
                                          <p:val>
                                            <p:strVal val="#ppt_x"/>
                                          </p:val>
                                        </p:tav>
                                      </p:tavLst>
                                    </p:anim>
                                    <p:anim calcmode="lin" valueType="num">
                                      <p:cBhvr additive="base">
                                        <p:cTn id="8" dur="500" fill="hold"/>
                                        <p:tgtEl>
                                          <p:spTgt spid="69231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692335"/>
                                        </p:tgtEl>
                                        <p:attrNameLst>
                                          <p:attrName>style.visibility</p:attrName>
                                        </p:attrNameLst>
                                      </p:cBhvr>
                                      <p:to>
                                        <p:strVal val="visible"/>
                                      </p:to>
                                    </p:set>
                                    <p:anim calcmode="lin" valueType="num">
                                      <p:cBhvr>
                                        <p:cTn id="12" dur="500" fill="hold"/>
                                        <p:tgtEl>
                                          <p:spTgt spid="692335"/>
                                        </p:tgtEl>
                                        <p:attrNameLst>
                                          <p:attrName>ppt_w</p:attrName>
                                        </p:attrNameLst>
                                      </p:cBhvr>
                                      <p:tavLst>
                                        <p:tav tm="0">
                                          <p:val>
                                            <p:strVal val="2/3*#ppt_w"/>
                                          </p:val>
                                        </p:tav>
                                        <p:tav tm="100000">
                                          <p:val>
                                            <p:strVal val="#ppt_w"/>
                                          </p:val>
                                        </p:tav>
                                      </p:tavLst>
                                    </p:anim>
                                    <p:anim calcmode="lin" valueType="num">
                                      <p:cBhvr>
                                        <p:cTn id="13" dur="500" fill="hold"/>
                                        <p:tgtEl>
                                          <p:spTgt spid="69233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692335"/>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xit" presetSubtype="0" fill="hold" nodeType="clickEffect">
                                  <p:stCondLst>
                                    <p:cond delay="0"/>
                                  </p:stCondLst>
                                  <p:childTnLst>
                                    <p:animEffect transition="out" filter="dissolve">
                                      <p:cBhvr>
                                        <p:cTn id="17" dur="500"/>
                                        <p:tgtEl>
                                          <p:spTgt spid="692316"/>
                                        </p:tgtEl>
                                      </p:cBhvr>
                                    </p:animEffect>
                                    <p:set>
                                      <p:cBhvr>
                                        <p:cTn id="18" dur="1" fill="hold">
                                          <p:stCondLst>
                                            <p:cond delay="499"/>
                                          </p:stCondLst>
                                        </p:cTn>
                                        <p:tgtEl>
                                          <p:spTgt spid="692316"/>
                                        </p:tgtEl>
                                        <p:attrNameLst>
                                          <p:attrName>style.visibility</p:attrName>
                                        </p:attrNameLst>
                                      </p:cBhvr>
                                      <p:to>
                                        <p:strVal val="hidden"/>
                                      </p:to>
                                    </p:set>
                                  </p:childTnLst>
                                </p:cTn>
                              </p:par>
                            </p:childTnLst>
                          </p:cTn>
                        </p:par>
                        <p:par>
                          <p:cTn id="19" fill="hold" nodeType="afterGroup">
                            <p:stCondLst>
                              <p:cond delay="500"/>
                            </p:stCondLst>
                            <p:childTnLst>
                              <p:par>
                                <p:cTn id="20" presetID="9" presetClass="exit" presetSubtype="0" fill="hold" nodeType="afterEffect">
                                  <p:stCondLst>
                                    <p:cond delay="0"/>
                                  </p:stCondLst>
                                  <p:childTnLst>
                                    <p:animEffect transition="out" filter="dissolve">
                                      <p:cBhvr>
                                        <p:cTn id="21" dur="500"/>
                                        <p:tgtEl>
                                          <p:spTgt spid="692320"/>
                                        </p:tgtEl>
                                      </p:cBhvr>
                                    </p:animEffect>
                                    <p:set>
                                      <p:cBhvr>
                                        <p:cTn id="22" dur="1" fill="hold">
                                          <p:stCondLst>
                                            <p:cond delay="499"/>
                                          </p:stCondLst>
                                        </p:cTn>
                                        <p:tgtEl>
                                          <p:spTgt spid="6923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313" grpId="0" animBg="1" autoUpdateAnimBg="0"/>
      <p:bldP spid="6923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033463" y="1023938"/>
            <a:ext cx="6908800" cy="4843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508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18441" name="Group 9"/>
          <p:cNvGrpSpPr>
            <a:grpSpLocks/>
          </p:cNvGrpSpPr>
          <p:nvPr/>
        </p:nvGrpSpPr>
        <p:grpSpPr bwMode="auto">
          <a:xfrm>
            <a:off x="620713" y="160338"/>
            <a:ext cx="739775" cy="1430337"/>
            <a:chOff x="391" y="101"/>
            <a:chExt cx="466" cy="901"/>
          </a:xfrm>
        </p:grpSpPr>
        <p:sp>
          <p:nvSpPr>
            <p:cNvPr id="18442" name="Rectangle 10"/>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18443" name="Line 11"/>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pic>
        <p:nvPicPr>
          <p:cNvPr id="18434"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11250" y="1085850"/>
            <a:ext cx="6892925" cy="4892675"/>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18445" name="Group 13"/>
          <p:cNvGrpSpPr>
            <a:grpSpLocks/>
          </p:cNvGrpSpPr>
          <p:nvPr/>
        </p:nvGrpSpPr>
        <p:grpSpPr bwMode="auto">
          <a:xfrm>
            <a:off x="654050" y="1060450"/>
            <a:ext cx="7758113" cy="812800"/>
            <a:chOff x="329" y="1120"/>
            <a:chExt cx="4887" cy="512"/>
          </a:xfrm>
        </p:grpSpPr>
        <p:sp>
          <p:nvSpPr>
            <p:cNvPr id="18437" name="Rectangle 5"/>
            <p:cNvSpPr>
              <a:spLocks noChangeArrowheads="1"/>
            </p:cNvSpPr>
            <p:nvPr/>
          </p:nvSpPr>
          <p:spPr bwMode="auto">
            <a:xfrm>
              <a:off x="400" y="1120"/>
              <a:ext cx="4816" cy="512"/>
            </a:xfrm>
            <a:prstGeom prst="rect">
              <a:avLst/>
            </a:prstGeom>
            <a:solidFill>
              <a:srgbClr val="006B61"/>
            </a:solidFill>
            <a:ln w="50800">
              <a:solidFill>
                <a:srgbClr val="003E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8444" name="Rectangle 12"/>
            <p:cNvSpPr>
              <a:spLocks noChangeArrowheads="1"/>
            </p:cNvSpPr>
            <p:nvPr/>
          </p:nvSpPr>
          <p:spPr bwMode="auto">
            <a:xfrm>
              <a:off x="329" y="1120"/>
              <a:ext cx="4869" cy="478"/>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4400">
                  <a:solidFill>
                    <a:srgbClr val="FAFD00"/>
                  </a:solidFill>
                  <a:effectLst/>
                  <a:latin typeface="Helvetica" charset="0"/>
                </a:rPr>
                <a:t>HR 1-11:OCHII OSA TAKOTU</a:t>
              </a:r>
              <a:endParaRPr lang="en-US" sz="4400" i="1">
                <a:solidFill>
                  <a:srgbClr val="FAFD00"/>
                </a:solidFill>
                <a:effectLst/>
                <a:latin typeface="Helvetica" charset="0"/>
              </a:endParaRPr>
            </a:p>
          </p:txBody>
        </p:sp>
      </p:grpSp>
      <p:sp>
        <p:nvSpPr>
          <p:cNvPr id="18439" name="Oval 7"/>
          <p:cNvSpPr>
            <a:spLocks noChangeArrowheads="1"/>
          </p:cNvSpPr>
          <p:nvPr/>
        </p:nvSpPr>
        <p:spPr bwMode="auto">
          <a:xfrm>
            <a:off x="1293813" y="3940175"/>
            <a:ext cx="4003675" cy="1141413"/>
          </a:xfrm>
          <a:prstGeom prst="ellipse">
            <a:avLst/>
          </a:prstGeom>
          <a:noFill/>
          <a:ln w="76200">
            <a:solidFill>
              <a:srgbClr val="EEFF4B"/>
            </a:solidFill>
            <a:round/>
            <a:headEnd/>
            <a:tailEnd/>
          </a:ln>
          <a:effectLst>
            <a:outerShdw blurRad="63500" dist="109250" dir="2132261"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18446" name="Text Box 1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18447" name="Text Box 15"/>
          <p:cNvSpPr txBox="1">
            <a:spLocks noChangeArrowheads="1"/>
          </p:cNvSpPr>
          <p:nvPr/>
        </p:nvSpPr>
        <p:spPr bwMode="auto">
          <a:xfrm>
            <a:off x="8885238" y="61944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18449" name="Text Box 17"/>
          <p:cNvSpPr txBox="1">
            <a:spLocks noChangeArrowheads="1"/>
          </p:cNvSpPr>
          <p:nvPr/>
        </p:nvSpPr>
        <p:spPr bwMode="auto">
          <a:xfrm>
            <a:off x="7510463" y="6173788"/>
            <a:ext cx="152400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18454" name="Rectangle 22"/>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14</a:t>
            </a:r>
          </a:p>
        </p:txBody>
      </p:sp>
      <p:sp>
        <p:nvSpPr>
          <p:cNvPr id="18455" name="Text Box 23"/>
          <p:cNvSpPr txBox="1">
            <a:spLocks noChangeArrowheads="1"/>
          </p:cNvSpPr>
          <p:nvPr/>
        </p:nvSpPr>
        <p:spPr bwMode="auto">
          <a:xfrm>
            <a:off x="6992938" y="6242050"/>
            <a:ext cx="1631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effectLst/>
                <a:latin typeface="Arial" charset="0"/>
              </a:rPr>
              <a:t>Handbook pg. 17-19</a:t>
            </a:r>
          </a:p>
        </p:txBody>
      </p:sp>
      <p:sp>
        <p:nvSpPr>
          <p:cNvPr id="18458" name="Text Box 26"/>
          <p:cNvSpPr txBox="1">
            <a:spLocks noChangeArrowheads="1"/>
          </p:cNvSpPr>
          <p:nvPr/>
        </p:nvSpPr>
        <p:spPr bwMode="auto">
          <a:xfrm>
            <a:off x="8637588" y="6407150"/>
            <a:ext cx="339725"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8439"/>
                                        </p:tgtEl>
                                        <p:attrNameLst>
                                          <p:attrName>style.visibility</p:attrName>
                                        </p:attrNameLst>
                                      </p:cBhvr>
                                      <p:to>
                                        <p:strVal val="visible"/>
                                      </p:to>
                                    </p:set>
                                    <p:anim calcmode="lin" valueType="num">
                                      <p:cBhvr>
                                        <p:cTn id="7" dur="500" fill="hold"/>
                                        <p:tgtEl>
                                          <p:spTgt spid="18439"/>
                                        </p:tgtEl>
                                        <p:attrNameLst>
                                          <p:attrName>ppt_w</p:attrName>
                                        </p:attrNameLst>
                                      </p:cBhvr>
                                      <p:tavLst>
                                        <p:tav tm="0">
                                          <p:val>
                                            <p:strVal val="(6*min(max(#ppt_w*#ppt_h,.3),1)-7.4)/-.7*#ppt_w"/>
                                          </p:val>
                                        </p:tav>
                                        <p:tav tm="100000">
                                          <p:val>
                                            <p:strVal val="#ppt_w"/>
                                          </p:val>
                                        </p:tav>
                                      </p:tavLst>
                                    </p:anim>
                                    <p:anim calcmode="lin" valueType="num">
                                      <p:cBhvr>
                                        <p:cTn id="8" dur="500" fill="hold"/>
                                        <p:tgtEl>
                                          <p:spTgt spid="18439"/>
                                        </p:tgtEl>
                                        <p:attrNameLst>
                                          <p:attrName>ppt_h</p:attrName>
                                        </p:attrNameLst>
                                      </p:cBhvr>
                                      <p:tavLst>
                                        <p:tav tm="0">
                                          <p:val>
                                            <p:strVal val="(6*min(max(#ppt_w*#ppt_h,.3),1)-7.4)/-.7*#ppt_h"/>
                                          </p:val>
                                        </p:tav>
                                        <p:tav tm="100000">
                                          <p:val>
                                            <p:strVal val="#ppt_h"/>
                                          </p:val>
                                        </p:tav>
                                      </p:tavLst>
                                    </p:anim>
                                    <p:anim calcmode="lin" valueType="num">
                                      <p:cBhvr>
                                        <p:cTn id="9" dur="500" fill="hold"/>
                                        <p:tgtEl>
                                          <p:spTgt spid="18439"/>
                                        </p:tgtEl>
                                        <p:attrNameLst>
                                          <p:attrName>ppt_x</p:attrName>
                                        </p:attrNameLst>
                                      </p:cBhvr>
                                      <p:tavLst>
                                        <p:tav tm="0">
                                          <p:val>
                                            <p:fltVal val="0.5"/>
                                          </p:val>
                                        </p:tav>
                                        <p:tav tm="100000">
                                          <p:val>
                                            <p:strVal val="#ppt_x"/>
                                          </p:val>
                                        </p:tav>
                                      </p:tavLst>
                                    </p:anim>
                                    <p:anim calcmode="lin" valueType="num">
                                      <p:cBhvr>
                                        <p:cTn id="10" dur="500" fill="hold"/>
                                        <p:tgtEl>
                                          <p:spTgt spid="1843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5298" name="Picture 2"/>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4675" y="482600"/>
            <a:ext cx="7985125" cy="571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95299" name="Rectangle 3"/>
          <p:cNvSpPr>
            <a:spLocks noChangeArrowheads="1"/>
          </p:cNvSpPr>
          <p:nvPr/>
        </p:nvSpPr>
        <p:spPr bwMode="auto">
          <a:xfrm>
            <a:off x="571500" y="533400"/>
            <a:ext cx="8001000" cy="5740400"/>
          </a:xfrm>
          <a:prstGeom prst="rect">
            <a:avLst/>
          </a:prstGeom>
          <a:noFill/>
          <a:ln w="762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5300" name="Text Box 4"/>
          <p:cNvSpPr txBox="1">
            <a:spLocks noChangeArrowheads="1"/>
          </p:cNvSpPr>
          <p:nvPr/>
        </p:nvSpPr>
        <p:spPr bwMode="auto">
          <a:xfrm>
            <a:off x="7664450" y="6199188"/>
            <a:ext cx="12509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695301" name="Text Box 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95302" name="Text Box 6"/>
          <p:cNvSpPr txBox="1">
            <a:spLocks noChangeArrowheads="1"/>
          </p:cNvSpPr>
          <p:nvPr/>
        </p:nvSpPr>
        <p:spPr bwMode="auto">
          <a:xfrm>
            <a:off x="8886825" y="61944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95306" name="Rectangle 10"/>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15</a:t>
            </a:r>
          </a:p>
        </p:txBody>
      </p:sp>
      <p:sp>
        <p:nvSpPr>
          <p:cNvPr id="695307" name="Text Box 11"/>
          <p:cNvSpPr txBox="1">
            <a:spLocks noChangeArrowheads="1"/>
          </p:cNvSpPr>
          <p:nvPr/>
        </p:nvSpPr>
        <p:spPr bwMode="auto">
          <a:xfrm>
            <a:off x="6992938" y="6242050"/>
            <a:ext cx="1631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effectLst/>
                <a:latin typeface="Arial" charset="0"/>
              </a:rPr>
              <a:t>Handbook pg. 17-19</a:t>
            </a:r>
          </a:p>
        </p:txBody>
      </p:sp>
      <p:sp>
        <p:nvSpPr>
          <p:cNvPr id="695308" name="Text Box 12"/>
          <p:cNvSpPr txBox="1">
            <a:spLocks noChangeArrowheads="1"/>
          </p:cNvSpPr>
          <p:nvPr/>
        </p:nvSpPr>
        <p:spPr bwMode="auto">
          <a:xfrm>
            <a:off x="673100" y="5200650"/>
            <a:ext cx="7726363" cy="946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800" b="1">
                <a:solidFill>
                  <a:schemeClr val="tx1"/>
                </a:solidFill>
                <a:effectLst/>
              </a:rPr>
              <a:t>OCHII OSA TAKOTU CHILU PIE </a:t>
            </a:r>
            <a:r>
              <a:rPr lang="ja-JP" altLang="en-US" sz="2800" b="1">
                <a:solidFill>
                  <a:schemeClr val="tx1"/>
                </a:solidFill>
                <a:effectLst/>
                <a:latin typeface="Arial"/>
              </a:rPr>
              <a:t>“</a:t>
            </a:r>
            <a:r>
              <a:rPr lang="en-US" sz="2800" b="1">
                <a:solidFill>
                  <a:schemeClr val="tx1"/>
                </a:solidFill>
                <a:effectLst/>
              </a:rPr>
              <a:t>MOZHU MAJII</a:t>
            </a:r>
            <a:r>
              <a:rPr lang="ja-JP" altLang="en-US" sz="2800" b="1">
                <a:solidFill>
                  <a:schemeClr val="tx1"/>
                </a:solidFill>
                <a:effectLst/>
                <a:latin typeface="Arial"/>
              </a:rPr>
              <a:t>”</a:t>
            </a:r>
            <a:r>
              <a:rPr lang="en-US" sz="2800" b="1">
                <a:solidFill>
                  <a:schemeClr val="tx1"/>
                </a:solidFill>
                <a:effectLst/>
              </a:rPr>
              <a:t> KOCHO...</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95308"/>
                                        </p:tgtEl>
                                        <p:attrNameLst>
                                          <p:attrName>style.visibility</p:attrName>
                                        </p:attrNameLst>
                                      </p:cBhvr>
                                      <p:to>
                                        <p:strVal val="visible"/>
                                      </p:to>
                                    </p:set>
                                    <p:anim calcmode="lin" valueType="num">
                                      <p:cBhvr>
                                        <p:cTn id="7" dur="500" fill="hold"/>
                                        <p:tgtEl>
                                          <p:spTgt spid="695308"/>
                                        </p:tgtEl>
                                        <p:attrNameLst>
                                          <p:attrName>ppt_x</p:attrName>
                                        </p:attrNameLst>
                                      </p:cBhvr>
                                      <p:tavLst>
                                        <p:tav tm="0">
                                          <p:val>
                                            <p:strVal val="#ppt_x+#ppt_w/2"/>
                                          </p:val>
                                        </p:tav>
                                        <p:tav tm="100000">
                                          <p:val>
                                            <p:strVal val="#ppt_x"/>
                                          </p:val>
                                        </p:tav>
                                      </p:tavLst>
                                    </p:anim>
                                    <p:anim calcmode="lin" valueType="num">
                                      <p:cBhvr>
                                        <p:cTn id="8" dur="500" fill="hold"/>
                                        <p:tgtEl>
                                          <p:spTgt spid="695308"/>
                                        </p:tgtEl>
                                        <p:attrNameLst>
                                          <p:attrName>ppt_y</p:attrName>
                                        </p:attrNameLst>
                                      </p:cBhvr>
                                      <p:tavLst>
                                        <p:tav tm="0">
                                          <p:val>
                                            <p:strVal val="#ppt_y"/>
                                          </p:val>
                                        </p:tav>
                                        <p:tav tm="100000">
                                          <p:val>
                                            <p:strVal val="#ppt_y"/>
                                          </p:val>
                                        </p:tav>
                                      </p:tavLst>
                                    </p:anim>
                                    <p:anim calcmode="lin" valueType="num">
                                      <p:cBhvr>
                                        <p:cTn id="9" dur="500" fill="hold"/>
                                        <p:tgtEl>
                                          <p:spTgt spid="695308"/>
                                        </p:tgtEl>
                                        <p:attrNameLst>
                                          <p:attrName>ppt_w</p:attrName>
                                        </p:attrNameLst>
                                      </p:cBhvr>
                                      <p:tavLst>
                                        <p:tav tm="0">
                                          <p:val>
                                            <p:fltVal val="0"/>
                                          </p:val>
                                        </p:tav>
                                        <p:tav tm="100000">
                                          <p:val>
                                            <p:strVal val="#ppt_w"/>
                                          </p:val>
                                        </p:tav>
                                      </p:tavLst>
                                    </p:anim>
                                    <p:anim calcmode="lin" valueType="num">
                                      <p:cBhvr>
                                        <p:cTn id="10" dur="500" fill="hold"/>
                                        <p:tgtEl>
                                          <p:spTgt spid="69530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0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Text Box 2"/>
          <p:cNvSpPr txBox="1">
            <a:spLocks noChangeArrowheads="1"/>
          </p:cNvSpPr>
          <p:nvPr/>
        </p:nvSpPr>
        <p:spPr bwMode="auto">
          <a:xfrm>
            <a:off x="7672388" y="6184900"/>
            <a:ext cx="12509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696323" name="Text Box 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96324" name="Text Box 4"/>
          <p:cNvSpPr txBox="1">
            <a:spLocks noChangeArrowheads="1"/>
          </p:cNvSpPr>
          <p:nvPr/>
        </p:nvSpPr>
        <p:spPr bwMode="auto">
          <a:xfrm>
            <a:off x="8886825" y="6194425"/>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pic>
        <p:nvPicPr>
          <p:cNvPr id="6963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3725" y="549275"/>
            <a:ext cx="7977188" cy="5757863"/>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696329" name="Rectangle 9"/>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16</a:t>
            </a:r>
          </a:p>
        </p:txBody>
      </p:sp>
      <p:sp>
        <p:nvSpPr>
          <p:cNvPr id="696330" name="Text Box 10"/>
          <p:cNvSpPr txBox="1">
            <a:spLocks noChangeArrowheads="1"/>
          </p:cNvSpPr>
          <p:nvPr/>
        </p:nvSpPr>
        <p:spPr bwMode="auto">
          <a:xfrm>
            <a:off x="6992938" y="6242050"/>
            <a:ext cx="1631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effectLst/>
                <a:latin typeface="Arial" charset="0"/>
              </a:rPr>
              <a:t>Handbook pg. 17-19</a:t>
            </a:r>
          </a:p>
        </p:txBody>
      </p:sp>
      <p:sp>
        <p:nvSpPr>
          <p:cNvPr id="696331" name="Text Box 11"/>
          <p:cNvSpPr txBox="1">
            <a:spLocks noChangeArrowheads="1"/>
          </p:cNvSpPr>
          <p:nvPr/>
        </p:nvSpPr>
        <p:spPr bwMode="auto">
          <a:xfrm>
            <a:off x="611188" y="5372100"/>
            <a:ext cx="7726362" cy="94615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800" b="1">
                <a:solidFill>
                  <a:schemeClr val="tx1"/>
                </a:solidFill>
                <a:effectLst/>
              </a:rPr>
              <a:t>OCHII OSA TAKOTU CHILU PIE </a:t>
            </a:r>
            <a:r>
              <a:rPr lang="ja-JP" altLang="en-US" sz="2800" b="1">
                <a:solidFill>
                  <a:schemeClr val="tx1"/>
                </a:solidFill>
                <a:effectLst/>
                <a:latin typeface="Arial"/>
              </a:rPr>
              <a:t>“</a:t>
            </a:r>
            <a:r>
              <a:rPr lang="en-US" sz="2800" b="1">
                <a:solidFill>
                  <a:schemeClr val="tx1"/>
                </a:solidFill>
                <a:effectLst/>
              </a:rPr>
              <a:t>MOZHU MAJII</a:t>
            </a:r>
            <a:r>
              <a:rPr lang="ja-JP" altLang="en-US" sz="2800" b="1">
                <a:solidFill>
                  <a:schemeClr val="tx1"/>
                </a:solidFill>
                <a:effectLst/>
                <a:latin typeface="Arial"/>
              </a:rPr>
              <a:t>”</a:t>
            </a:r>
            <a:r>
              <a:rPr lang="en-US" sz="2800" b="1">
                <a:solidFill>
                  <a:schemeClr val="tx1"/>
                </a:solidFill>
                <a:effectLst/>
              </a:rPr>
              <a:t> KOCHO...</a:t>
            </a:r>
          </a:p>
        </p:txBody>
      </p:sp>
      <p:graphicFrame>
        <p:nvGraphicFramePr>
          <p:cNvPr id="696332" name="Object 12"/>
          <p:cNvGraphicFramePr>
            <a:graphicFrameLocks noChangeAspect="1"/>
          </p:cNvGraphicFramePr>
          <p:nvPr/>
        </p:nvGraphicFramePr>
        <p:xfrm>
          <a:off x="676275" y="3306763"/>
          <a:ext cx="3803650" cy="755650"/>
        </p:xfrm>
        <a:graphic>
          <a:graphicData uri="http://schemas.openxmlformats.org/presentationml/2006/ole">
            <mc:AlternateContent xmlns:mc="http://schemas.openxmlformats.org/markup-compatibility/2006">
              <mc:Choice xmlns:v="urn:schemas-microsoft-com:vml" Requires="v">
                <p:oleObj name="Clip" r:id="rId3" imgW="5778500" imgH="4114800" progId="MS_ClipArt_Gallery.2">
                  <p:embed/>
                </p:oleObj>
              </mc:Choice>
              <mc:Fallback>
                <p:oleObj name="Clip" r:id="rId3" imgW="5778500" imgH="4114800" progId="MS_ClipArt_Gallery.2">
                  <p:embed/>
                  <p:pic>
                    <p:nvPicPr>
                      <p:cNvPr id="0"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5" y="3306763"/>
                        <a:ext cx="3803650" cy="7556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96333" name="Text Box 13"/>
          <p:cNvSpPr txBox="1">
            <a:spLocks noChangeArrowheads="1"/>
          </p:cNvSpPr>
          <p:nvPr/>
        </p:nvSpPr>
        <p:spPr bwMode="auto">
          <a:xfrm>
            <a:off x="8580438" y="6403975"/>
            <a:ext cx="506412"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2000" b="1">
                <a:solidFill>
                  <a:schemeClr val="tx1"/>
                </a:solidFill>
                <a:effectLst/>
              </a:rPr>
              <a:t>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696332"/>
                                        </p:tgtEl>
                                        <p:attrNameLst>
                                          <p:attrName>style.visibility</p:attrName>
                                        </p:attrNameLst>
                                      </p:cBhvr>
                                      <p:to>
                                        <p:strVal val="visible"/>
                                      </p:to>
                                    </p:set>
                                    <p:anim calcmode="lin" valueType="num">
                                      <p:cBhvr>
                                        <p:cTn id="7" dur="5000" fill="hold"/>
                                        <p:tgtEl>
                                          <p:spTgt spid="696332"/>
                                        </p:tgtEl>
                                        <p:attrNameLst>
                                          <p:attrName>ppt_w</p:attrName>
                                        </p:attrNameLst>
                                      </p:cBhvr>
                                      <p:tavLst>
                                        <p:tav tm="0" fmla="#ppt_w*sin(2.5*pi*$)">
                                          <p:val>
                                            <p:fltVal val="0"/>
                                          </p:val>
                                        </p:tav>
                                        <p:tav tm="100000">
                                          <p:val>
                                            <p:fltVal val="1"/>
                                          </p:val>
                                        </p:tav>
                                      </p:tavLst>
                                    </p:anim>
                                    <p:anim calcmode="lin" valueType="num">
                                      <p:cBhvr>
                                        <p:cTn id="8" dur="5000" fill="hold"/>
                                        <p:tgtEl>
                                          <p:spTgt spid="6963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487" name="Rectangle 111"/>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41488" name="Picture 112"/>
          <p:cNvPicPr>
            <a:picLocks noChangeArrowheads="1"/>
          </p:cNvPicPr>
          <p:nvPr/>
        </p:nvPicPr>
        <p:blipFill>
          <a:blip r:embed="rId2"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41445" name="Text Box 69"/>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41449" name="Text Box 73"/>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41507" name="Rectangle 131"/>
          <p:cNvSpPr>
            <a:spLocks noChangeArrowheads="1"/>
          </p:cNvSpPr>
          <p:nvPr/>
        </p:nvSpPr>
        <p:spPr bwMode="auto">
          <a:xfrm>
            <a:off x="0" y="0"/>
            <a:ext cx="9144000" cy="7131050"/>
          </a:xfrm>
          <a:prstGeom prst="rect">
            <a:avLst/>
          </a:prstGeom>
          <a:solidFill>
            <a:schemeClr val="bg2">
              <a:alpha val="50000"/>
            </a:scheme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41489" name="Text Box 113"/>
          <p:cNvSpPr txBox="1">
            <a:spLocks noChangeArrowheads="1"/>
          </p:cNvSpPr>
          <p:nvPr/>
        </p:nvSpPr>
        <p:spPr bwMode="auto">
          <a:xfrm>
            <a:off x="681038" y="1219200"/>
            <a:ext cx="7826375" cy="40227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12900" b="1" i="1">
                <a:solidFill>
                  <a:srgbClr val="FFFF00"/>
                </a:solidFill>
                <a:effectLst/>
                <a:latin typeface="Arial"/>
              </a:rPr>
              <a:t>“</a:t>
            </a:r>
            <a:r>
              <a:rPr lang="en-US" sz="12900" b="1" i="1">
                <a:solidFill>
                  <a:srgbClr val="FFFF00"/>
                </a:solidFill>
                <a:effectLst/>
                <a:latin typeface="Kosher-Normal" charset="0"/>
              </a:rPr>
              <a:t>acharei sii ...</a:t>
            </a:r>
            <a:r>
              <a:rPr lang="ja-JP" altLang="en-US" sz="12900" b="1" i="1">
                <a:solidFill>
                  <a:srgbClr val="FFFF00"/>
                </a:solidFill>
                <a:effectLst/>
                <a:latin typeface="Arial"/>
              </a:rPr>
              <a:t>”</a:t>
            </a:r>
            <a:endParaRPr lang="en-US" sz="12900" b="1" i="1">
              <a:solidFill>
                <a:srgbClr val="FFFF00"/>
              </a:solidFill>
              <a:effectLst/>
              <a:latin typeface="Kosher-Normal" charset="0"/>
            </a:endParaRPr>
          </a:p>
        </p:txBody>
      </p:sp>
      <p:sp>
        <p:nvSpPr>
          <p:cNvPr id="741468" name="Text Box 92"/>
          <p:cNvSpPr txBox="1">
            <a:spLocks noChangeArrowheads="1"/>
          </p:cNvSpPr>
          <p:nvPr/>
        </p:nvSpPr>
        <p:spPr bwMode="auto">
          <a:xfrm>
            <a:off x="1787525" y="0"/>
            <a:ext cx="19939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Hr 1:1</a:t>
            </a:r>
          </a:p>
        </p:txBody>
      </p:sp>
      <p:sp>
        <p:nvSpPr>
          <p:cNvPr id="741469" name="Oval 93"/>
          <p:cNvSpPr>
            <a:spLocks noChangeArrowheads="1"/>
          </p:cNvSpPr>
          <p:nvPr/>
        </p:nvSpPr>
        <p:spPr bwMode="auto">
          <a:xfrm>
            <a:off x="1398588" y="-63500"/>
            <a:ext cx="1760537" cy="360363"/>
          </a:xfrm>
          <a:prstGeom prst="ellipse">
            <a:avLst/>
          </a:prstGeom>
          <a:noFill/>
          <a:ln w="57150">
            <a:solidFill>
              <a:srgbClr val="FFE957"/>
            </a:solidFill>
            <a:round/>
            <a:headEnd/>
            <a:tailEnd/>
          </a:ln>
          <a:effectLst>
            <a:outerShdw blurRad="63500" dist="99190" dir="3011666"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741485" name="Rectangle 109"/>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17</a:t>
            </a:r>
          </a:p>
        </p:txBody>
      </p:sp>
      <p:sp>
        <p:nvSpPr>
          <p:cNvPr id="741504" name="Text Box 128"/>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41505" name="Rectangle 129"/>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41509" name="Text Box 133"/>
          <p:cNvSpPr txBox="1">
            <a:spLocks noChangeArrowheads="1"/>
          </p:cNvSpPr>
          <p:nvPr/>
        </p:nvSpPr>
        <p:spPr bwMode="auto">
          <a:xfrm>
            <a:off x="8637588" y="6407150"/>
            <a:ext cx="339725"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741469"/>
                                        </p:tgtEl>
                                        <p:attrNameLst>
                                          <p:attrName>style.visibility</p:attrName>
                                        </p:attrNameLst>
                                      </p:cBhvr>
                                      <p:to>
                                        <p:strVal val="visible"/>
                                      </p:to>
                                    </p:set>
                                    <p:anim calcmode="lin" valueType="num">
                                      <p:cBhvr>
                                        <p:cTn id="7" dur="500" fill="hold"/>
                                        <p:tgtEl>
                                          <p:spTgt spid="741469"/>
                                        </p:tgtEl>
                                        <p:attrNameLst>
                                          <p:attrName>ppt_w</p:attrName>
                                        </p:attrNameLst>
                                      </p:cBhvr>
                                      <p:tavLst>
                                        <p:tav tm="0">
                                          <p:val>
                                            <p:fltVal val="0"/>
                                          </p:val>
                                        </p:tav>
                                        <p:tav tm="100000">
                                          <p:val>
                                            <p:strVal val="#ppt_w"/>
                                          </p:val>
                                        </p:tav>
                                      </p:tavLst>
                                    </p:anim>
                                    <p:anim calcmode="lin" valueType="num">
                                      <p:cBhvr>
                                        <p:cTn id="8" dur="500" fill="hold"/>
                                        <p:tgtEl>
                                          <p:spTgt spid="741469"/>
                                        </p:tgtEl>
                                        <p:attrNameLst>
                                          <p:attrName>ppt_h</p:attrName>
                                        </p:attrNameLst>
                                      </p:cBhvr>
                                      <p:tavLst>
                                        <p:tav tm="0">
                                          <p:val>
                                            <p:fltVal val="0"/>
                                          </p:val>
                                        </p:tav>
                                        <p:tav tm="100000">
                                          <p:val>
                                            <p:strVal val="#ppt_h"/>
                                          </p:val>
                                        </p:tav>
                                      </p:tavLst>
                                    </p:anim>
                                    <p:anim calcmode="lin" valueType="num">
                                      <p:cBhvr>
                                        <p:cTn id="9" dur="500" fill="hold"/>
                                        <p:tgtEl>
                                          <p:spTgt spid="741469"/>
                                        </p:tgtEl>
                                        <p:attrNameLst>
                                          <p:attrName>ppt_x</p:attrName>
                                        </p:attrNameLst>
                                      </p:cBhvr>
                                      <p:tavLst>
                                        <p:tav tm="0">
                                          <p:val>
                                            <p:fltVal val="0.5"/>
                                          </p:val>
                                        </p:tav>
                                        <p:tav tm="100000">
                                          <p:val>
                                            <p:strVal val="#ppt_x"/>
                                          </p:val>
                                        </p:tav>
                                      </p:tavLst>
                                    </p:anim>
                                    <p:anim calcmode="lin" valueType="num">
                                      <p:cBhvr>
                                        <p:cTn id="10" dur="500" fill="hold"/>
                                        <p:tgtEl>
                                          <p:spTgt spid="741469"/>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741507"/>
                                        </p:tgtEl>
                                        <p:attrNameLst>
                                          <p:attrName>style.visibility</p:attrName>
                                        </p:attrNameLst>
                                      </p:cBhvr>
                                      <p:to>
                                        <p:strVal val="visible"/>
                                      </p:to>
                                    </p:set>
                                    <p:animEffect transition="in" filter="dissolve">
                                      <p:cBhvr>
                                        <p:cTn id="15" dur="500"/>
                                        <p:tgtEl>
                                          <p:spTgt spid="741507"/>
                                        </p:tgtEl>
                                      </p:cBhvr>
                                    </p:animEffect>
                                  </p:childTnLst>
                                </p:cTn>
                              </p:par>
                            </p:childTnLst>
                          </p:cTn>
                        </p:par>
                        <p:par>
                          <p:cTn id="16" fill="hold" nodeType="afterGroup">
                            <p:stCondLst>
                              <p:cond delay="500"/>
                            </p:stCondLst>
                            <p:childTnLst>
                              <p:par>
                                <p:cTn id="17" presetID="22" presetClass="entr" presetSubtype="1" fill="hold" grpId="0" nodeType="afterEffect">
                                  <p:stCondLst>
                                    <p:cond delay="0"/>
                                  </p:stCondLst>
                                  <p:iterate type="lt">
                                    <p:tmPct val="100000"/>
                                  </p:iterate>
                                  <p:childTnLst>
                                    <p:set>
                                      <p:cBhvr>
                                        <p:cTn id="18" dur="1" fill="hold">
                                          <p:stCondLst>
                                            <p:cond delay="0"/>
                                          </p:stCondLst>
                                        </p:cTn>
                                        <p:tgtEl>
                                          <p:spTgt spid="741489">
                                            <p:txEl>
                                              <p:pRg st="0" end="0"/>
                                            </p:txEl>
                                          </p:spTgt>
                                        </p:tgtEl>
                                        <p:attrNameLst>
                                          <p:attrName>style.visibility</p:attrName>
                                        </p:attrNameLst>
                                      </p:cBhvr>
                                      <p:to>
                                        <p:strVal val="visible"/>
                                      </p:to>
                                    </p:set>
                                    <p:animEffect transition="in" filter="wipe(up)">
                                      <p:cBhvr>
                                        <p:cTn id="19" dur="75"/>
                                        <p:tgtEl>
                                          <p:spTgt spid="7414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1507" grpId="0" animBg="1"/>
      <p:bldP spid="741489" grpId="0" build="p" autoUpdateAnimBg="0" advAuto="0"/>
      <p:bldP spid="7414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5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30163"/>
            <a:ext cx="9144000" cy="6856412"/>
          </a:xfrm>
          <a:prstGeom prst="rect">
            <a:avLst/>
          </a:prstGeom>
          <a:noFill/>
          <a:extLst>
            <a:ext uri="{909E8E84-426E-40dd-AFC4-6F175D3DCCD1}">
              <a14:hiddenFill xmlns:a14="http://schemas.microsoft.com/office/drawing/2010/main" xmlns="">
                <a:solidFill>
                  <a:srgbClr val="FFFFFF"/>
                </a:solidFill>
              </a14:hiddenFill>
            </a:ext>
          </a:extLst>
        </p:spPr>
      </p:pic>
      <p:sp>
        <p:nvSpPr>
          <p:cNvPr id="748547"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48548" name="Rectangle 4"/>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48549" name="Rectangle 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18</a:t>
            </a:r>
          </a:p>
        </p:txBody>
      </p:sp>
      <p:sp>
        <p:nvSpPr>
          <p:cNvPr id="748552" name="Text Box 8"/>
          <p:cNvSpPr txBox="1">
            <a:spLocks noChangeArrowheads="1"/>
          </p:cNvSpPr>
          <p:nvPr/>
        </p:nvSpPr>
        <p:spPr bwMode="auto">
          <a:xfrm>
            <a:off x="655638" y="1355725"/>
            <a:ext cx="7870825" cy="5026025"/>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5400" b="1">
                <a:effectLst>
                  <a:outerShdw blurRad="38100" dist="38100" dir="2700000" algn="tl">
                    <a:srgbClr val="000000"/>
                  </a:outerShdw>
                </a:effectLst>
                <a:latin typeface="Arial"/>
              </a:rPr>
              <a:t>“</a:t>
            </a:r>
            <a:r>
              <a:rPr lang="en-US" sz="5400" b="1">
                <a:effectLst>
                  <a:outerShdw blurRad="38100" dist="38100" dir="2700000" algn="tl">
                    <a:srgbClr val="000000"/>
                  </a:outerShdw>
                </a:effectLst>
                <a:latin typeface="Arial" charset="0"/>
              </a:rPr>
              <a:t>Ea ichuo a Pfu, no ni acharei ojiphe sothokolo komo leno ahei he kobu azhupe kocho tino nhodzii no ayi azhupe pio.</a:t>
            </a:r>
            <a:r>
              <a:rPr lang="ja-JP" altLang="en-US" sz="5400" b="1">
                <a:effectLst>
                  <a:outerShdw blurRad="38100" dist="38100" dir="2700000" algn="tl">
                    <a:srgbClr val="000000"/>
                  </a:outerShdw>
                </a:effectLst>
                <a:latin typeface="Arial"/>
              </a:rPr>
              <a:t>”</a:t>
            </a:r>
            <a:endParaRPr lang="en-US" sz="5400" b="1">
              <a:effectLst>
                <a:outerShdw blurRad="38100" dist="38100" dir="2700000" algn="tl">
                  <a:srgbClr val="000000"/>
                </a:outerShdw>
              </a:effectLst>
              <a:latin typeface="Arial" charset="0"/>
            </a:endParaRPr>
          </a:p>
        </p:txBody>
      </p:sp>
      <p:sp>
        <p:nvSpPr>
          <p:cNvPr id="748553" name="Text Box 9"/>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John 17:5</a:t>
            </a:r>
          </a:p>
        </p:txBody>
      </p:sp>
    </p:spTree>
  </p:cSld>
  <p:clrMapOvr>
    <a:masterClrMapping/>
  </p:clrMapOvr>
  <p:transition advTm="2000">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748553"/>
                                        </p:tgtEl>
                                        <p:attrNameLst>
                                          <p:attrName>style.visibility</p:attrName>
                                        </p:attrNameLst>
                                      </p:cBhvr>
                                      <p:to>
                                        <p:strVal val="visible"/>
                                      </p:to>
                                    </p:set>
                                    <p:animEffect transition="in" filter="dissolve">
                                      <p:cBhvr>
                                        <p:cTn id="7" dur="500"/>
                                        <p:tgtEl>
                                          <p:spTgt spid="748553"/>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748552"/>
                                        </p:tgtEl>
                                        <p:attrNameLst>
                                          <p:attrName>style.visibility</p:attrName>
                                        </p:attrNameLst>
                                      </p:cBhvr>
                                      <p:to>
                                        <p:strVal val="visible"/>
                                      </p:to>
                                    </p:set>
                                    <p:animEffect transition="in" filter="dissolve">
                                      <p:cBhvr>
                                        <p:cTn id="11" dur="500"/>
                                        <p:tgtEl>
                                          <p:spTgt spid="7485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52" grpId="0" autoUpdateAnimBg="0"/>
      <p:bldP spid="7485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9186" name="Picture 2"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5404"/>
            <a:ext cx="9144000" cy="6891338"/>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9187" name="Group 3"/>
          <p:cNvGrpSpPr>
            <a:grpSpLocks/>
          </p:cNvGrpSpPr>
          <p:nvPr/>
        </p:nvGrpSpPr>
        <p:grpSpPr bwMode="auto">
          <a:xfrm>
            <a:off x="0" y="5327653"/>
            <a:ext cx="8831263" cy="1168400"/>
            <a:chOff x="48" y="3556"/>
            <a:chExt cx="5415" cy="736"/>
          </a:xfrm>
        </p:grpSpPr>
        <p:sp>
          <p:nvSpPr>
            <p:cNvPr id="349188" name="Text Box 4"/>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endParaRPr lang="ko-KR" altLang="en-US" sz="1200" b="1">
                <a:solidFill>
                  <a:srgbClr val="FFFFFF"/>
                </a:solidFill>
                <a:effectLst>
                  <a:outerShdw blurRad="38100" dist="38100" dir="2700000" algn="tl">
                    <a:srgbClr val="000000"/>
                  </a:outerShdw>
                </a:effectLst>
                <a:latin typeface="Times New Roman" charset="0"/>
                <a:ea typeface="굴림" charset="0"/>
                <a:cs typeface="굴림" charset="0"/>
              </a:endParaRPr>
            </a:p>
          </p:txBody>
        </p:sp>
        <p:sp>
          <p:nvSpPr>
            <p:cNvPr id="349189" name="Text Box 5"/>
            <p:cNvSpPr txBox="1">
              <a:spLocks noChangeArrowheads="1"/>
            </p:cNvSpPr>
            <p:nvPr/>
          </p:nvSpPr>
          <p:spPr bwMode="auto">
            <a:xfrm>
              <a:off x="409" y="3556"/>
              <a:ext cx="5054" cy="538"/>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altLang="ko-KR" sz="2000" b="1" i="1">
                  <a:solidFill>
                    <a:srgbClr val="FAFD00"/>
                  </a:solidFill>
                  <a:effectLst/>
                  <a:latin typeface="Times New Roman" charset="0"/>
                  <a:ea typeface="굴림" charset="0"/>
                  <a:cs typeface="굴림" charset="0"/>
                </a:rPr>
                <a:t>Bible…Amolo Leino modo kocho </a:t>
              </a:r>
            </a:p>
            <a:p>
              <a:pPr>
                <a:spcBef>
                  <a:spcPct val="50000"/>
                </a:spcBef>
              </a:pPr>
              <a:r>
                <a:rPr lang="en-US" altLang="ko-KR" sz="2000" b="1" i="1">
                  <a:solidFill>
                    <a:srgbClr val="FAFD00"/>
                  </a:solidFill>
                  <a:effectLst/>
                  <a:latin typeface="Times New Roman" charset="0"/>
                  <a:ea typeface="굴림" charset="0"/>
                  <a:cs typeface="굴림" charset="0"/>
                </a:rPr>
                <a:t>Ministries International Inc. Fort Worth, Texas</a:t>
              </a:r>
              <a:endParaRPr lang="en-US" altLang="ko-KR" sz="1800" b="1">
                <a:solidFill>
                  <a:srgbClr val="FAFD00"/>
                </a:solidFill>
                <a:effectLst/>
                <a:latin typeface="Times New Roman" charset="0"/>
                <a:ea typeface="굴림" charset="0"/>
                <a:cs typeface="굴림" charset="0"/>
              </a:endParaRPr>
            </a:p>
          </p:txBody>
        </p:sp>
        <p:sp>
          <p:nvSpPr>
            <p:cNvPr id="349190" name="Text Box 6"/>
            <p:cNvSpPr txBox="1">
              <a:spLocks noChangeArrowheads="1"/>
            </p:cNvSpPr>
            <p:nvPr/>
          </p:nvSpPr>
          <p:spPr bwMode="auto">
            <a:xfrm>
              <a:off x="1957" y="4042"/>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l">
                <a:spcBef>
                  <a:spcPct val="50000"/>
                </a:spcBef>
              </a:pPr>
              <a:r>
                <a:rPr lang="en-US" altLang="ko-KR" sz="2000">
                  <a:solidFill>
                    <a:srgbClr val="FFFB0C"/>
                  </a:solidFill>
                  <a:effectLst/>
                  <a:latin typeface="Helvetica" charset="0"/>
                  <a:ea typeface="굴림" charset="0"/>
                  <a:cs typeface="굴림" charset="0"/>
                </a:rPr>
                <a:t>www.biblebasically.org</a:t>
              </a:r>
            </a:p>
          </p:txBody>
        </p:sp>
      </p:grpSp>
      <p:sp>
        <p:nvSpPr>
          <p:cNvPr id="349191" name="Text Box 7"/>
          <p:cNvSpPr txBox="1">
            <a:spLocks noChangeArrowheads="1"/>
          </p:cNvSpPr>
          <p:nvPr/>
        </p:nvSpPr>
        <p:spPr bwMode="auto">
          <a:xfrm>
            <a:off x="471488" y="6545263"/>
            <a:ext cx="93345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sz="900" b="1">
                <a:solidFill>
                  <a:srgbClr val="FFFFFF"/>
                </a:solidFill>
                <a:effectLst/>
                <a:latin typeface="Arial" charset="0"/>
                <a:ea typeface="굴림" charset="0"/>
                <a:cs typeface="굴림" charset="0"/>
              </a:rPr>
              <a:t>©2004 TBBMI</a:t>
            </a:r>
          </a:p>
        </p:txBody>
      </p:sp>
      <p:sp>
        <p:nvSpPr>
          <p:cNvPr id="349192" name="Rectangle 8"/>
          <p:cNvSpPr>
            <a:spLocks noChangeArrowheads="1"/>
          </p:cNvSpPr>
          <p:nvPr/>
        </p:nvSpPr>
        <p:spPr bwMode="auto">
          <a:xfrm>
            <a:off x="7648575" y="6527800"/>
            <a:ext cx="6032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a:solidFill>
                  <a:srgbClr val="FFFFFF"/>
                </a:solidFill>
                <a:effectLst/>
                <a:latin typeface="Arial" charset="0"/>
                <a:ea typeface="굴림" charset="0"/>
                <a:cs typeface="굴림" charset="0"/>
              </a:rPr>
              <a:t>8.0.01.</a:t>
            </a:r>
          </a:p>
        </p:txBody>
      </p:sp>
      <p:sp>
        <p:nvSpPr>
          <p:cNvPr id="349193" name="Text Box 9"/>
          <p:cNvSpPr txBox="1">
            <a:spLocks noChangeArrowheads="1"/>
          </p:cNvSpPr>
          <p:nvPr/>
        </p:nvSpPr>
        <p:spPr bwMode="auto">
          <a:xfrm>
            <a:off x="8080375" y="6527800"/>
            <a:ext cx="3365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altLang="ko-KR" b="1">
                <a:solidFill>
                  <a:srgbClr val="FFFFFF"/>
                </a:solidFill>
                <a:effectLst/>
                <a:latin typeface="Arial" charset="0"/>
                <a:ea typeface="굴림" charset="0"/>
                <a:cs typeface="굴림" charset="0"/>
              </a:rPr>
              <a:t>04</a:t>
            </a:r>
          </a:p>
        </p:txBody>
      </p:sp>
      <p:sp>
        <p:nvSpPr>
          <p:cNvPr id="349194" name="WordArt 10"/>
          <p:cNvSpPr>
            <a:spLocks noChangeArrowheads="1" noChangeShapeType="1" noTextEdit="1"/>
          </p:cNvSpPr>
          <p:nvPr/>
        </p:nvSpPr>
        <p:spPr bwMode="auto">
          <a:xfrm>
            <a:off x="1454150" y="427038"/>
            <a:ext cx="8702675" cy="4665662"/>
          </a:xfrm>
          <a:prstGeom prst="rect">
            <a:avLst/>
          </a:prstGeom>
          <a:extLst>
            <a:ext uri="{AF507438-7753-43e0-B8FC-AC1667EBCBE1}">
              <a14:hiddenEffects xmlns:a14="http://schemas.microsoft.com/office/drawing/2010/main" xmlns="">
                <a:effectLst/>
              </a14:hiddenEffects>
            </a:ext>
          </a:extLst>
        </p:spPr>
        <p:txBody>
          <a:bodyPr wrap="none" fromWordArt="1">
            <a:prstTxWarp prst="textDeflateBottom">
              <a:avLst>
                <a:gd name="adj" fmla="val 80532"/>
              </a:avLst>
            </a:prstTxWarp>
            <a:scene3d>
              <a:camera prst="legacyPerspectiveFront">
                <a:rot lat="19799999" lon="19439998" rev="0"/>
              </a:camera>
              <a:lightRig rig="legacyNormal2" dir="t"/>
            </a:scene3d>
            <a:sp3d extrusionH="354000" prstMaterial="legacyMatte">
              <a:extrusionClr>
                <a:srgbClr val="939676"/>
              </a:extrusionClr>
            </a:sp3d>
          </a:bodyPr>
          <a:lstStyle/>
          <a:p>
            <a:r>
              <a:rPr lang="en-US" sz="3600" u="sng" kern="10">
                <a:ln w="9525">
                  <a:round/>
                  <a:headEnd/>
                  <a:tailEnd/>
                </a:ln>
                <a:gradFill rotWithShape="0">
                  <a:gsLst>
                    <a:gs pos="0">
                      <a:srgbClr val="FFFF00"/>
                    </a:gs>
                    <a:gs pos="100000">
                      <a:srgbClr val="FFFF00">
                        <a:gamma/>
                        <a:tint val="73725"/>
                        <a:invGamma/>
                      </a:srgbClr>
                    </a:gs>
                  </a:gsLst>
                  <a:lin ang="5400000" scaled="1"/>
                </a:gradFill>
                <a:effectLst/>
                <a:latin typeface="Impact"/>
                <a:ea typeface="Impact"/>
                <a:cs typeface="Impact"/>
              </a:rPr>
              <a:t>Bible…</a:t>
            </a:r>
          </a:p>
          <a:p>
            <a:r>
              <a:rPr lang="en-US" sz="3600" u="sng" kern="10">
                <a:ln w="9525">
                  <a:round/>
                  <a:headEnd/>
                  <a:tailEnd/>
                </a:ln>
                <a:gradFill rotWithShape="0">
                  <a:gsLst>
                    <a:gs pos="0">
                      <a:srgbClr val="FFFF00"/>
                    </a:gs>
                    <a:gs pos="100000">
                      <a:srgbClr val="FFFF00">
                        <a:gamma/>
                        <a:tint val="73725"/>
                        <a:invGamma/>
                      </a:srgbClr>
                    </a:gs>
                  </a:gsLst>
                  <a:lin ang="5400000" scaled="1"/>
                </a:gradFill>
                <a:effectLst/>
                <a:latin typeface="Impact"/>
                <a:ea typeface="Impact"/>
                <a:cs typeface="Impact"/>
              </a:rPr>
              <a:t>Amolo Leino</a:t>
            </a:r>
          </a:p>
        </p:txBody>
      </p:sp>
      <p:sp>
        <p:nvSpPr>
          <p:cNvPr id="11" name="Rectangle 10"/>
          <p:cNvSpPr>
            <a:spLocks noChangeArrowheads="1"/>
          </p:cNvSpPr>
          <p:nvPr/>
        </p:nvSpPr>
        <p:spPr bwMode="auto">
          <a:xfrm>
            <a:off x="-36512" y="5733257"/>
            <a:ext cx="9252520" cy="1124744"/>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eaLnBrk="1" hangingPunct="1">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Designed by Dr. John Fryman, Texas, USA • </a:t>
            </a:r>
            <a:r>
              <a:rPr lang="en-US" sz="2000" b="1" kern="0" dirty="0" err="1">
                <a:solidFill>
                  <a:srgbClr val="FFFFFF"/>
                </a:solidFill>
                <a:effectLst>
                  <a:outerShdw blurRad="38100" dist="38100" dir="2700000" algn="tl">
                    <a:srgbClr val="000000"/>
                  </a:outerShdw>
                </a:effectLst>
                <a:latin typeface="Arial"/>
                <a:cs typeface="Arial"/>
              </a:rPr>
              <a:t>BibleBasically.org</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Taught by 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All files in many languages for free download at BibleStudyDownloads.org</a:t>
            </a:r>
          </a:p>
        </p:txBody>
      </p:sp>
    </p:spTree>
    <p:extLst>
      <p:ext uri="{BB962C8B-B14F-4D97-AF65-F5344CB8AC3E}">
        <p14:creationId xmlns:p14="http://schemas.microsoft.com/office/powerpoint/2010/main" val="2664440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059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50595"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50596" name="Rectangle 4"/>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50597" name="Rectangle 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19</a:t>
            </a:r>
          </a:p>
        </p:txBody>
      </p:sp>
      <p:sp>
        <p:nvSpPr>
          <p:cNvPr id="750598" name="Text Box 6"/>
          <p:cNvSpPr txBox="1">
            <a:spLocks noChangeArrowheads="1"/>
          </p:cNvSpPr>
          <p:nvPr/>
        </p:nvSpPr>
        <p:spPr bwMode="auto">
          <a:xfrm>
            <a:off x="655638" y="1355725"/>
            <a:ext cx="7870825" cy="6259513"/>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en-US" sz="5400" b="1">
                <a:effectLst>
                  <a:outerShdw blurRad="38100" dist="38100" dir="2700000" algn="tl">
                    <a:srgbClr val="000000"/>
                  </a:outerShdw>
                </a:effectLst>
                <a:latin typeface="Arial" charset="0"/>
              </a:rPr>
              <a:t> </a:t>
            </a:r>
            <a:r>
              <a:rPr lang="ja-JP" altLang="en-US" sz="5400" b="1">
                <a:effectLst>
                  <a:outerShdw blurRad="38100" dist="38100" dir="2700000" algn="tl">
                    <a:srgbClr val="000000"/>
                  </a:outerShdw>
                </a:effectLst>
                <a:latin typeface="Arial"/>
              </a:rPr>
              <a:t>“</a:t>
            </a:r>
            <a:r>
              <a:rPr lang="en-US" sz="5400" b="1">
                <a:effectLst>
                  <a:outerShdw blurRad="38100" dist="38100" dir="2700000" algn="tl">
                    <a:srgbClr val="000000"/>
                  </a:outerShdw>
                </a:effectLst>
                <a:latin typeface="Arial" charset="0"/>
              </a:rPr>
              <a:t>Ea ichuo a Pfu, no ni acharei ojiphe sothokolo komo leno ahei he kobu azhupe kocho tino nhodzii no ayi azhupe pio.</a:t>
            </a:r>
            <a:r>
              <a:rPr lang="ja-JP" altLang="en-US" sz="5400" b="1">
                <a:effectLst>
                  <a:outerShdw blurRad="38100" dist="38100" dir="2700000" algn="tl">
                    <a:srgbClr val="000000"/>
                  </a:outerShdw>
                </a:effectLst>
                <a:latin typeface="Arial"/>
              </a:rPr>
              <a:t>”</a:t>
            </a:r>
            <a:endParaRPr lang="en-US" sz="5400" b="1">
              <a:effectLst>
                <a:outerShdw blurRad="38100" dist="38100" dir="2700000" algn="tl">
                  <a:srgbClr val="000000"/>
                </a:outerShdw>
              </a:effectLst>
              <a:latin typeface="Arial" charset="0"/>
            </a:endParaRPr>
          </a:p>
          <a:p>
            <a:pPr>
              <a:spcBef>
                <a:spcPct val="50000"/>
              </a:spcBef>
            </a:pPr>
            <a:endParaRPr lang="en-US" sz="5400" b="1">
              <a:effectLst>
                <a:outerShdw blurRad="38100" dist="38100" dir="2700000" algn="tl">
                  <a:srgbClr val="000000"/>
                </a:outerShdw>
              </a:effectLst>
              <a:latin typeface="Arial" charset="0"/>
            </a:endParaRPr>
          </a:p>
        </p:txBody>
      </p:sp>
      <p:sp>
        <p:nvSpPr>
          <p:cNvPr id="750599" name="Text Box 7"/>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John 17:5</a:t>
            </a:r>
          </a:p>
        </p:txBody>
      </p:sp>
    </p:spTree>
  </p:cSld>
  <p:clrMapOvr>
    <a:masterClrMapping/>
  </p:clrMapOvr>
  <p:transition advTm="2000">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957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49571"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49572" name="Rectangle 4"/>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49573" name="Rectangle 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20</a:t>
            </a:r>
          </a:p>
        </p:txBody>
      </p:sp>
      <p:sp>
        <p:nvSpPr>
          <p:cNvPr id="749576" name="Text Box 8"/>
          <p:cNvSpPr txBox="1">
            <a:spLocks noChangeArrowheads="1"/>
          </p:cNvSpPr>
          <p:nvPr/>
        </p:nvSpPr>
        <p:spPr bwMode="auto">
          <a:xfrm>
            <a:off x="517525" y="801688"/>
            <a:ext cx="7870825" cy="6259512"/>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5400" b="1">
                <a:effectLst>
                  <a:outerShdw blurRad="38100" dist="38100" dir="2700000" algn="tl">
                    <a:srgbClr val="000000"/>
                  </a:outerShdw>
                </a:effectLst>
                <a:latin typeface="Arial"/>
              </a:rPr>
              <a:t>“</a:t>
            </a:r>
            <a:r>
              <a:rPr lang="en-US" sz="5400" b="1">
                <a:effectLst>
                  <a:outerShdw blurRad="38100" dist="38100" dir="2700000" algn="tl">
                    <a:srgbClr val="000000"/>
                  </a:outerShdw>
                </a:effectLst>
                <a:latin typeface="Arial" charset="0"/>
              </a:rPr>
              <a:t>Ea ichuo a Pfu, no ni acharei ojiphe sothokolo komo leno ahei he kobu azhupe kocho tino nhodzii no ayi azhupe pio.</a:t>
            </a:r>
            <a:r>
              <a:rPr lang="ja-JP" altLang="en-US" sz="5400" b="1">
                <a:effectLst>
                  <a:outerShdw blurRad="38100" dist="38100" dir="2700000" algn="tl">
                    <a:srgbClr val="000000"/>
                  </a:outerShdw>
                </a:effectLst>
                <a:latin typeface="Arial"/>
              </a:rPr>
              <a:t>”</a:t>
            </a:r>
            <a:endParaRPr lang="en-US" sz="5400" b="1">
              <a:effectLst>
                <a:outerShdw blurRad="38100" dist="38100" dir="2700000" algn="tl">
                  <a:srgbClr val="000000"/>
                </a:outerShdw>
              </a:effectLst>
              <a:latin typeface="Arial" charset="0"/>
            </a:endParaRPr>
          </a:p>
          <a:p>
            <a:pPr>
              <a:spcBef>
                <a:spcPct val="50000"/>
              </a:spcBef>
            </a:pPr>
            <a:endParaRPr lang="en-US" sz="5400" b="1">
              <a:effectLst>
                <a:outerShdw blurRad="38100" dist="38100" dir="2700000" algn="tl">
                  <a:srgbClr val="000000"/>
                </a:outerShdw>
              </a:effectLst>
              <a:latin typeface="Arial" charset="0"/>
            </a:endParaRPr>
          </a:p>
        </p:txBody>
      </p:sp>
      <p:sp>
        <p:nvSpPr>
          <p:cNvPr id="749577" name="Text Box 9"/>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John 17:5</a:t>
            </a:r>
          </a:p>
        </p:txBody>
      </p:sp>
    </p:spTree>
  </p:cSld>
  <p:clrMapOvr>
    <a:masterClrMapping/>
  </p:clrMapOvr>
  <p:transition advTm="2000">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16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751619"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51620" name="Rectangle 4"/>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51621" name="Rectangle 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21</a:t>
            </a:r>
          </a:p>
        </p:txBody>
      </p:sp>
      <p:sp>
        <p:nvSpPr>
          <p:cNvPr id="751624" name="Text Box 8"/>
          <p:cNvSpPr txBox="1">
            <a:spLocks noChangeArrowheads="1"/>
          </p:cNvSpPr>
          <p:nvPr/>
        </p:nvSpPr>
        <p:spPr bwMode="auto">
          <a:xfrm>
            <a:off x="517525" y="430213"/>
            <a:ext cx="7870825" cy="6259512"/>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5400" b="1">
                <a:effectLst>
                  <a:outerShdw blurRad="38100" dist="38100" dir="2700000" algn="tl">
                    <a:srgbClr val="000000"/>
                  </a:outerShdw>
                </a:effectLst>
                <a:latin typeface="Arial"/>
              </a:rPr>
              <a:t>“</a:t>
            </a:r>
            <a:r>
              <a:rPr lang="en-US" sz="5400" b="1">
                <a:effectLst>
                  <a:outerShdw blurRad="38100" dist="38100" dir="2700000" algn="tl">
                    <a:srgbClr val="000000"/>
                  </a:outerShdw>
                </a:effectLst>
                <a:latin typeface="Arial" charset="0"/>
              </a:rPr>
              <a:t>Ea ichuo a Pfu, no ni acharei ojiphe sothokolo komo leno ahei he kobu azhupe kocho tino nhodzii no ayi azhupe pio.</a:t>
            </a:r>
            <a:r>
              <a:rPr lang="ja-JP" altLang="en-US" sz="5400" b="1">
                <a:effectLst>
                  <a:outerShdw blurRad="38100" dist="38100" dir="2700000" algn="tl">
                    <a:srgbClr val="000000"/>
                  </a:outerShdw>
                </a:effectLst>
                <a:latin typeface="Arial"/>
              </a:rPr>
              <a:t>”</a:t>
            </a:r>
            <a:endParaRPr lang="en-US" sz="5400" b="1">
              <a:effectLst>
                <a:outerShdw blurRad="38100" dist="38100" dir="2700000" algn="tl">
                  <a:srgbClr val="000000"/>
                </a:outerShdw>
              </a:effectLst>
              <a:latin typeface="Arial" charset="0"/>
            </a:endParaRPr>
          </a:p>
          <a:p>
            <a:pPr>
              <a:spcBef>
                <a:spcPct val="50000"/>
              </a:spcBef>
            </a:pPr>
            <a:endParaRPr lang="en-US" sz="5400" b="1">
              <a:effectLst>
                <a:outerShdw blurRad="38100" dist="38100" dir="2700000" algn="tl">
                  <a:srgbClr val="000000"/>
                </a:outerShdw>
              </a:effectLst>
              <a:latin typeface="Arial" charset="0"/>
            </a:endParaRPr>
          </a:p>
        </p:txBody>
      </p:sp>
      <p:sp>
        <p:nvSpPr>
          <p:cNvPr id="751625" name="Text Box 9"/>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John 17:5</a:t>
            </a:r>
          </a:p>
        </p:txBody>
      </p:sp>
    </p:spTree>
  </p:cSld>
  <p:clrMapOvr>
    <a:masterClrMapping/>
  </p:clrMapOvr>
  <p:transition advTm="2000">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2642"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solidFill>
            <a:schemeClr val="tx1"/>
          </a:solidFill>
        </p:spPr>
      </p:pic>
      <p:sp>
        <p:nvSpPr>
          <p:cNvPr id="752643" name="Text Box 3"/>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52644" name="Rectangle 4"/>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52645" name="Rectangle 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22</a:t>
            </a:r>
          </a:p>
        </p:txBody>
      </p:sp>
      <p:sp>
        <p:nvSpPr>
          <p:cNvPr id="752648" name="Text Box 8"/>
          <p:cNvSpPr txBox="1">
            <a:spLocks noChangeArrowheads="1"/>
          </p:cNvSpPr>
          <p:nvPr/>
        </p:nvSpPr>
        <p:spPr bwMode="auto">
          <a:xfrm>
            <a:off x="581025" y="1100138"/>
            <a:ext cx="7870825" cy="6259512"/>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5400" b="1">
                <a:effectLst>
                  <a:outerShdw blurRad="38100" dist="38100" dir="2700000" algn="tl">
                    <a:srgbClr val="000000"/>
                  </a:outerShdw>
                </a:effectLst>
                <a:latin typeface="Arial"/>
              </a:rPr>
              <a:t>“</a:t>
            </a:r>
            <a:r>
              <a:rPr lang="en-US" sz="5400" b="1">
                <a:effectLst>
                  <a:outerShdw blurRad="38100" dist="38100" dir="2700000" algn="tl">
                    <a:srgbClr val="000000"/>
                  </a:outerShdw>
                </a:effectLst>
                <a:latin typeface="Arial" charset="0"/>
              </a:rPr>
              <a:t>Ea ichuo a Pfu, no ni acharei ojiphe sothokolo komo leno ahei he kobu azhupe kocho tino nhodzii no ayi azhupe pio.</a:t>
            </a:r>
            <a:r>
              <a:rPr lang="ja-JP" altLang="en-US" sz="5400" b="1">
                <a:effectLst>
                  <a:outerShdw blurRad="38100" dist="38100" dir="2700000" algn="tl">
                    <a:srgbClr val="000000"/>
                  </a:outerShdw>
                </a:effectLst>
                <a:latin typeface="Arial"/>
              </a:rPr>
              <a:t>”</a:t>
            </a:r>
            <a:endParaRPr lang="en-US" sz="5400" b="1">
              <a:effectLst>
                <a:outerShdw blurRad="38100" dist="38100" dir="2700000" algn="tl">
                  <a:srgbClr val="000000"/>
                </a:outerShdw>
              </a:effectLst>
              <a:latin typeface="Arial" charset="0"/>
            </a:endParaRPr>
          </a:p>
          <a:p>
            <a:pPr>
              <a:spcBef>
                <a:spcPct val="50000"/>
              </a:spcBef>
            </a:pPr>
            <a:endParaRPr lang="en-US" sz="5400" b="1">
              <a:solidFill>
                <a:srgbClr val="FFFF00"/>
              </a:solidFill>
              <a:effectLst>
                <a:outerShdw blurRad="38100" dist="38100" dir="2700000" algn="tl">
                  <a:srgbClr val="000000"/>
                </a:outerShdw>
              </a:effectLst>
              <a:latin typeface="Arial" charset="0"/>
            </a:endParaRPr>
          </a:p>
        </p:txBody>
      </p:sp>
      <p:sp>
        <p:nvSpPr>
          <p:cNvPr id="752649" name="Text Box 9"/>
          <p:cNvSpPr txBox="1">
            <a:spLocks noChangeArrowheads="1"/>
          </p:cNvSpPr>
          <p:nvPr/>
        </p:nvSpPr>
        <p:spPr bwMode="auto">
          <a:xfrm>
            <a:off x="1822450" y="8890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John 17:5</a:t>
            </a: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694275" name="Group 3"/>
          <p:cNvGrpSpPr>
            <a:grpSpLocks/>
          </p:cNvGrpSpPr>
          <p:nvPr/>
        </p:nvGrpSpPr>
        <p:grpSpPr bwMode="auto">
          <a:xfrm>
            <a:off x="3130550" y="993775"/>
            <a:ext cx="3065463" cy="4521200"/>
            <a:chOff x="1972" y="626"/>
            <a:chExt cx="1931" cy="2848"/>
          </a:xfrm>
        </p:grpSpPr>
        <p:sp>
          <p:nvSpPr>
            <p:cNvPr id="694276" name="Rectangle 4"/>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694277" name="AutoShape 5"/>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8" name="Rectangle 6"/>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79" name="Rectangle 7"/>
            <p:cNvSpPr>
              <a:spLocks noChangeArrowheads="1"/>
            </p:cNvSpPr>
            <p:nvPr/>
          </p:nvSpPr>
          <p:spPr bwMode="auto">
            <a:xfrm>
              <a:off x="2009" y="628"/>
              <a:ext cx="976" cy="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694280" name="Rectangle 8"/>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1" name="Line 9"/>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2" name="Line 10"/>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3" name="Line 11"/>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4" name="Line 12"/>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5" name="Line 13"/>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6" name="Line 14"/>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7" name="Line 15"/>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8" name="Line 16"/>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89" name="Line 17"/>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0" name="Line 18"/>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1" name="Line 19"/>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94292" name="Line 20"/>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694293" name="Picture 21"/>
          <p:cNvPicPr>
            <a:picLocks noChangeArrowheads="1"/>
          </p:cNvPicPr>
          <p:nvPr/>
        </p:nvPicPr>
        <p:blipFill>
          <a:blip r:embed="rId2" cstate="screen">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694294" name="Text Box 22"/>
          <p:cNvSpPr txBox="1">
            <a:spLocks noChangeArrowheads="1"/>
          </p:cNvSpPr>
          <p:nvPr/>
        </p:nvSpPr>
        <p:spPr bwMode="auto">
          <a:xfrm>
            <a:off x="7578725" y="6181725"/>
            <a:ext cx="13652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694295" name="Text Box 23"/>
          <p:cNvSpPr txBox="1">
            <a:spLocks noChangeArrowheads="1"/>
          </p:cNvSpPr>
          <p:nvPr/>
        </p:nvSpPr>
        <p:spPr bwMode="auto">
          <a:xfrm>
            <a:off x="1822450" y="0"/>
            <a:ext cx="1993900" cy="374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Job 38:4-18</a:t>
            </a:r>
          </a:p>
        </p:txBody>
      </p:sp>
      <p:sp>
        <p:nvSpPr>
          <p:cNvPr id="694296" name="Text Box 24"/>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94306" name="Text Box 34"/>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694307" name="Rectangle 35"/>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694308" name="Rectangle 36"/>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23</a:t>
            </a:r>
          </a:p>
        </p:txBody>
      </p:sp>
      <p:sp>
        <p:nvSpPr>
          <p:cNvPr id="694310" name="Text Box 38"/>
          <p:cNvSpPr txBox="1">
            <a:spLocks noChangeArrowheads="1"/>
          </p:cNvSpPr>
          <p:nvPr/>
        </p:nvSpPr>
        <p:spPr bwMode="auto">
          <a:xfrm>
            <a:off x="523875" y="811213"/>
            <a:ext cx="8207375" cy="4968875"/>
          </a:xfrm>
          <a:prstGeom prst="rect">
            <a:avLst/>
          </a:prstGeom>
          <a:noFill/>
          <a:ln>
            <a:noFill/>
          </a:ln>
          <a:effectLst>
            <a:outerShdw blurRad="63500" dist="89803" dir="2700000" algn="ctr" rotWithShape="0">
              <a:schemeClr val="accent1">
                <a:alpha val="74998"/>
              </a:schemeClr>
            </a:outerShdw>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flatTx/>
          </a:bodyPr>
          <a:lstStyle/>
          <a:p>
            <a:pPr>
              <a:spcBef>
                <a:spcPct val="50000"/>
              </a:spcBef>
            </a:pPr>
            <a:r>
              <a:rPr lang="ja-JP" altLang="en-US" sz="8000" b="1">
                <a:solidFill>
                  <a:srgbClr val="16F00F"/>
                </a:solidFill>
                <a:effectLst>
                  <a:outerShdw blurRad="38100" dist="38100" dir="2700000" algn="tl">
                    <a:srgbClr val="000000"/>
                  </a:outerShdw>
                </a:effectLst>
                <a:latin typeface="Arial"/>
              </a:rPr>
              <a:t>“</a:t>
            </a:r>
            <a:r>
              <a:rPr lang="en-US" sz="8000" b="1">
                <a:solidFill>
                  <a:srgbClr val="16F00F"/>
                </a:solidFill>
                <a:effectLst>
                  <a:outerShdw blurRad="38100" dist="38100" dir="2700000" algn="tl">
                    <a:srgbClr val="000000"/>
                  </a:outerShdw>
                </a:effectLst>
                <a:latin typeface="Arial" charset="0"/>
              </a:rPr>
              <a:t>Ai no chajiphe bikhri khrikochochi ni adeichi bue?</a:t>
            </a:r>
            <a:r>
              <a:rPr lang="ja-JP" altLang="en-US" sz="8000" b="1">
                <a:solidFill>
                  <a:srgbClr val="16F00F"/>
                </a:solidFill>
                <a:effectLst>
                  <a:outerShdw blurRad="38100" dist="38100" dir="2700000" algn="tl">
                    <a:srgbClr val="000000"/>
                  </a:outerShdw>
                </a:effectLst>
                <a:latin typeface="Arial"/>
              </a:rPr>
              <a:t>”</a:t>
            </a:r>
            <a:endParaRPr lang="en-US" sz="8000" b="1">
              <a:solidFill>
                <a:srgbClr val="16F00F"/>
              </a:solidFill>
              <a:effectLst>
                <a:outerShdw blurRad="38100" dist="38100" dir="2700000" algn="tl">
                  <a:srgbClr val="000000"/>
                </a:outerShdw>
              </a:effectLst>
              <a:latin typeface="Arial" charset="0"/>
            </a:endParaRPr>
          </a:p>
        </p:txBody>
      </p:sp>
      <p:sp>
        <p:nvSpPr>
          <p:cNvPr id="694326" name="Text Box 54"/>
          <p:cNvSpPr txBox="1">
            <a:spLocks noChangeArrowheads="1"/>
          </p:cNvSpPr>
          <p:nvPr/>
        </p:nvSpPr>
        <p:spPr bwMode="auto">
          <a:xfrm>
            <a:off x="8404225" y="6405563"/>
            <a:ext cx="333375" cy="411162"/>
          </a:xfrm>
          <a:prstGeom prst="rect">
            <a:avLst/>
          </a:prstGeom>
          <a:noFill/>
          <a:ln>
            <a:noFill/>
          </a:ln>
          <a:effectLst/>
          <a:extLst>
            <a:ext uri="{909E8E84-426E-40dd-AFC4-6F175D3DCCD1}">
              <a14:hiddenFill xmlns:a14="http://schemas.microsoft.com/office/drawing/2010/main" xmlns="">
                <a:gradFill rotWithShape="0">
                  <a:gsLst>
                    <a:gs pos="0">
                      <a:srgbClr val="FFFF00"/>
                    </a:gs>
                    <a:gs pos="100000">
                      <a:srgbClr val="FFFF00">
                        <a:gamma/>
                        <a:tint val="96471"/>
                        <a:invGamma/>
                      </a:srgbClr>
                    </a:gs>
                  </a:gsLst>
                  <a:lin ang="5400000" scaled="1"/>
                </a:gra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a:spAutoFit/>
            <a:flatTx/>
          </a:bodyPr>
          <a:lstStyle/>
          <a:p>
            <a:pPr>
              <a:spcBef>
                <a:spcPct val="50000"/>
              </a:spcBef>
            </a:pPr>
            <a:r>
              <a:rPr lang="en-US" sz="1800" b="1">
                <a:effectLst>
                  <a:outerShdw blurRad="38100" dist="38100" dir="2700000" algn="tl">
                    <a:srgbClr val="000000"/>
                  </a:outerShdw>
                </a:effectLst>
              </a:rPr>
              <a:t>1</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4310"/>
                                        </p:tgtEl>
                                        <p:attrNameLst>
                                          <p:attrName>style.visibility</p:attrName>
                                        </p:attrNameLst>
                                      </p:cBhvr>
                                      <p:to>
                                        <p:strVal val="visible"/>
                                      </p:to>
                                    </p:set>
                                    <p:animEffect transition="in" filter="dissolve">
                                      <p:cBhvr>
                                        <p:cTn id="7" dur="500"/>
                                        <p:tgtEl>
                                          <p:spTgt spid="6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3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6498" name="Group 2"/>
          <p:cNvGrpSpPr>
            <a:grpSpLocks/>
          </p:cNvGrpSpPr>
          <p:nvPr/>
        </p:nvGrpSpPr>
        <p:grpSpPr bwMode="auto">
          <a:xfrm>
            <a:off x="428625" y="357188"/>
            <a:ext cx="8366125" cy="6110287"/>
            <a:chOff x="1" y="0"/>
            <a:chExt cx="5759" cy="4320"/>
          </a:xfrm>
        </p:grpSpPr>
        <p:sp>
          <p:nvSpPr>
            <p:cNvPr id="746499" name="Rectangle 3"/>
            <p:cNvSpPr>
              <a:spLocks noChangeArrowheads="1"/>
            </p:cNvSpPr>
            <p:nvPr/>
          </p:nvSpPr>
          <p:spPr bwMode="auto">
            <a:xfrm>
              <a:off x="1" y="0"/>
              <a:ext cx="5759" cy="4320"/>
            </a:xfrm>
            <a:prstGeom prst="rect">
              <a:avLst/>
            </a:prstGeom>
            <a:solidFill>
              <a:srgbClr val="040404"/>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6500" name="Group 4"/>
            <p:cNvGrpSpPr>
              <a:grpSpLocks/>
            </p:cNvGrpSpPr>
            <p:nvPr/>
          </p:nvGrpSpPr>
          <p:grpSpPr bwMode="auto">
            <a:xfrm>
              <a:off x="1972" y="626"/>
              <a:ext cx="1931" cy="2848"/>
              <a:chOff x="1972" y="626"/>
              <a:chExt cx="1931" cy="2848"/>
            </a:xfrm>
          </p:grpSpPr>
          <p:sp>
            <p:nvSpPr>
              <p:cNvPr id="746501" name="Rectangle 5"/>
              <p:cNvSpPr>
                <a:spLocks noChangeArrowheads="1"/>
              </p:cNvSpPr>
              <p:nvPr/>
            </p:nvSpPr>
            <p:spPr bwMode="auto">
              <a:xfrm>
                <a:off x="1972" y="868"/>
                <a:ext cx="1816" cy="2584"/>
              </a:xfrm>
              <a:prstGeom prst="rect">
                <a:avLst/>
              </a:prstGeom>
              <a:solidFill>
                <a:schemeClr val="tx2"/>
              </a:solidFill>
              <a:ln w="12700">
                <a:solidFill>
                  <a:schemeClr val="folHlink"/>
                </a:solidFill>
                <a:miter lim="800000"/>
                <a:headEnd/>
                <a:tailEnd/>
              </a:ln>
              <a:effectLst>
                <a:outerShdw blurRad="63500" dist="107763" dir="2700000" algn="ctr" rotWithShape="0">
                  <a:schemeClr val="bg2">
                    <a:alpha val="74998"/>
                  </a:schemeClr>
                </a:outerShdw>
              </a:effectLst>
            </p:spPr>
            <p:txBody>
              <a:bodyPr wrap="none" anchor="ctr"/>
              <a:lstStyle/>
              <a:p>
                <a:endParaRPr lang="en-US"/>
              </a:p>
            </p:txBody>
          </p:sp>
          <p:sp>
            <p:nvSpPr>
              <p:cNvPr id="746502" name="AutoShape 6"/>
              <p:cNvSpPr>
                <a:spLocks noChangeArrowheads="1"/>
              </p:cNvSpPr>
              <p:nvPr/>
            </p:nvSpPr>
            <p:spPr bwMode="auto">
              <a:xfrm>
                <a:off x="1972" y="628"/>
                <a:ext cx="1048" cy="664"/>
              </a:xfrm>
              <a:prstGeom prst="roundRect">
                <a:avLst>
                  <a:gd name="adj" fmla="val 12495"/>
                </a:avLst>
              </a:prstGeom>
              <a:solidFill>
                <a:schemeClr val="tx2"/>
              </a:solidFill>
              <a:ln w="12700">
                <a:solidFill>
                  <a:schemeClr val="folHlink"/>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3" name="Rectangle 7"/>
              <p:cNvSpPr>
                <a:spLocks noChangeArrowheads="1"/>
              </p:cNvSpPr>
              <p:nvPr/>
            </p:nvSpPr>
            <p:spPr bwMode="auto">
              <a:xfrm>
                <a:off x="1972" y="868"/>
                <a:ext cx="1288" cy="664"/>
              </a:xfrm>
              <a:prstGeom prst="rect">
                <a:avLst/>
              </a:prstGeom>
              <a:solidFill>
                <a:schemeClr val="tx2"/>
              </a:solidFill>
              <a:ln w="12700">
                <a:solidFill>
                  <a:schemeClr val="tx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4" name="Rectangle 8"/>
              <p:cNvSpPr>
                <a:spLocks noChangeArrowheads="1"/>
              </p:cNvSpPr>
              <p:nvPr/>
            </p:nvSpPr>
            <p:spPr bwMode="auto">
              <a:xfrm>
                <a:off x="2006" y="626"/>
                <a:ext cx="1069" cy="2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2000" b="1">
                    <a:solidFill>
                      <a:schemeClr val="bg2"/>
                    </a:solidFill>
                    <a:effectLst/>
                    <a:latin typeface="Times" charset="0"/>
                  </a:rPr>
                  <a:t>CREATION</a:t>
                </a:r>
                <a:endParaRPr lang="en-US" sz="2400" b="1">
                  <a:solidFill>
                    <a:schemeClr val="accent2"/>
                  </a:solidFill>
                  <a:effectLst/>
                  <a:latin typeface="Times" charset="0"/>
                </a:endParaRPr>
              </a:p>
            </p:txBody>
          </p:sp>
          <p:sp>
            <p:nvSpPr>
              <p:cNvPr id="746505" name="Rectangle 9"/>
              <p:cNvSpPr>
                <a:spLocks noChangeArrowheads="1"/>
              </p:cNvSpPr>
              <p:nvPr/>
            </p:nvSpPr>
            <p:spPr bwMode="auto">
              <a:xfrm>
                <a:off x="1990" y="1022"/>
                <a:ext cx="1913"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6" name="Line 10"/>
              <p:cNvSpPr>
                <a:spLocks noChangeShapeType="1"/>
              </p:cNvSpPr>
              <p:nvPr/>
            </p:nvSpPr>
            <p:spPr bwMode="auto">
              <a:xfrm>
                <a:off x="2106" y="2447"/>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7" name="Line 11"/>
              <p:cNvSpPr>
                <a:spLocks noChangeShapeType="1"/>
              </p:cNvSpPr>
              <p:nvPr/>
            </p:nvSpPr>
            <p:spPr bwMode="auto">
              <a:xfrm>
                <a:off x="2127" y="273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8" name="Line 12"/>
              <p:cNvSpPr>
                <a:spLocks noChangeShapeType="1"/>
              </p:cNvSpPr>
              <p:nvPr/>
            </p:nvSpPr>
            <p:spPr bwMode="auto">
              <a:xfrm>
                <a:off x="2127" y="303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09" name="Line 13"/>
              <p:cNvSpPr>
                <a:spLocks noChangeShapeType="1"/>
              </p:cNvSpPr>
              <p:nvPr/>
            </p:nvSpPr>
            <p:spPr bwMode="auto">
              <a:xfrm>
                <a:off x="2106" y="2160"/>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0" name="Line 14"/>
              <p:cNvSpPr>
                <a:spLocks noChangeShapeType="1"/>
              </p:cNvSpPr>
              <p:nvPr/>
            </p:nvSpPr>
            <p:spPr bwMode="auto">
              <a:xfrm>
                <a:off x="2106" y="1871"/>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1" name="Line 15"/>
              <p:cNvSpPr>
                <a:spLocks noChangeShapeType="1"/>
              </p:cNvSpPr>
              <p:nvPr/>
            </p:nvSpPr>
            <p:spPr bwMode="auto">
              <a:xfrm>
                <a:off x="2095" y="1584"/>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2" name="Line 16"/>
              <p:cNvSpPr>
                <a:spLocks noChangeShapeType="1"/>
              </p:cNvSpPr>
              <p:nvPr/>
            </p:nvSpPr>
            <p:spPr bwMode="auto">
              <a:xfrm>
                <a:off x="2106" y="1275"/>
                <a:ext cx="1552"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3" name="Line 17"/>
              <p:cNvSpPr>
                <a:spLocks noChangeShapeType="1"/>
              </p:cNvSpPr>
              <p:nvPr/>
            </p:nvSpPr>
            <p:spPr bwMode="auto">
              <a:xfrm>
                <a:off x="1976" y="688"/>
                <a:ext cx="0" cy="2786"/>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4" name="Line 18"/>
              <p:cNvSpPr>
                <a:spLocks noChangeShapeType="1"/>
              </p:cNvSpPr>
              <p:nvPr/>
            </p:nvSpPr>
            <p:spPr bwMode="auto">
              <a:xfrm>
                <a:off x="3800" y="858"/>
                <a:ext cx="0" cy="2584"/>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5" name="Line 19"/>
              <p:cNvSpPr>
                <a:spLocks noChangeShapeType="1"/>
              </p:cNvSpPr>
              <p:nvPr/>
            </p:nvSpPr>
            <p:spPr bwMode="auto">
              <a:xfrm>
                <a:off x="2051" y="626"/>
                <a:ext cx="901"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6" name="Line 20"/>
              <p:cNvSpPr>
                <a:spLocks noChangeShapeType="1"/>
              </p:cNvSpPr>
              <p:nvPr/>
            </p:nvSpPr>
            <p:spPr bwMode="auto">
              <a:xfrm>
                <a:off x="3034" y="869"/>
                <a:ext cx="745" cy="0"/>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17" name="Line 21"/>
              <p:cNvSpPr>
                <a:spLocks noChangeShapeType="1"/>
              </p:cNvSpPr>
              <p:nvPr/>
            </p:nvSpPr>
            <p:spPr bwMode="auto">
              <a:xfrm>
                <a:off x="3015" y="673"/>
                <a:ext cx="0" cy="193"/>
              </a:xfrm>
              <a:prstGeom prst="line">
                <a:avLst/>
              </a:prstGeom>
              <a:noFill/>
              <a:ln w="28575">
                <a:solidFill>
                  <a:schemeClr val="bg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pic>
          <p:nvPicPr>
            <p:cNvPr id="746518" name="Picture 22"/>
            <p:cNvPicPr>
              <a:picLocks noChangeArrowheads="1"/>
            </p:cNvPicPr>
            <p:nvPr/>
          </p:nvPicPr>
          <p:blipFill>
            <a:blip r:embed="rId3" cstate="screen">
              <a:extLst>
                <a:ext uri="{28A0092B-C50C-407E-A947-70E740481C1C}">
                  <a14:useLocalDpi xmlns:a14="http://schemas.microsoft.com/office/drawing/2010/main"/>
                </a:ext>
              </a:extLst>
            </a:blip>
            <a:srcRect r="8611"/>
            <a:stretch>
              <a:fillRect/>
            </a:stretch>
          </p:blipFill>
          <p:spPr bwMode="auto">
            <a:xfrm>
              <a:off x="275" y="24"/>
              <a:ext cx="4776" cy="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sp>
        <p:nvSpPr>
          <p:cNvPr id="746519" name="Rectangle 23"/>
          <p:cNvSpPr>
            <a:spLocks noChangeArrowheads="1"/>
          </p:cNvSpPr>
          <p:nvPr/>
        </p:nvSpPr>
        <p:spPr bwMode="auto">
          <a:xfrm>
            <a:off x="1081088" y="0"/>
            <a:ext cx="8262937" cy="6081713"/>
          </a:xfrm>
          <a:prstGeom prst="rect">
            <a:avLst/>
          </a:prstGeom>
          <a:solidFill>
            <a:schemeClr val="bg2">
              <a:alpha val="50000"/>
            </a:schemeClr>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0" name="AutoShape 24"/>
          <p:cNvSpPr>
            <a:spLocks noChangeArrowheads="1"/>
          </p:cNvSpPr>
          <p:nvPr/>
        </p:nvSpPr>
        <p:spPr bwMode="auto">
          <a:xfrm>
            <a:off x="3155950" y="1003300"/>
            <a:ext cx="1663700" cy="1073150"/>
          </a:xfrm>
          <a:prstGeom prst="roundRect">
            <a:avLst>
              <a:gd name="adj" fmla="val 12495"/>
            </a:avLst>
          </a:prstGeom>
          <a:solidFill>
            <a:schemeClr val="tx2"/>
          </a:solidFill>
          <a:ln>
            <a:noFill/>
          </a:ln>
          <a:effectLst>
            <a:outerShdw blurRad="63500" dist="96720" dir="1391915" algn="ctr" rotWithShape="0">
              <a:schemeClr val="bg2">
                <a:alpha val="74998"/>
              </a:schemeClr>
            </a:outerShdw>
          </a:effectLst>
          <a:extLst>
            <a:ext uri="{91240B29-F687-4f45-9708-019B960494DF}">
              <a14:hiddenLine xmlns:a14="http://schemas.microsoft.com/office/drawing/2010/main" xmlns="" w="12700">
                <a:solidFill>
                  <a:schemeClr val="tx1"/>
                </a:solidFill>
                <a:round/>
                <a:headEnd/>
                <a:tailEnd/>
              </a14:hiddenLine>
            </a:ext>
          </a:extLst>
        </p:spPr>
        <p:txBody>
          <a:bodyPr wrap="none" anchor="ctr"/>
          <a:lstStyle/>
          <a:p>
            <a:endParaRPr lang="en-US"/>
          </a:p>
        </p:txBody>
      </p:sp>
      <p:sp>
        <p:nvSpPr>
          <p:cNvPr id="746521" name="Rectangle 25"/>
          <p:cNvSpPr>
            <a:spLocks noChangeArrowheads="1"/>
          </p:cNvSpPr>
          <p:nvPr/>
        </p:nvSpPr>
        <p:spPr bwMode="auto">
          <a:xfrm>
            <a:off x="3027363" y="1358900"/>
            <a:ext cx="3259137" cy="4414838"/>
          </a:xfrm>
          <a:prstGeom prst="rect">
            <a:avLst/>
          </a:prstGeom>
          <a:solidFill>
            <a:schemeClr val="tx2"/>
          </a:solidFill>
          <a:ln>
            <a:noFill/>
          </a:ln>
          <a:effectLst>
            <a:outerShdw blurRad="63500" dist="107763" dir="2700000" algn="ctr" rotWithShape="0">
              <a:schemeClr val="bg2">
                <a:alpha val="74998"/>
              </a:schemeClr>
            </a:outerShdw>
          </a:effectLst>
          <a:extLst>
            <a:ext uri="{91240B29-F687-4f45-9708-019B960494DF}">
              <a14:hiddenLine xmlns:a14="http://schemas.microsoft.com/office/drawing/2010/main" xmlns="" w="12700">
                <a:solidFill>
                  <a:schemeClr val="folHlink"/>
                </a:solidFill>
                <a:miter lim="800000"/>
                <a:headEnd/>
                <a:tailEnd/>
              </a14:hiddenLine>
            </a:ext>
          </a:extLst>
        </p:spPr>
        <p:txBody>
          <a:bodyPr wrap="none" anchor="ctr"/>
          <a:lstStyle/>
          <a:p>
            <a:endParaRPr lang="en-US"/>
          </a:p>
        </p:txBody>
      </p:sp>
      <p:sp>
        <p:nvSpPr>
          <p:cNvPr id="746522" name="Rectangle 26"/>
          <p:cNvSpPr>
            <a:spLocks noChangeArrowheads="1"/>
          </p:cNvSpPr>
          <p:nvPr/>
        </p:nvSpPr>
        <p:spPr bwMode="auto">
          <a:xfrm>
            <a:off x="3109913" y="976313"/>
            <a:ext cx="1895475" cy="1184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2400" b="1">
                <a:solidFill>
                  <a:schemeClr val="accent2"/>
                </a:solidFill>
                <a:effectLst/>
                <a:latin typeface="Arial" charset="0"/>
              </a:rPr>
              <a:t>CHIIJIIPHE KOSO</a:t>
            </a:r>
          </a:p>
          <a:p>
            <a:pPr algn="l"/>
            <a:endParaRPr lang="en-US" sz="2400" b="1">
              <a:solidFill>
                <a:schemeClr val="accent2"/>
              </a:solidFill>
              <a:effectLst/>
              <a:latin typeface="Arial" charset="0"/>
            </a:endParaRPr>
          </a:p>
        </p:txBody>
      </p:sp>
      <p:sp>
        <p:nvSpPr>
          <p:cNvPr id="746523" name="Rectangle 27"/>
          <p:cNvSpPr>
            <a:spLocks noChangeArrowheads="1"/>
          </p:cNvSpPr>
          <p:nvPr/>
        </p:nvSpPr>
        <p:spPr bwMode="auto">
          <a:xfrm>
            <a:off x="3108325" y="1614488"/>
            <a:ext cx="34242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4" name="Rectangle 28"/>
          <p:cNvSpPr>
            <a:spLocks noChangeArrowheads="1"/>
          </p:cNvSpPr>
          <p:nvPr/>
        </p:nvSpPr>
        <p:spPr bwMode="auto">
          <a:xfrm>
            <a:off x="3159125" y="1622425"/>
            <a:ext cx="3036888"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5" name="Line 29"/>
          <p:cNvSpPr>
            <a:spLocks noChangeShapeType="1"/>
          </p:cNvSpPr>
          <p:nvPr/>
        </p:nvSpPr>
        <p:spPr bwMode="auto">
          <a:xfrm>
            <a:off x="3343275" y="3884613"/>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6" name="Line 30"/>
          <p:cNvSpPr>
            <a:spLocks noChangeShapeType="1"/>
          </p:cNvSpPr>
          <p:nvPr/>
        </p:nvSpPr>
        <p:spPr bwMode="auto">
          <a:xfrm>
            <a:off x="3376613" y="4341813"/>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7" name="Line 31"/>
          <p:cNvSpPr>
            <a:spLocks noChangeShapeType="1"/>
          </p:cNvSpPr>
          <p:nvPr/>
        </p:nvSpPr>
        <p:spPr bwMode="auto">
          <a:xfrm>
            <a:off x="3376613" y="4810125"/>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8" name="Line 32"/>
          <p:cNvSpPr>
            <a:spLocks noChangeShapeType="1"/>
          </p:cNvSpPr>
          <p:nvPr/>
        </p:nvSpPr>
        <p:spPr bwMode="auto">
          <a:xfrm>
            <a:off x="3343275" y="34290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29" name="Line 33"/>
          <p:cNvSpPr>
            <a:spLocks noChangeShapeType="1"/>
          </p:cNvSpPr>
          <p:nvPr/>
        </p:nvSpPr>
        <p:spPr bwMode="auto">
          <a:xfrm>
            <a:off x="3343275" y="2970213"/>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0" name="Line 34"/>
          <p:cNvSpPr>
            <a:spLocks noChangeShapeType="1"/>
          </p:cNvSpPr>
          <p:nvPr/>
        </p:nvSpPr>
        <p:spPr bwMode="auto">
          <a:xfrm>
            <a:off x="3325813" y="25146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1" name="Line 35"/>
          <p:cNvSpPr>
            <a:spLocks noChangeShapeType="1"/>
          </p:cNvSpPr>
          <p:nvPr/>
        </p:nvSpPr>
        <p:spPr bwMode="auto">
          <a:xfrm>
            <a:off x="3343275" y="2019300"/>
            <a:ext cx="2463800" cy="0"/>
          </a:xfrm>
          <a:prstGeom prst="line">
            <a:avLst/>
          </a:prstGeom>
          <a:noFill/>
          <a:ln w="50800">
            <a:solidFill>
              <a:schemeClr val="bg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6532" name="Rectangle 36"/>
          <p:cNvSpPr>
            <a:spLocks noChangeArrowheads="1"/>
          </p:cNvSpPr>
          <p:nvPr/>
        </p:nvSpPr>
        <p:spPr bwMode="auto">
          <a:xfrm>
            <a:off x="3355975" y="4359275"/>
            <a:ext cx="2335213"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accent2"/>
                </a:solidFill>
                <a:effectLst/>
                <a:latin typeface="Arial" charset="0"/>
              </a:rPr>
              <a:t>OTU KOKHU</a:t>
            </a:r>
          </a:p>
        </p:txBody>
      </p:sp>
      <p:sp>
        <p:nvSpPr>
          <p:cNvPr id="746533" name="Text Box 37"/>
          <p:cNvSpPr txBox="1">
            <a:spLocks noChangeArrowheads="1"/>
          </p:cNvSpPr>
          <p:nvPr/>
        </p:nvSpPr>
        <p:spPr bwMode="auto">
          <a:xfrm>
            <a:off x="6100763" y="4400550"/>
            <a:ext cx="29210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(Pgm #2: Babel)</a:t>
            </a:r>
          </a:p>
        </p:txBody>
      </p:sp>
      <p:sp>
        <p:nvSpPr>
          <p:cNvPr id="746534" name="Rectangle 38"/>
          <p:cNvSpPr>
            <a:spLocks noChangeArrowheads="1"/>
          </p:cNvSpPr>
          <p:nvPr/>
        </p:nvSpPr>
        <p:spPr bwMode="auto">
          <a:xfrm>
            <a:off x="3351213" y="2979738"/>
            <a:ext cx="2493962"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accent2"/>
                </a:solidFill>
                <a:effectLst/>
                <a:latin typeface="Arial" charset="0"/>
              </a:rPr>
              <a:t>1st CHIHI MEI</a:t>
            </a:r>
          </a:p>
        </p:txBody>
      </p:sp>
      <p:sp>
        <p:nvSpPr>
          <p:cNvPr id="746535" name="Text Box 39"/>
          <p:cNvSpPr txBox="1">
            <a:spLocks noChangeArrowheads="1"/>
          </p:cNvSpPr>
          <p:nvPr/>
        </p:nvSpPr>
        <p:spPr bwMode="auto">
          <a:xfrm>
            <a:off x="6113463" y="3001963"/>
            <a:ext cx="2262187"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(Contention)</a:t>
            </a:r>
          </a:p>
        </p:txBody>
      </p:sp>
      <p:sp>
        <p:nvSpPr>
          <p:cNvPr id="746536" name="Rectangle 40"/>
          <p:cNvSpPr>
            <a:spLocks noChangeArrowheads="1"/>
          </p:cNvSpPr>
          <p:nvPr/>
        </p:nvSpPr>
        <p:spPr bwMode="auto">
          <a:xfrm>
            <a:off x="3121025" y="2530475"/>
            <a:ext cx="2889250"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accent2"/>
                </a:solidFill>
                <a:effectLst/>
                <a:latin typeface="Arial" charset="0"/>
              </a:rPr>
              <a:t>1st OKO KAZHII</a:t>
            </a:r>
          </a:p>
        </p:txBody>
      </p:sp>
      <p:sp>
        <p:nvSpPr>
          <p:cNvPr id="746537" name="Text Box 41"/>
          <p:cNvSpPr txBox="1">
            <a:spLocks noChangeArrowheads="1"/>
          </p:cNvSpPr>
          <p:nvPr/>
        </p:nvSpPr>
        <p:spPr bwMode="auto">
          <a:xfrm>
            <a:off x="6107113" y="25400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(Redeemer)</a:t>
            </a:r>
          </a:p>
        </p:txBody>
      </p:sp>
      <p:sp>
        <p:nvSpPr>
          <p:cNvPr id="746538" name="Rectangle 42"/>
          <p:cNvSpPr>
            <a:spLocks noChangeArrowheads="1"/>
          </p:cNvSpPr>
          <p:nvPr/>
        </p:nvSpPr>
        <p:spPr bwMode="auto">
          <a:xfrm>
            <a:off x="3646488" y="2071688"/>
            <a:ext cx="1863725" cy="515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accent2"/>
                </a:solidFill>
                <a:effectLst/>
                <a:latin typeface="Arial" charset="0"/>
              </a:rPr>
              <a:t>1st KAMA</a:t>
            </a:r>
          </a:p>
        </p:txBody>
      </p:sp>
      <p:sp>
        <p:nvSpPr>
          <p:cNvPr id="746539" name="Text Box 43"/>
          <p:cNvSpPr txBox="1">
            <a:spLocks noChangeArrowheads="1"/>
          </p:cNvSpPr>
          <p:nvPr/>
        </p:nvSpPr>
        <p:spPr bwMode="auto">
          <a:xfrm>
            <a:off x="6102350" y="2070100"/>
            <a:ext cx="24384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(Miss the Mark)</a:t>
            </a:r>
          </a:p>
        </p:txBody>
      </p:sp>
      <p:sp>
        <p:nvSpPr>
          <p:cNvPr id="746540" name="Rectangle 44"/>
          <p:cNvSpPr>
            <a:spLocks noChangeArrowheads="1"/>
          </p:cNvSpPr>
          <p:nvPr/>
        </p:nvSpPr>
        <p:spPr bwMode="auto">
          <a:xfrm>
            <a:off x="2954338" y="1609725"/>
            <a:ext cx="3260725"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solidFill>
                  <a:schemeClr val="accent2"/>
                </a:solidFill>
                <a:effectLst/>
                <a:latin typeface="Arial" charset="0"/>
              </a:rPr>
              <a:t>1st OMEI &amp; NETOMEI</a:t>
            </a:r>
          </a:p>
        </p:txBody>
      </p:sp>
      <p:sp>
        <p:nvSpPr>
          <p:cNvPr id="746541" name="Text Box 45"/>
          <p:cNvSpPr txBox="1">
            <a:spLocks noChangeArrowheads="1"/>
          </p:cNvSpPr>
          <p:nvPr/>
        </p:nvSpPr>
        <p:spPr bwMode="auto">
          <a:xfrm>
            <a:off x="6102350" y="16256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(Perfection)</a:t>
            </a:r>
          </a:p>
        </p:txBody>
      </p:sp>
      <p:sp>
        <p:nvSpPr>
          <p:cNvPr id="746542" name="Rectangle 46"/>
          <p:cNvSpPr>
            <a:spLocks noChangeArrowheads="1"/>
          </p:cNvSpPr>
          <p:nvPr/>
        </p:nvSpPr>
        <p:spPr bwMode="auto">
          <a:xfrm>
            <a:off x="3303588" y="3444875"/>
            <a:ext cx="2554287" cy="5159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800" b="1">
                <a:solidFill>
                  <a:schemeClr val="accent2"/>
                </a:solidFill>
                <a:effectLst/>
                <a:latin typeface="Arial" charset="0"/>
              </a:rPr>
              <a:t>1st SOKATHA</a:t>
            </a:r>
          </a:p>
        </p:txBody>
      </p:sp>
      <p:sp>
        <p:nvSpPr>
          <p:cNvPr id="746543" name="Text Box 47"/>
          <p:cNvSpPr txBox="1">
            <a:spLocks noChangeArrowheads="1"/>
          </p:cNvSpPr>
          <p:nvPr/>
        </p:nvSpPr>
        <p:spPr bwMode="auto">
          <a:xfrm>
            <a:off x="6107113" y="3454400"/>
            <a:ext cx="1981200"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(Abject Sin)</a:t>
            </a:r>
          </a:p>
        </p:txBody>
      </p:sp>
      <p:sp>
        <p:nvSpPr>
          <p:cNvPr id="746544" name="Text Box 48"/>
          <p:cNvSpPr txBox="1">
            <a:spLocks noChangeArrowheads="1"/>
          </p:cNvSpPr>
          <p:nvPr/>
        </p:nvSpPr>
        <p:spPr bwMode="auto">
          <a:xfrm>
            <a:off x="6110288" y="3943350"/>
            <a:ext cx="2519362" cy="4572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2400" b="1">
                <a:solidFill>
                  <a:schemeClr val="tx1"/>
                </a:solidFill>
                <a:effectLst/>
                <a:latin typeface="Arial" charset="0"/>
              </a:rPr>
              <a:t>(Pgm #1: Noah)</a:t>
            </a:r>
          </a:p>
        </p:txBody>
      </p:sp>
      <p:sp>
        <p:nvSpPr>
          <p:cNvPr id="746545" name="Rectangle 49"/>
          <p:cNvSpPr>
            <a:spLocks noChangeArrowheads="1"/>
          </p:cNvSpPr>
          <p:nvPr/>
        </p:nvSpPr>
        <p:spPr bwMode="auto">
          <a:xfrm>
            <a:off x="3373438" y="3917950"/>
            <a:ext cx="2420937" cy="485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600" b="1">
                <a:solidFill>
                  <a:schemeClr val="accent2"/>
                </a:solidFill>
                <a:effectLst/>
                <a:latin typeface="Arial" charset="0"/>
              </a:rPr>
              <a:t>DZII JII/MAREI</a:t>
            </a:r>
          </a:p>
        </p:txBody>
      </p:sp>
      <p:sp>
        <p:nvSpPr>
          <p:cNvPr id="746547" name="Text Box 51"/>
          <p:cNvSpPr txBox="1">
            <a:spLocks noChangeArrowheads="1"/>
          </p:cNvSpPr>
          <p:nvPr/>
        </p:nvSpPr>
        <p:spPr bwMode="auto">
          <a:xfrm>
            <a:off x="8501063" y="6407150"/>
            <a:ext cx="463550" cy="411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800" b="1">
                <a:solidFill>
                  <a:srgbClr val="FFFFFF"/>
                </a:solidFill>
                <a:effectLst/>
              </a:rPr>
              <a:t>10</a:t>
            </a:r>
          </a:p>
        </p:txBody>
      </p:sp>
      <p:sp>
        <p:nvSpPr>
          <p:cNvPr id="746548" name="Rectangle 52"/>
          <p:cNvSpPr>
            <a:spLocks noChangeArrowheads="1"/>
          </p:cNvSpPr>
          <p:nvPr/>
        </p:nvSpPr>
        <p:spPr bwMode="auto">
          <a:xfrm>
            <a:off x="8091488" y="6516688"/>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24</a:t>
            </a:r>
          </a:p>
        </p:txBody>
      </p:sp>
      <p:sp>
        <p:nvSpPr>
          <p:cNvPr id="746550" name="Rectangle 54"/>
          <p:cNvSpPr>
            <a:spLocks noChangeArrowheads="1"/>
          </p:cNvSpPr>
          <p:nvPr/>
        </p:nvSpPr>
        <p:spPr bwMode="auto">
          <a:xfrm>
            <a:off x="390525" y="331788"/>
            <a:ext cx="8340725" cy="6132512"/>
          </a:xfrm>
          <a:prstGeom prst="rect">
            <a:avLst/>
          </a:prstGeom>
          <a:noFill/>
          <a:ln w="127000">
            <a:solidFill>
              <a:schemeClr val="accent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746551" name="Group 55"/>
          <p:cNvGrpSpPr>
            <a:grpSpLocks/>
          </p:cNvGrpSpPr>
          <p:nvPr/>
        </p:nvGrpSpPr>
        <p:grpSpPr bwMode="auto">
          <a:xfrm>
            <a:off x="263525" y="2255838"/>
            <a:ext cx="2655888" cy="1028700"/>
            <a:chOff x="28" y="1452"/>
            <a:chExt cx="1433" cy="648"/>
          </a:xfrm>
        </p:grpSpPr>
        <p:sp>
          <p:nvSpPr>
            <p:cNvPr id="746552" name="Rectangle 56"/>
            <p:cNvSpPr>
              <a:spLocks noChangeArrowheads="1"/>
            </p:cNvSpPr>
            <p:nvPr/>
          </p:nvSpPr>
          <p:spPr bwMode="auto">
            <a:xfrm>
              <a:off x="96" y="164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746553" name="Rectangle 57"/>
            <p:cNvSpPr>
              <a:spLocks noChangeArrowheads="1"/>
            </p:cNvSpPr>
            <p:nvPr/>
          </p:nvSpPr>
          <p:spPr bwMode="auto">
            <a:xfrm>
              <a:off x="229" y="1486"/>
              <a:ext cx="631"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a:solidFill>
                    <a:srgbClr val="790015"/>
                  </a:solidFill>
                  <a:effectLst/>
                  <a:latin typeface="Times" charset="0"/>
                </a:rPr>
                <a:t>ABRAHAM</a:t>
              </a:r>
              <a:endParaRPr lang="en-US" sz="2800">
                <a:solidFill>
                  <a:srgbClr val="FFA27C"/>
                </a:solidFill>
                <a:effectLst>
                  <a:outerShdw blurRad="38100" dist="38100" dir="2700000" algn="tl">
                    <a:srgbClr val="000000"/>
                  </a:outerShdw>
                </a:effectLst>
                <a:latin typeface="Times" charset="0"/>
              </a:endParaRPr>
            </a:p>
          </p:txBody>
        </p:sp>
        <p:sp>
          <p:nvSpPr>
            <p:cNvPr id="746554" name="Rectangle 58"/>
            <p:cNvSpPr>
              <a:spLocks noChangeArrowheads="1"/>
            </p:cNvSpPr>
            <p:nvPr/>
          </p:nvSpPr>
          <p:spPr bwMode="auto">
            <a:xfrm>
              <a:off x="96" y="164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746555" name="AutoShape 59"/>
            <p:cNvSpPr>
              <a:spLocks noChangeArrowheads="1"/>
            </p:cNvSpPr>
            <p:nvPr/>
          </p:nvSpPr>
          <p:spPr bwMode="auto">
            <a:xfrm>
              <a:off x="96" y="1452"/>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746556" name="Rectangle 60"/>
            <p:cNvSpPr>
              <a:spLocks noChangeArrowheads="1"/>
            </p:cNvSpPr>
            <p:nvPr/>
          </p:nvSpPr>
          <p:spPr bwMode="auto">
            <a:xfrm>
              <a:off x="115" y="1665"/>
              <a:ext cx="977" cy="399"/>
            </a:xfrm>
            <a:prstGeom prst="rect">
              <a:avLst/>
            </a:prstGeom>
            <a:solidFill>
              <a:srgbClr val="FFD34A"/>
            </a:solidFill>
            <a:ln w="31750">
              <a:solidFill>
                <a:srgbClr val="FFD34A"/>
              </a:solidFill>
              <a:miter lim="800000"/>
              <a:headEnd/>
              <a:tailEnd/>
            </a:ln>
          </p:spPr>
          <p:txBody>
            <a:bodyPr/>
            <a:lstStyle/>
            <a:p>
              <a:endParaRPr lang="en-US"/>
            </a:p>
          </p:txBody>
        </p:sp>
        <p:sp>
          <p:nvSpPr>
            <p:cNvPr id="746557" name="Rectangle 61"/>
            <p:cNvSpPr>
              <a:spLocks noChangeArrowheads="1"/>
            </p:cNvSpPr>
            <p:nvPr/>
          </p:nvSpPr>
          <p:spPr bwMode="auto">
            <a:xfrm>
              <a:off x="28" y="1463"/>
              <a:ext cx="832"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Helvetica" charset="0"/>
                </a:rPr>
                <a:t>  CHIIJIPHE KOSO</a:t>
              </a:r>
              <a:endParaRPr lang="en-US" sz="2000" b="1">
                <a:solidFill>
                  <a:srgbClr val="FFA27C"/>
                </a:solidFill>
                <a:effectLst>
                  <a:outerShdw blurRad="38100" dist="38100" dir="2700000" algn="tl">
                    <a:srgbClr val="000000"/>
                  </a:outerShdw>
                </a:effectLst>
                <a:latin typeface="Helvetica" charset="0"/>
              </a:endParaRPr>
            </a:p>
          </p:txBody>
        </p:sp>
        <p:sp>
          <p:nvSpPr>
            <p:cNvPr id="746558" name="Line 62"/>
            <p:cNvSpPr>
              <a:spLocks noChangeShapeType="1"/>
            </p:cNvSpPr>
            <p:nvPr/>
          </p:nvSpPr>
          <p:spPr bwMode="auto">
            <a:xfrm>
              <a:off x="893" y="1636"/>
              <a:ext cx="428" cy="1"/>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746559" name="Rectangle 63"/>
          <p:cNvSpPr>
            <a:spLocks noChangeArrowheads="1"/>
          </p:cNvSpPr>
          <p:nvPr/>
        </p:nvSpPr>
        <p:spPr bwMode="auto">
          <a:xfrm>
            <a:off x="4802188" y="1017588"/>
            <a:ext cx="4094162" cy="393700"/>
          </a:xfrm>
          <a:prstGeom prst="rect">
            <a:avLst/>
          </a:prstGeom>
          <a:noFill/>
          <a:ln>
            <a:noFill/>
          </a:ln>
          <a:effectLst>
            <a:outerShdw blurRad="63500" dist="57501" dir="1676261"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000" b="1">
                <a:solidFill>
                  <a:schemeClr val="tx1"/>
                </a:solidFill>
                <a:effectLst/>
                <a:latin typeface="Arial" charset="0"/>
              </a:rPr>
              <a:t>Abraham chilu dzii thopfii</a:t>
            </a:r>
            <a:endParaRPr lang="en-US" sz="1600" b="1">
              <a:solidFill>
                <a:schemeClr val="tx1"/>
              </a:solidFill>
              <a:effectLst/>
              <a:latin typeface="Arial" charset="0"/>
            </a:endParaRPr>
          </a:p>
        </p:txBody>
      </p:sp>
      <p:grpSp>
        <p:nvGrpSpPr>
          <p:cNvPr id="746560" name="Group 64"/>
          <p:cNvGrpSpPr>
            <a:grpSpLocks/>
          </p:cNvGrpSpPr>
          <p:nvPr/>
        </p:nvGrpSpPr>
        <p:grpSpPr bwMode="auto">
          <a:xfrm>
            <a:off x="6061075" y="401638"/>
            <a:ext cx="3032125" cy="5791200"/>
            <a:chOff x="3499" y="330"/>
            <a:chExt cx="1910" cy="3648"/>
          </a:xfrm>
        </p:grpSpPr>
        <p:sp>
          <p:nvSpPr>
            <p:cNvPr id="746561" name="Rectangle 65"/>
            <p:cNvSpPr>
              <a:spLocks noChangeArrowheads="1"/>
            </p:cNvSpPr>
            <p:nvPr/>
          </p:nvSpPr>
          <p:spPr bwMode="auto">
            <a:xfrm>
              <a:off x="3499" y="330"/>
              <a:ext cx="1910" cy="3648"/>
            </a:xfrm>
            <a:prstGeom prst="rect">
              <a:avLst/>
            </a:prstGeom>
            <a:gradFill rotWithShape="0">
              <a:gsLst>
                <a:gs pos="0">
                  <a:srgbClr val="1B18CC">
                    <a:gamma/>
                    <a:shade val="0"/>
                    <a:invGamma/>
                  </a:srgbClr>
                </a:gs>
                <a:gs pos="50000">
                  <a:srgbClr val="1B18CC"/>
                </a:gs>
                <a:gs pos="100000">
                  <a:srgbClr val="1B18CC">
                    <a:gamma/>
                    <a:shade val="0"/>
                    <a:invGamma/>
                  </a:srgbClr>
                </a:gs>
              </a:gsLst>
              <a:lin ang="5400000" scaled="1"/>
            </a:gradFill>
            <a:ln w="9525">
              <a:solidFill>
                <a:srgbClr val="000000"/>
              </a:solidFill>
              <a:miter lim="800000"/>
              <a:headEnd/>
              <a:tailEnd/>
            </a:ln>
            <a:effectLst>
              <a:outerShdw blurRad="63500" dist="162639" dir="3080412" algn="ctr" rotWithShape="0">
                <a:schemeClr val="bg2">
                  <a:alpha val="74998"/>
                </a:schemeClr>
              </a:outerShdw>
            </a:effectLst>
          </p:spPr>
          <p:txBody>
            <a:bodyPr wrap="none" anchor="ctr"/>
            <a:lstStyle/>
            <a:p>
              <a:endParaRPr lang="en-US"/>
            </a:p>
          </p:txBody>
        </p:sp>
        <p:sp>
          <p:nvSpPr>
            <p:cNvPr id="746562" name="Text Box 66"/>
            <p:cNvSpPr txBox="1">
              <a:spLocks noChangeArrowheads="1"/>
            </p:cNvSpPr>
            <p:nvPr/>
          </p:nvSpPr>
          <p:spPr bwMode="auto">
            <a:xfrm>
              <a:off x="3577" y="401"/>
              <a:ext cx="1728" cy="284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spcBef>
                  <a:spcPct val="50000"/>
                </a:spcBef>
              </a:pPr>
              <a:r>
                <a:rPr lang="en-US" sz="2000" b="1">
                  <a:solidFill>
                    <a:srgbClr val="FFFF00"/>
                  </a:solidFill>
                  <a:effectLst>
                    <a:outerShdw blurRad="38100" dist="38100" dir="2700000" algn="tl">
                      <a:srgbClr val="000000"/>
                    </a:outerShdw>
                  </a:effectLst>
                </a:rPr>
                <a:t>Hr 3:15:…</a:t>
              </a:r>
              <a:r>
                <a:rPr lang="ja-JP" altLang="en-US" sz="2000" b="1">
                  <a:solidFill>
                    <a:srgbClr val="FFFF00"/>
                  </a:solidFill>
                  <a:effectLst>
                    <a:outerShdw blurRad="38100" dist="38100" dir="2700000" algn="tl">
                      <a:srgbClr val="000000"/>
                    </a:outerShdw>
                  </a:effectLst>
                  <a:latin typeface="Arial"/>
                </a:rPr>
                <a:t>”</a:t>
              </a:r>
              <a:r>
                <a:rPr lang="en-US" sz="2000" b="1">
                  <a:solidFill>
                    <a:srgbClr val="FFFF00"/>
                  </a:solidFill>
                  <a:effectLst>
                    <a:outerShdw blurRad="38100" dist="38100" dir="2700000" algn="tl">
                      <a:srgbClr val="000000"/>
                    </a:outerShdw>
                  </a:effectLst>
                </a:rPr>
                <a:t>pfo no nipi izhu pile, ea nino pfo phiku vahi made pile.</a:t>
              </a:r>
              <a:r>
                <a:rPr lang="ja-JP" altLang="en-US" sz="2000" b="1">
                  <a:solidFill>
                    <a:srgbClr val="FFFF00"/>
                  </a:solidFill>
                  <a:effectLst>
                    <a:outerShdw blurRad="38100" dist="38100" dir="2700000" algn="tl">
                      <a:srgbClr val="000000"/>
                    </a:outerShdw>
                  </a:effectLst>
                  <a:latin typeface="Arial"/>
                </a:rPr>
                <a:t>”</a:t>
              </a:r>
              <a:endParaRPr lang="en-US" sz="2000" b="1">
                <a:solidFill>
                  <a:srgbClr val="FFFF00"/>
                </a:solidFill>
                <a:effectLst>
                  <a:outerShdw blurRad="38100" dist="38100" dir="2700000" algn="tl">
                    <a:srgbClr val="000000"/>
                  </a:outerShdw>
                </a:effectLst>
              </a:endParaRPr>
            </a:p>
            <a:p>
              <a:pPr>
                <a:spcBef>
                  <a:spcPct val="50000"/>
                </a:spcBef>
              </a:pPr>
              <a:r>
                <a:rPr lang="en-US" sz="2000" b="1">
                  <a:solidFill>
                    <a:srgbClr val="FFFF00"/>
                  </a:solidFill>
                  <a:effectLst>
                    <a:outerShdw blurRad="38100" dist="38100" dir="2700000" algn="tl">
                      <a:srgbClr val="000000"/>
                    </a:outerShdw>
                  </a:effectLst>
                </a:rPr>
                <a:t>NIV leino pfokolo: </a:t>
              </a:r>
              <a:r>
                <a:rPr lang="ja-JP" altLang="en-US" sz="2000" b="1">
                  <a:solidFill>
                    <a:srgbClr val="FFFF00"/>
                  </a:solidFill>
                  <a:effectLst>
                    <a:outerShdw blurRad="38100" dist="38100" dir="2700000" algn="tl">
                      <a:srgbClr val="000000"/>
                    </a:outerShdw>
                  </a:effectLst>
                  <a:latin typeface="Arial"/>
                </a:rPr>
                <a:t>“</a:t>
              </a:r>
              <a:r>
                <a:rPr lang="en-US" sz="2000" b="1">
                  <a:solidFill>
                    <a:srgbClr val="FFFF00"/>
                  </a:solidFill>
                  <a:effectLst>
                    <a:outerShdw blurRad="38100" dist="38100" dir="2700000" algn="tl">
                      <a:srgbClr val="000000"/>
                    </a:outerShdw>
                  </a:effectLst>
                </a:rPr>
                <a:t>Neitopie vano kovu oto no khengho pi sii sokho-o le; Khrista no Satan dziino zhiilole to icho kocho alichu kolo --  amole mei thopfii no  zhiilo azhu koru (Rom 16:20).</a:t>
              </a:r>
            </a:p>
          </p:txBody>
        </p:sp>
      </p:grpSp>
      <p:sp>
        <p:nvSpPr>
          <p:cNvPr id="746565" name="Rectangle 69"/>
          <p:cNvSpPr>
            <a:spLocks noChangeArrowheads="1"/>
          </p:cNvSpPr>
          <p:nvPr/>
        </p:nvSpPr>
        <p:spPr bwMode="auto">
          <a:xfrm>
            <a:off x="444500" y="417513"/>
            <a:ext cx="2046288"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i="1">
                <a:solidFill>
                  <a:schemeClr val="tx1"/>
                </a:solidFill>
                <a:effectLst/>
                <a:latin typeface="Helvetica" charset="0"/>
              </a:rPr>
              <a:t>Hr. 1-11</a:t>
            </a:r>
          </a:p>
        </p:txBody>
      </p:sp>
      <p:sp>
        <p:nvSpPr>
          <p:cNvPr id="746566" name="Rectangle 70"/>
          <p:cNvSpPr>
            <a:spLocks noChangeArrowheads="1"/>
          </p:cNvSpPr>
          <p:nvPr/>
        </p:nvSpPr>
        <p:spPr bwMode="auto">
          <a:xfrm>
            <a:off x="420688" y="2597150"/>
            <a:ext cx="1654175" cy="638175"/>
          </a:xfrm>
          <a:prstGeom prst="rect">
            <a:avLst/>
          </a:prstGeom>
          <a:noFill/>
          <a:ln>
            <a:noFill/>
          </a:ln>
          <a:effectLst>
            <a:outerShdw blurRad="63500" dist="46662" dir="2115817"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3600" b="1" i="1">
                <a:solidFill>
                  <a:srgbClr val="60CA8E"/>
                </a:solidFill>
                <a:effectLst/>
                <a:latin typeface="Helvetica" charset="0"/>
              </a:rPr>
              <a:t>7  OTA</a:t>
            </a:r>
          </a:p>
        </p:txBody>
      </p:sp>
      <p:sp>
        <p:nvSpPr>
          <p:cNvPr id="746549" name="Text Box 53"/>
          <p:cNvSpPr txBox="1">
            <a:spLocks noChangeArrowheads="1"/>
          </p:cNvSpPr>
          <p:nvPr/>
        </p:nvSpPr>
        <p:spPr bwMode="auto">
          <a:xfrm>
            <a:off x="6864350" y="6184900"/>
            <a:ext cx="163195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effectLst/>
                <a:latin typeface="Arial" charset="0"/>
              </a:rPr>
              <a:t>Handbook pg. 42-45</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46519"/>
                                        </p:tgtEl>
                                        <p:attrNameLst>
                                          <p:attrName>style.visibility</p:attrName>
                                        </p:attrNameLst>
                                      </p:cBhvr>
                                      <p:to>
                                        <p:strVal val="visible"/>
                                      </p:to>
                                    </p:set>
                                    <p:animEffect transition="in" filter="dissolve">
                                      <p:cBhvr>
                                        <p:cTn id="7" dur="500"/>
                                        <p:tgtEl>
                                          <p:spTgt spid="746519"/>
                                        </p:tgtEl>
                                      </p:cBhvr>
                                    </p:animEffect>
                                  </p:childTnLst>
                                </p:cTn>
                              </p:par>
                            </p:childTnLst>
                          </p:cTn>
                        </p:par>
                        <p:par>
                          <p:cTn id="8" fill="hold" nodeType="afterGroup">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746565"/>
                                        </p:tgtEl>
                                        <p:attrNameLst>
                                          <p:attrName>style.visibility</p:attrName>
                                        </p:attrNameLst>
                                      </p:cBhvr>
                                      <p:to>
                                        <p:strVal val="visible"/>
                                      </p:to>
                                    </p:set>
                                    <p:anim calcmode="lin" valueType="num">
                                      <p:cBhvr>
                                        <p:cTn id="11" dur="500" fill="hold"/>
                                        <p:tgtEl>
                                          <p:spTgt spid="746565"/>
                                        </p:tgtEl>
                                        <p:attrNameLst>
                                          <p:attrName>ppt_x</p:attrName>
                                        </p:attrNameLst>
                                      </p:cBhvr>
                                      <p:tavLst>
                                        <p:tav tm="0">
                                          <p:val>
                                            <p:strVal val="#ppt_x-#ppt_w/2"/>
                                          </p:val>
                                        </p:tav>
                                        <p:tav tm="100000">
                                          <p:val>
                                            <p:strVal val="#ppt_x"/>
                                          </p:val>
                                        </p:tav>
                                      </p:tavLst>
                                    </p:anim>
                                    <p:anim calcmode="lin" valueType="num">
                                      <p:cBhvr>
                                        <p:cTn id="12" dur="500" fill="hold"/>
                                        <p:tgtEl>
                                          <p:spTgt spid="746565"/>
                                        </p:tgtEl>
                                        <p:attrNameLst>
                                          <p:attrName>ppt_y</p:attrName>
                                        </p:attrNameLst>
                                      </p:cBhvr>
                                      <p:tavLst>
                                        <p:tav tm="0">
                                          <p:val>
                                            <p:strVal val="#ppt_y"/>
                                          </p:val>
                                        </p:tav>
                                        <p:tav tm="100000">
                                          <p:val>
                                            <p:strVal val="#ppt_y"/>
                                          </p:val>
                                        </p:tav>
                                      </p:tavLst>
                                    </p:anim>
                                    <p:anim calcmode="lin" valueType="num">
                                      <p:cBhvr>
                                        <p:cTn id="13" dur="500" fill="hold"/>
                                        <p:tgtEl>
                                          <p:spTgt spid="746565"/>
                                        </p:tgtEl>
                                        <p:attrNameLst>
                                          <p:attrName>ppt_w</p:attrName>
                                        </p:attrNameLst>
                                      </p:cBhvr>
                                      <p:tavLst>
                                        <p:tav tm="0">
                                          <p:val>
                                            <p:fltVal val="0"/>
                                          </p:val>
                                        </p:tav>
                                        <p:tav tm="100000">
                                          <p:val>
                                            <p:strVal val="#ppt_w"/>
                                          </p:val>
                                        </p:tav>
                                      </p:tavLst>
                                    </p:anim>
                                    <p:anim calcmode="lin" valueType="num">
                                      <p:cBhvr>
                                        <p:cTn id="14" dur="500" fill="hold"/>
                                        <p:tgtEl>
                                          <p:spTgt spid="746565"/>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8" fill="hold" grpId="0" nodeType="clickEffect">
                                  <p:stCondLst>
                                    <p:cond delay="0"/>
                                  </p:stCondLst>
                                  <p:childTnLst>
                                    <p:set>
                                      <p:cBhvr>
                                        <p:cTn id="18" dur="1" fill="hold">
                                          <p:stCondLst>
                                            <p:cond delay="0"/>
                                          </p:stCondLst>
                                        </p:cTn>
                                        <p:tgtEl>
                                          <p:spTgt spid="746566"/>
                                        </p:tgtEl>
                                        <p:attrNameLst>
                                          <p:attrName>style.visibility</p:attrName>
                                        </p:attrNameLst>
                                      </p:cBhvr>
                                      <p:to>
                                        <p:strVal val="visible"/>
                                      </p:to>
                                    </p:set>
                                    <p:anim calcmode="lin" valueType="num">
                                      <p:cBhvr>
                                        <p:cTn id="19" dur="500" fill="hold"/>
                                        <p:tgtEl>
                                          <p:spTgt spid="746566"/>
                                        </p:tgtEl>
                                        <p:attrNameLst>
                                          <p:attrName>ppt_x</p:attrName>
                                        </p:attrNameLst>
                                      </p:cBhvr>
                                      <p:tavLst>
                                        <p:tav tm="0">
                                          <p:val>
                                            <p:strVal val="#ppt_x-#ppt_w/2"/>
                                          </p:val>
                                        </p:tav>
                                        <p:tav tm="100000">
                                          <p:val>
                                            <p:strVal val="#ppt_x"/>
                                          </p:val>
                                        </p:tav>
                                      </p:tavLst>
                                    </p:anim>
                                    <p:anim calcmode="lin" valueType="num">
                                      <p:cBhvr>
                                        <p:cTn id="20" dur="500" fill="hold"/>
                                        <p:tgtEl>
                                          <p:spTgt spid="746566"/>
                                        </p:tgtEl>
                                        <p:attrNameLst>
                                          <p:attrName>ppt_y</p:attrName>
                                        </p:attrNameLst>
                                      </p:cBhvr>
                                      <p:tavLst>
                                        <p:tav tm="0">
                                          <p:val>
                                            <p:strVal val="#ppt_y"/>
                                          </p:val>
                                        </p:tav>
                                        <p:tav tm="100000">
                                          <p:val>
                                            <p:strVal val="#ppt_y"/>
                                          </p:val>
                                        </p:tav>
                                      </p:tavLst>
                                    </p:anim>
                                    <p:anim calcmode="lin" valueType="num">
                                      <p:cBhvr>
                                        <p:cTn id="21" dur="500" fill="hold"/>
                                        <p:tgtEl>
                                          <p:spTgt spid="746566"/>
                                        </p:tgtEl>
                                        <p:attrNameLst>
                                          <p:attrName>ppt_w</p:attrName>
                                        </p:attrNameLst>
                                      </p:cBhvr>
                                      <p:tavLst>
                                        <p:tav tm="0">
                                          <p:val>
                                            <p:fltVal val="0"/>
                                          </p:val>
                                        </p:tav>
                                        <p:tav tm="100000">
                                          <p:val>
                                            <p:strVal val="#ppt_w"/>
                                          </p:val>
                                        </p:tav>
                                      </p:tavLst>
                                    </p:anim>
                                    <p:anim calcmode="lin" valueType="num">
                                      <p:cBhvr>
                                        <p:cTn id="22" dur="500" fill="hold"/>
                                        <p:tgtEl>
                                          <p:spTgt spid="746566"/>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746559"/>
                                        </p:tgtEl>
                                        <p:attrNameLst>
                                          <p:attrName>style.visibility</p:attrName>
                                        </p:attrNameLst>
                                      </p:cBhvr>
                                      <p:to>
                                        <p:strVal val="visible"/>
                                      </p:to>
                                    </p:set>
                                    <p:anim calcmode="lin" valueType="num">
                                      <p:cBhvr>
                                        <p:cTn id="27" dur="500" fill="hold"/>
                                        <p:tgtEl>
                                          <p:spTgt spid="746559"/>
                                        </p:tgtEl>
                                        <p:attrNameLst>
                                          <p:attrName>ppt_x</p:attrName>
                                        </p:attrNameLst>
                                      </p:cBhvr>
                                      <p:tavLst>
                                        <p:tav tm="0">
                                          <p:val>
                                            <p:strVal val="#ppt_x-#ppt_w/2"/>
                                          </p:val>
                                        </p:tav>
                                        <p:tav tm="100000">
                                          <p:val>
                                            <p:strVal val="#ppt_x"/>
                                          </p:val>
                                        </p:tav>
                                      </p:tavLst>
                                    </p:anim>
                                    <p:anim calcmode="lin" valueType="num">
                                      <p:cBhvr>
                                        <p:cTn id="28" dur="500" fill="hold"/>
                                        <p:tgtEl>
                                          <p:spTgt spid="746559"/>
                                        </p:tgtEl>
                                        <p:attrNameLst>
                                          <p:attrName>ppt_y</p:attrName>
                                        </p:attrNameLst>
                                      </p:cBhvr>
                                      <p:tavLst>
                                        <p:tav tm="0">
                                          <p:val>
                                            <p:strVal val="#ppt_y"/>
                                          </p:val>
                                        </p:tav>
                                        <p:tav tm="100000">
                                          <p:val>
                                            <p:strVal val="#ppt_y"/>
                                          </p:val>
                                        </p:tav>
                                      </p:tavLst>
                                    </p:anim>
                                    <p:anim calcmode="lin" valueType="num">
                                      <p:cBhvr>
                                        <p:cTn id="29" dur="500" fill="hold"/>
                                        <p:tgtEl>
                                          <p:spTgt spid="746559"/>
                                        </p:tgtEl>
                                        <p:attrNameLst>
                                          <p:attrName>ppt_w</p:attrName>
                                        </p:attrNameLst>
                                      </p:cBhvr>
                                      <p:tavLst>
                                        <p:tav tm="0">
                                          <p:val>
                                            <p:fltVal val="0"/>
                                          </p:val>
                                        </p:tav>
                                        <p:tav tm="100000">
                                          <p:val>
                                            <p:strVal val="#ppt_w"/>
                                          </p:val>
                                        </p:tav>
                                      </p:tavLst>
                                    </p:anim>
                                    <p:anim calcmode="lin" valueType="num">
                                      <p:cBhvr>
                                        <p:cTn id="30" dur="500" fill="hold"/>
                                        <p:tgtEl>
                                          <p:spTgt spid="746559"/>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8" fill="hold" grpId="0" nodeType="clickEffect">
                                  <p:stCondLst>
                                    <p:cond delay="0"/>
                                  </p:stCondLst>
                                  <p:childTnLst>
                                    <p:set>
                                      <p:cBhvr>
                                        <p:cTn id="34" dur="1" fill="hold">
                                          <p:stCondLst>
                                            <p:cond delay="0"/>
                                          </p:stCondLst>
                                        </p:cTn>
                                        <p:tgtEl>
                                          <p:spTgt spid="746540"/>
                                        </p:tgtEl>
                                        <p:attrNameLst>
                                          <p:attrName>style.visibility</p:attrName>
                                        </p:attrNameLst>
                                      </p:cBhvr>
                                      <p:to>
                                        <p:strVal val="visible"/>
                                      </p:to>
                                    </p:set>
                                    <p:anim calcmode="lin" valueType="num">
                                      <p:cBhvr>
                                        <p:cTn id="35" dur="500" fill="hold"/>
                                        <p:tgtEl>
                                          <p:spTgt spid="746540"/>
                                        </p:tgtEl>
                                        <p:attrNameLst>
                                          <p:attrName>ppt_x</p:attrName>
                                        </p:attrNameLst>
                                      </p:cBhvr>
                                      <p:tavLst>
                                        <p:tav tm="0">
                                          <p:val>
                                            <p:strVal val="#ppt_x-#ppt_w/2"/>
                                          </p:val>
                                        </p:tav>
                                        <p:tav tm="100000">
                                          <p:val>
                                            <p:strVal val="#ppt_x"/>
                                          </p:val>
                                        </p:tav>
                                      </p:tavLst>
                                    </p:anim>
                                    <p:anim calcmode="lin" valueType="num">
                                      <p:cBhvr>
                                        <p:cTn id="36" dur="500" fill="hold"/>
                                        <p:tgtEl>
                                          <p:spTgt spid="746540"/>
                                        </p:tgtEl>
                                        <p:attrNameLst>
                                          <p:attrName>ppt_y</p:attrName>
                                        </p:attrNameLst>
                                      </p:cBhvr>
                                      <p:tavLst>
                                        <p:tav tm="0">
                                          <p:val>
                                            <p:strVal val="#ppt_y"/>
                                          </p:val>
                                        </p:tav>
                                        <p:tav tm="100000">
                                          <p:val>
                                            <p:strVal val="#ppt_y"/>
                                          </p:val>
                                        </p:tav>
                                      </p:tavLst>
                                    </p:anim>
                                    <p:anim calcmode="lin" valueType="num">
                                      <p:cBhvr>
                                        <p:cTn id="37" dur="500" fill="hold"/>
                                        <p:tgtEl>
                                          <p:spTgt spid="746540"/>
                                        </p:tgtEl>
                                        <p:attrNameLst>
                                          <p:attrName>ppt_w</p:attrName>
                                        </p:attrNameLst>
                                      </p:cBhvr>
                                      <p:tavLst>
                                        <p:tav tm="0">
                                          <p:val>
                                            <p:fltVal val="0"/>
                                          </p:val>
                                        </p:tav>
                                        <p:tav tm="100000">
                                          <p:val>
                                            <p:strVal val="#ppt_w"/>
                                          </p:val>
                                        </p:tav>
                                      </p:tavLst>
                                    </p:anim>
                                    <p:anim calcmode="lin" valueType="num">
                                      <p:cBhvr>
                                        <p:cTn id="38" dur="500" fill="hold"/>
                                        <p:tgtEl>
                                          <p:spTgt spid="746540"/>
                                        </p:tgtEl>
                                        <p:attrNameLst>
                                          <p:attrName>ppt_h</p:attrName>
                                        </p:attrNameLst>
                                      </p:cBhvr>
                                      <p:tavLst>
                                        <p:tav tm="0">
                                          <p:val>
                                            <p:strVal val="#ppt_h"/>
                                          </p:val>
                                        </p:tav>
                                        <p:tav tm="100000">
                                          <p:val>
                                            <p:strVal val="#ppt_h"/>
                                          </p:val>
                                        </p:tav>
                                      </p:tavLst>
                                    </p:anim>
                                  </p:childTnLst>
                                </p:cTn>
                              </p:par>
                            </p:childTnLst>
                          </p:cTn>
                        </p:par>
                        <p:par>
                          <p:cTn id="39" fill="hold" nodeType="afterGroup">
                            <p:stCondLst>
                              <p:cond delay="500"/>
                            </p:stCondLst>
                            <p:childTnLst>
                              <p:par>
                                <p:cTn id="40" presetID="17" presetClass="entr" presetSubtype="8" fill="hold" grpId="0" nodeType="afterEffect">
                                  <p:stCondLst>
                                    <p:cond delay="0"/>
                                  </p:stCondLst>
                                  <p:childTnLst>
                                    <p:set>
                                      <p:cBhvr>
                                        <p:cTn id="41" dur="1" fill="hold">
                                          <p:stCondLst>
                                            <p:cond delay="0"/>
                                          </p:stCondLst>
                                        </p:cTn>
                                        <p:tgtEl>
                                          <p:spTgt spid="746541"/>
                                        </p:tgtEl>
                                        <p:attrNameLst>
                                          <p:attrName>style.visibility</p:attrName>
                                        </p:attrNameLst>
                                      </p:cBhvr>
                                      <p:to>
                                        <p:strVal val="visible"/>
                                      </p:to>
                                    </p:set>
                                    <p:anim calcmode="lin" valueType="num">
                                      <p:cBhvr>
                                        <p:cTn id="42" dur="500" fill="hold"/>
                                        <p:tgtEl>
                                          <p:spTgt spid="746541"/>
                                        </p:tgtEl>
                                        <p:attrNameLst>
                                          <p:attrName>ppt_x</p:attrName>
                                        </p:attrNameLst>
                                      </p:cBhvr>
                                      <p:tavLst>
                                        <p:tav tm="0">
                                          <p:val>
                                            <p:strVal val="#ppt_x-#ppt_w/2"/>
                                          </p:val>
                                        </p:tav>
                                        <p:tav tm="100000">
                                          <p:val>
                                            <p:strVal val="#ppt_x"/>
                                          </p:val>
                                        </p:tav>
                                      </p:tavLst>
                                    </p:anim>
                                    <p:anim calcmode="lin" valueType="num">
                                      <p:cBhvr>
                                        <p:cTn id="43" dur="500" fill="hold"/>
                                        <p:tgtEl>
                                          <p:spTgt spid="746541"/>
                                        </p:tgtEl>
                                        <p:attrNameLst>
                                          <p:attrName>ppt_y</p:attrName>
                                        </p:attrNameLst>
                                      </p:cBhvr>
                                      <p:tavLst>
                                        <p:tav tm="0">
                                          <p:val>
                                            <p:strVal val="#ppt_y"/>
                                          </p:val>
                                        </p:tav>
                                        <p:tav tm="100000">
                                          <p:val>
                                            <p:strVal val="#ppt_y"/>
                                          </p:val>
                                        </p:tav>
                                      </p:tavLst>
                                    </p:anim>
                                    <p:anim calcmode="lin" valueType="num">
                                      <p:cBhvr>
                                        <p:cTn id="44" dur="500" fill="hold"/>
                                        <p:tgtEl>
                                          <p:spTgt spid="746541"/>
                                        </p:tgtEl>
                                        <p:attrNameLst>
                                          <p:attrName>ppt_w</p:attrName>
                                        </p:attrNameLst>
                                      </p:cBhvr>
                                      <p:tavLst>
                                        <p:tav tm="0">
                                          <p:val>
                                            <p:fltVal val="0"/>
                                          </p:val>
                                        </p:tav>
                                        <p:tav tm="100000">
                                          <p:val>
                                            <p:strVal val="#ppt_w"/>
                                          </p:val>
                                        </p:tav>
                                      </p:tavLst>
                                    </p:anim>
                                    <p:anim calcmode="lin" valueType="num">
                                      <p:cBhvr>
                                        <p:cTn id="45" dur="500" fill="hold"/>
                                        <p:tgtEl>
                                          <p:spTgt spid="746541"/>
                                        </p:tgtEl>
                                        <p:attrNameLst>
                                          <p:attrName>ppt_h</p:attrName>
                                        </p:attrNameLst>
                                      </p:cBhvr>
                                      <p:tavLst>
                                        <p:tav tm="0">
                                          <p:val>
                                            <p:strVal val="#ppt_h"/>
                                          </p:val>
                                        </p:tav>
                                        <p:tav tm="100000">
                                          <p:val>
                                            <p:strVal val="#ppt_h"/>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ntr" presetSubtype="8" fill="hold" grpId="0" nodeType="clickEffect">
                                  <p:stCondLst>
                                    <p:cond delay="0"/>
                                  </p:stCondLst>
                                  <p:childTnLst>
                                    <p:set>
                                      <p:cBhvr>
                                        <p:cTn id="49" dur="1" fill="hold">
                                          <p:stCondLst>
                                            <p:cond delay="0"/>
                                          </p:stCondLst>
                                        </p:cTn>
                                        <p:tgtEl>
                                          <p:spTgt spid="746538"/>
                                        </p:tgtEl>
                                        <p:attrNameLst>
                                          <p:attrName>style.visibility</p:attrName>
                                        </p:attrNameLst>
                                      </p:cBhvr>
                                      <p:to>
                                        <p:strVal val="visible"/>
                                      </p:to>
                                    </p:set>
                                    <p:anim calcmode="lin" valueType="num">
                                      <p:cBhvr>
                                        <p:cTn id="50" dur="500" fill="hold"/>
                                        <p:tgtEl>
                                          <p:spTgt spid="746538"/>
                                        </p:tgtEl>
                                        <p:attrNameLst>
                                          <p:attrName>ppt_x</p:attrName>
                                        </p:attrNameLst>
                                      </p:cBhvr>
                                      <p:tavLst>
                                        <p:tav tm="0">
                                          <p:val>
                                            <p:strVal val="#ppt_x-#ppt_w/2"/>
                                          </p:val>
                                        </p:tav>
                                        <p:tav tm="100000">
                                          <p:val>
                                            <p:strVal val="#ppt_x"/>
                                          </p:val>
                                        </p:tav>
                                      </p:tavLst>
                                    </p:anim>
                                    <p:anim calcmode="lin" valueType="num">
                                      <p:cBhvr>
                                        <p:cTn id="51" dur="500" fill="hold"/>
                                        <p:tgtEl>
                                          <p:spTgt spid="746538"/>
                                        </p:tgtEl>
                                        <p:attrNameLst>
                                          <p:attrName>ppt_y</p:attrName>
                                        </p:attrNameLst>
                                      </p:cBhvr>
                                      <p:tavLst>
                                        <p:tav tm="0">
                                          <p:val>
                                            <p:strVal val="#ppt_y"/>
                                          </p:val>
                                        </p:tav>
                                        <p:tav tm="100000">
                                          <p:val>
                                            <p:strVal val="#ppt_y"/>
                                          </p:val>
                                        </p:tav>
                                      </p:tavLst>
                                    </p:anim>
                                    <p:anim calcmode="lin" valueType="num">
                                      <p:cBhvr>
                                        <p:cTn id="52" dur="500" fill="hold"/>
                                        <p:tgtEl>
                                          <p:spTgt spid="746538"/>
                                        </p:tgtEl>
                                        <p:attrNameLst>
                                          <p:attrName>ppt_w</p:attrName>
                                        </p:attrNameLst>
                                      </p:cBhvr>
                                      <p:tavLst>
                                        <p:tav tm="0">
                                          <p:val>
                                            <p:fltVal val="0"/>
                                          </p:val>
                                        </p:tav>
                                        <p:tav tm="100000">
                                          <p:val>
                                            <p:strVal val="#ppt_w"/>
                                          </p:val>
                                        </p:tav>
                                      </p:tavLst>
                                    </p:anim>
                                    <p:anim calcmode="lin" valueType="num">
                                      <p:cBhvr>
                                        <p:cTn id="53" dur="500" fill="hold"/>
                                        <p:tgtEl>
                                          <p:spTgt spid="746538"/>
                                        </p:tgtEl>
                                        <p:attrNameLst>
                                          <p:attrName>ppt_h</p:attrName>
                                        </p:attrNameLst>
                                      </p:cBhvr>
                                      <p:tavLst>
                                        <p:tav tm="0">
                                          <p:val>
                                            <p:strVal val="#ppt_h"/>
                                          </p:val>
                                        </p:tav>
                                        <p:tav tm="100000">
                                          <p:val>
                                            <p:strVal val="#ppt_h"/>
                                          </p:val>
                                        </p:tav>
                                      </p:tavLst>
                                    </p:anim>
                                  </p:childTnLst>
                                </p:cTn>
                              </p:par>
                            </p:childTnLst>
                          </p:cTn>
                        </p:par>
                        <p:par>
                          <p:cTn id="54" fill="hold" nodeType="afterGroup">
                            <p:stCondLst>
                              <p:cond delay="500"/>
                            </p:stCondLst>
                            <p:childTnLst>
                              <p:par>
                                <p:cTn id="55" presetID="17" presetClass="entr" presetSubtype="8" fill="hold" grpId="0" nodeType="afterEffect">
                                  <p:stCondLst>
                                    <p:cond delay="0"/>
                                  </p:stCondLst>
                                  <p:childTnLst>
                                    <p:set>
                                      <p:cBhvr>
                                        <p:cTn id="56" dur="1" fill="hold">
                                          <p:stCondLst>
                                            <p:cond delay="0"/>
                                          </p:stCondLst>
                                        </p:cTn>
                                        <p:tgtEl>
                                          <p:spTgt spid="746539"/>
                                        </p:tgtEl>
                                        <p:attrNameLst>
                                          <p:attrName>style.visibility</p:attrName>
                                        </p:attrNameLst>
                                      </p:cBhvr>
                                      <p:to>
                                        <p:strVal val="visible"/>
                                      </p:to>
                                    </p:set>
                                    <p:anim calcmode="lin" valueType="num">
                                      <p:cBhvr>
                                        <p:cTn id="57" dur="500" fill="hold"/>
                                        <p:tgtEl>
                                          <p:spTgt spid="746539"/>
                                        </p:tgtEl>
                                        <p:attrNameLst>
                                          <p:attrName>ppt_x</p:attrName>
                                        </p:attrNameLst>
                                      </p:cBhvr>
                                      <p:tavLst>
                                        <p:tav tm="0">
                                          <p:val>
                                            <p:strVal val="#ppt_x-#ppt_w/2"/>
                                          </p:val>
                                        </p:tav>
                                        <p:tav tm="100000">
                                          <p:val>
                                            <p:strVal val="#ppt_x"/>
                                          </p:val>
                                        </p:tav>
                                      </p:tavLst>
                                    </p:anim>
                                    <p:anim calcmode="lin" valueType="num">
                                      <p:cBhvr>
                                        <p:cTn id="58" dur="500" fill="hold"/>
                                        <p:tgtEl>
                                          <p:spTgt spid="746539"/>
                                        </p:tgtEl>
                                        <p:attrNameLst>
                                          <p:attrName>ppt_y</p:attrName>
                                        </p:attrNameLst>
                                      </p:cBhvr>
                                      <p:tavLst>
                                        <p:tav tm="0">
                                          <p:val>
                                            <p:strVal val="#ppt_y"/>
                                          </p:val>
                                        </p:tav>
                                        <p:tav tm="100000">
                                          <p:val>
                                            <p:strVal val="#ppt_y"/>
                                          </p:val>
                                        </p:tav>
                                      </p:tavLst>
                                    </p:anim>
                                    <p:anim calcmode="lin" valueType="num">
                                      <p:cBhvr>
                                        <p:cTn id="59" dur="500" fill="hold"/>
                                        <p:tgtEl>
                                          <p:spTgt spid="746539"/>
                                        </p:tgtEl>
                                        <p:attrNameLst>
                                          <p:attrName>ppt_w</p:attrName>
                                        </p:attrNameLst>
                                      </p:cBhvr>
                                      <p:tavLst>
                                        <p:tav tm="0">
                                          <p:val>
                                            <p:fltVal val="0"/>
                                          </p:val>
                                        </p:tav>
                                        <p:tav tm="100000">
                                          <p:val>
                                            <p:strVal val="#ppt_w"/>
                                          </p:val>
                                        </p:tav>
                                      </p:tavLst>
                                    </p:anim>
                                    <p:anim calcmode="lin" valueType="num">
                                      <p:cBhvr>
                                        <p:cTn id="60" dur="500" fill="hold"/>
                                        <p:tgtEl>
                                          <p:spTgt spid="746539"/>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8" fill="hold" grpId="0" nodeType="clickEffect">
                                  <p:stCondLst>
                                    <p:cond delay="0"/>
                                  </p:stCondLst>
                                  <p:childTnLst>
                                    <p:set>
                                      <p:cBhvr>
                                        <p:cTn id="64" dur="1" fill="hold">
                                          <p:stCondLst>
                                            <p:cond delay="0"/>
                                          </p:stCondLst>
                                        </p:cTn>
                                        <p:tgtEl>
                                          <p:spTgt spid="746536"/>
                                        </p:tgtEl>
                                        <p:attrNameLst>
                                          <p:attrName>style.visibility</p:attrName>
                                        </p:attrNameLst>
                                      </p:cBhvr>
                                      <p:to>
                                        <p:strVal val="visible"/>
                                      </p:to>
                                    </p:set>
                                    <p:anim calcmode="lin" valueType="num">
                                      <p:cBhvr>
                                        <p:cTn id="65" dur="500" fill="hold"/>
                                        <p:tgtEl>
                                          <p:spTgt spid="746536"/>
                                        </p:tgtEl>
                                        <p:attrNameLst>
                                          <p:attrName>ppt_x</p:attrName>
                                        </p:attrNameLst>
                                      </p:cBhvr>
                                      <p:tavLst>
                                        <p:tav tm="0">
                                          <p:val>
                                            <p:strVal val="#ppt_x-#ppt_w/2"/>
                                          </p:val>
                                        </p:tav>
                                        <p:tav tm="100000">
                                          <p:val>
                                            <p:strVal val="#ppt_x"/>
                                          </p:val>
                                        </p:tav>
                                      </p:tavLst>
                                    </p:anim>
                                    <p:anim calcmode="lin" valueType="num">
                                      <p:cBhvr>
                                        <p:cTn id="66" dur="500" fill="hold"/>
                                        <p:tgtEl>
                                          <p:spTgt spid="746536"/>
                                        </p:tgtEl>
                                        <p:attrNameLst>
                                          <p:attrName>ppt_y</p:attrName>
                                        </p:attrNameLst>
                                      </p:cBhvr>
                                      <p:tavLst>
                                        <p:tav tm="0">
                                          <p:val>
                                            <p:strVal val="#ppt_y"/>
                                          </p:val>
                                        </p:tav>
                                        <p:tav tm="100000">
                                          <p:val>
                                            <p:strVal val="#ppt_y"/>
                                          </p:val>
                                        </p:tav>
                                      </p:tavLst>
                                    </p:anim>
                                    <p:anim calcmode="lin" valueType="num">
                                      <p:cBhvr>
                                        <p:cTn id="67" dur="500" fill="hold"/>
                                        <p:tgtEl>
                                          <p:spTgt spid="746536"/>
                                        </p:tgtEl>
                                        <p:attrNameLst>
                                          <p:attrName>ppt_w</p:attrName>
                                        </p:attrNameLst>
                                      </p:cBhvr>
                                      <p:tavLst>
                                        <p:tav tm="0">
                                          <p:val>
                                            <p:fltVal val="0"/>
                                          </p:val>
                                        </p:tav>
                                        <p:tav tm="100000">
                                          <p:val>
                                            <p:strVal val="#ppt_w"/>
                                          </p:val>
                                        </p:tav>
                                      </p:tavLst>
                                    </p:anim>
                                    <p:anim calcmode="lin" valueType="num">
                                      <p:cBhvr>
                                        <p:cTn id="68" dur="500" fill="hold"/>
                                        <p:tgtEl>
                                          <p:spTgt spid="746536"/>
                                        </p:tgtEl>
                                        <p:attrNameLst>
                                          <p:attrName>ppt_h</p:attrName>
                                        </p:attrNameLst>
                                      </p:cBhvr>
                                      <p:tavLst>
                                        <p:tav tm="0">
                                          <p:val>
                                            <p:strVal val="#ppt_h"/>
                                          </p:val>
                                        </p:tav>
                                        <p:tav tm="100000">
                                          <p:val>
                                            <p:strVal val="#ppt_h"/>
                                          </p:val>
                                        </p:tav>
                                      </p:tavLst>
                                    </p:anim>
                                  </p:childTnLst>
                                </p:cTn>
                              </p:par>
                            </p:childTnLst>
                          </p:cTn>
                        </p:par>
                        <p:par>
                          <p:cTn id="69" fill="hold" nodeType="afterGroup">
                            <p:stCondLst>
                              <p:cond delay="500"/>
                            </p:stCondLst>
                            <p:childTnLst>
                              <p:par>
                                <p:cTn id="70" presetID="17" presetClass="entr" presetSubtype="8" fill="hold" grpId="0" nodeType="afterEffect">
                                  <p:stCondLst>
                                    <p:cond delay="0"/>
                                  </p:stCondLst>
                                  <p:childTnLst>
                                    <p:set>
                                      <p:cBhvr>
                                        <p:cTn id="71" dur="1" fill="hold">
                                          <p:stCondLst>
                                            <p:cond delay="0"/>
                                          </p:stCondLst>
                                        </p:cTn>
                                        <p:tgtEl>
                                          <p:spTgt spid="746537"/>
                                        </p:tgtEl>
                                        <p:attrNameLst>
                                          <p:attrName>style.visibility</p:attrName>
                                        </p:attrNameLst>
                                      </p:cBhvr>
                                      <p:to>
                                        <p:strVal val="visible"/>
                                      </p:to>
                                    </p:set>
                                    <p:anim calcmode="lin" valueType="num">
                                      <p:cBhvr>
                                        <p:cTn id="72" dur="500" fill="hold"/>
                                        <p:tgtEl>
                                          <p:spTgt spid="746537"/>
                                        </p:tgtEl>
                                        <p:attrNameLst>
                                          <p:attrName>ppt_x</p:attrName>
                                        </p:attrNameLst>
                                      </p:cBhvr>
                                      <p:tavLst>
                                        <p:tav tm="0">
                                          <p:val>
                                            <p:strVal val="#ppt_x-#ppt_w/2"/>
                                          </p:val>
                                        </p:tav>
                                        <p:tav tm="100000">
                                          <p:val>
                                            <p:strVal val="#ppt_x"/>
                                          </p:val>
                                        </p:tav>
                                      </p:tavLst>
                                    </p:anim>
                                    <p:anim calcmode="lin" valueType="num">
                                      <p:cBhvr>
                                        <p:cTn id="73" dur="500" fill="hold"/>
                                        <p:tgtEl>
                                          <p:spTgt spid="746537"/>
                                        </p:tgtEl>
                                        <p:attrNameLst>
                                          <p:attrName>ppt_y</p:attrName>
                                        </p:attrNameLst>
                                      </p:cBhvr>
                                      <p:tavLst>
                                        <p:tav tm="0">
                                          <p:val>
                                            <p:strVal val="#ppt_y"/>
                                          </p:val>
                                        </p:tav>
                                        <p:tav tm="100000">
                                          <p:val>
                                            <p:strVal val="#ppt_y"/>
                                          </p:val>
                                        </p:tav>
                                      </p:tavLst>
                                    </p:anim>
                                    <p:anim calcmode="lin" valueType="num">
                                      <p:cBhvr>
                                        <p:cTn id="74" dur="500" fill="hold"/>
                                        <p:tgtEl>
                                          <p:spTgt spid="746537"/>
                                        </p:tgtEl>
                                        <p:attrNameLst>
                                          <p:attrName>ppt_w</p:attrName>
                                        </p:attrNameLst>
                                      </p:cBhvr>
                                      <p:tavLst>
                                        <p:tav tm="0">
                                          <p:val>
                                            <p:fltVal val="0"/>
                                          </p:val>
                                        </p:tav>
                                        <p:tav tm="100000">
                                          <p:val>
                                            <p:strVal val="#ppt_w"/>
                                          </p:val>
                                        </p:tav>
                                      </p:tavLst>
                                    </p:anim>
                                    <p:anim calcmode="lin" valueType="num">
                                      <p:cBhvr>
                                        <p:cTn id="75" dur="500" fill="hold"/>
                                        <p:tgtEl>
                                          <p:spTgt spid="746537"/>
                                        </p:tgtEl>
                                        <p:attrNameLst>
                                          <p:attrName>ppt_h</p:attrName>
                                        </p:attrNameLst>
                                      </p:cBhvr>
                                      <p:tavLst>
                                        <p:tav tm="0">
                                          <p:val>
                                            <p:strVal val="#ppt_h"/>
                                          </p:val>
                                        </p:tav>
                                        <p:tav tm="100000">
                                          <p:val>
                                            <p:strVal val="#ppt_h"/>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9" presetClass="entr" presetSubtype="0" fill="hold" nodeType="clickEffect">
                                  <p:stCondLst>
                                    <p:cond delay="0"/>
                                  </p:stCondLst>
                                  <p:childTnLst>
                                    <p:set>
                                      <p:cBhvr>
                                        <p:cTn id="79" dur="1" fill="hold">
                                          <p:stCondLst>
                                            <p:cond delay="0"/>
                                          </p:stCondLst>
                                        </p:cTn>
                                        <p:tgtEl>
                                          <p:spTgt spid="746560"/>
                                        </p:tgtEl>
                                        <p:attrNameLst>
                                          <p:attrName>style.visibility</p:attrName>
                                        </p:attrNameLst>
                                      </p:cBhvr>
                                      <p:to>
                                        <p:strVal val="visible"/>
                                      </p:to>
                                    </p:set>
                                    <p:animEffect transition="in" filter="dissolve">
                                      <p:cBhvr>
                                        <p:cTn id="80" dur="500"/>
                                        <p:tgtEl>
                                          <p:spTgt spid="746560"/>
                                        </p:tgtEl>
                                      </p:cBhvr>
                                    </p:animEffect>
                                  </p:childTnLst>
                                  <p:subTnLst>
                                    <p:set>
                                      <p:cBhvr override="childStyle">
                                        <p:cTn dur="1" fill="hold" display="0" masterRel="nextClick" afterEffect="1"/>
                                        <p:tgtEl>
                                          <p:spTgt spid="746560"/>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746534"/>
                                        </p:tgtEl>
                                        <p:attrNameLst>
                                          <p:attrName>style.visibility</p:attrName>
                                        </p:attrNameLst>
                                      </p:cBhvr>
                                      <p:to>
                                        <p:strVal val="visible"/>
                                      </p:to>
                                    </p:set>
                                    <p:anim calcmode="lin" valueType="num">
                                      <p:cBhvr>
                                        <p:cTn id="85" dur="500" fill="hold"/>
                                        <p:tgtEl>
                                          <p:spTgt spid="746534"/>
                                        </p:tgtEl>
                                        <p:attrNameLst>
                                          <p:attrName>ppt_x</p:attrName>
                                        </p:attrNameLst>
                                      </p:cBhvr>
                                      <p:tavLst>
                                        <p:tav tm="0">
                                          <p:val>
                                            <p:strVal val="#ppt_x-#ppt_w/2"/>
                                          </p:val>
                                        </p:tav>
                                        <p:tav tm="100000">
                                          <p:val>
                                            <p:strVal val="#ppt_x"/>
                                          </p:val>
                                        </p:tav>
                                      </p:tavLst>
                                    </p:anim>
                                    <p:anim calcmode="lin" valueType="num">
                                      <p:cBhvr>
                                        <p:cTn id="86" dur="500" fill="hold"/>
                                        <p:tgtEl>
                                          <p:spTgt spid="746534"/>
                                        </p:tgtEl>
                                        <p:attrNameLst>
                                          <p:attrName>ppt_y</p:attrName>
                                        </p:attrNameLst>
                                      </p:cBhvr>
                                      <p:tavLst>
                                        <p:tav tm="0">
                                          <p:val>
                                            <p:strVal val="#ppt_y"/>
                                          </p:val>
                                        </p:tav>
                                        <p:tav tm="100000">
                                          <p:val>
                                            <p:strVal val="#ppt_y"/>
                                          </p:val>
                                        </p:tav>
                                      </p:tavLst>
                                    </p:anim>
                                    <p:anim calcmode="lin" valueType="num">
                                      <p:cBhvr>
                                        <p:cTn id="87" dur="500" fill="hold"/>
                                        <p:tgtEl>
                                          <p:spTgt spid="746534"/>
                                        </p:tgtEl>
                                        <p:attrNameLst>
                                          <p:attrName>ppt_w</p:attrName>
                                        </p:attrNameLst>
                                      </p:cBhvr>
                                      <p:tavLst>
                                        <p:tav tm="0">
                                          <p:val>
                                            <p:fltVal val="0"/>
                                          </p:val>
                                        </p:tav>
                                        <p:tav tm="100000">
                                          <p:val>
                                            <p:strVal val="#ppt_w"/>
                                          </p:val>
                                        </p:tav>
                                      </p:tavLst>
                                    </p:anim>
                                    <p:anim calcmode="lin" valueType="num">
                                      <p:cBhvr>
                                        <p:cTn id="88" dur="500" fill="hold"/>
                                        <p:tgtEl>
                                          <p:spTgt spid="746534"/>
                                        </p:tgtEl>
                                        <p:attrNameLst>
                                          <p:attrName>ppt_h</p:attrName>
                                        </p:attrNameLst>
                                      </p:cBhvr>
                                      <p:tavLst>
                                        <p:tav tm="0">
                                          <p:val>
                                            <p:strVal val="#ppt_h"/>
                                          </p:val>
                                        </p:tav>
                                        <p:tav tm="100000">
                                          <p:val>
                                            <p:strVal val="#ppt_h"/>
                                          </p:val>
                                        </p:tav>
                                      </p:tavLst>
                                    </p:anim>
                                  </p:childTnLst>
                                </p:cTn>
                              </p:par>
                            </p:childTnLst>
                          </p:cTn>
                        </p:par>
                        <p:par>
                          <p:cTn id="89" fill="hold" nodeType="afterGroup">
                            <p:stCondLst>
                              <p:cond delay="500"/>
                            </p:stCondLst>
                            <p:childTnLst>
                              <p:par>
                                <p:cTn id="90" presetID="17" presetClass="entr" presetSubtype="8" fill="hold" grpId="0" nodeType="afterEffect">
                                  <p:stCondLst>
                                    <p:cond delay="0"/>
                                  </p:stCondLst>
                                  <p:childTnLst>
                                    <p:set>
                                      <p:cBhvr>
                                        <p:cTn id="91" dur="1" fill="hold">
                                          <p:stCondLst>
                                            <p:cond delay="0"/>
                                          </p:stCondLst>
                                        </p:cTn>
                                        <p:tgtEl>
                                          <p:spTgt spid="746535"/>
                                        </p:tgtEl>
                                        <p:attrNameLst>
                                          <p:attrName>style.visibility</p:attrName>
                                        </p:attrNameLst>
                                      </p:cBhvr>
                                      <p:to>
                                        <p:strVal val="visible"/>
                                      </p:to>
                                    </p:set>
                                    <p:anim calcmode="lin" valueType="num">
                                      <p:cBhvr>
                                        <p:cTn id="92" dur="500" fill="hold"/>
                                        <p:tgtEl>
                                          <p:spTgt spid="746535"/>
                                        </p:tgtEl>
                                        <p:attrNameLst>
                                          <p:attrName>ppt_x</p:attrName>
                                        </p:attrNameLst>
                                      </p:cBhvr>
                                      <p:tavLst>
                                        <p:tav tm="0">
                                          <p:val>
                                            <p:strVal val="#ppt_x-#ppt_w/2"/>
                                          </p:val>
                                        </p:tav>
                                        <p:tav tm="100000">
                                          <p:val>
                                            <p:strVal val="#ppt_x"/>
                                          </p:val>
                                        </p:tav>
                                      </p:tavLst>
                                    </p:anim>
                                    <p:anim calcmode="lin" valueType="num">
                                      <p:cBhvr>
                                        <p:cTn id="93" dur="500" fill="hold"/>
                                        <p:tgtEl>
                                          <p:spTgt spid="746535"/>
                                        </p:tgtEl>
                                        <p:attrNameLst>
                                          <p:attrName>ppt_y</p:attrName>
                                        </p:attrNameLst>
                                      </p:cBhvr>
                                      <p:tavLst>
                                        <p:tav tm="0">
                                          <p:val>
                                            <p:strVal val="#ppt_y"/>
                                          </p:val>
                                        </p:tav>
                                        <p:tav tm="100000">
                                          <p:val>
                                            <p:strVal val="#ppt_y"/>
                                          </p:val>
                                        </p:tav>
                                      </p:tavLst>
                                    </p:anim>
                                    <p:anim calcmode="lin" valueType="num">
                                      <p:cBhvr>
                                        <p:cTn id="94" dur="500" fill="hold"/>
                                        <p:tgtEl>
                                          <p:spTgt spid="746535"/>
                                        </p:tgtEl>
                                        <p:attrNameLst>
                                          <p:attrName>ppt_w</p:attrName>
                                        </p:attrNameLst>
                                      </p:cBhvr>
                                      <p:tavLst>
                                        <p:tav tm="0">
                                          <p:val>
                                            <p:fltVal val="0"/>
                                          </p:val>
                                        </p:tav>
                                        <p:tav tm="100000">
                                          <p:val>
                                            <p:strVal val="#ppt_w"/>
                                          </p:val>
                                        </p:tav>
                                      </p:tavLst>
                                    </p:anim>
                                    <p:anim calcmode="lin" valueType="num">
                                      <p:cBhvr>
                                        <p:cTn id="95" dur="500" fill="hold"/>
                                        <p:tgtEl>
                                          <p:spTgt spid="746535"/>
                                        </p:tgtEl>
                                        <p:attrNameLst>
                                          <p:attrName>ppt_h</p:attrName>
                                        </p:attrNameLst>
                                      </p:cBhvr>
                                      <p:tavLst>
                                        <p:tav tm="0">
                                          <p:val>
                                            <p:strVal val="#ppt_h"/>
                                          </p:val>
                                        </p:tav>
                                        <p:tav tm="100000">
                                          <p:val>
                                            <p:strVal val="#ppt_h"/>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17" presetClass="entr" presetSubtype="8" fill="hold" grpId="0" nodeType="clickEffect">
                                  <p:stCondLst>
                                    <p:cond delay="0"/>
                                  </p:stCondLst>
                                  <p:childTnLst>
                                    <p:set>
                                      <p:cBhvr>
                                        <p:cTn id="99" dur="1" fill="hold">
                                          <p:stCondLst>
                                            <p:cond delay="0"/>
                                          </p:stCondLst>
                                        </p:cTn>
                                        <p:tgtEl>
                                          <p:spTgt spid="746542"/>
                                        </p:tgtEl>
                                        <p:attrNameLst>
                                          <p:attrName>style.visibility</p:attrName>
                                        </p:attrNameLst>
                                      </p:cBhvr>
                                      <p:to>
                                        <p:strVal val="visible"/>
                                      </p:to>
                                    </p:set>
                                    <p:anim calcmode="lin" valueType="num">
                                      <p:cBhvr>
                                        <p:cTn id="100" dur="500" fill="hold"/>
                                        <p:tgtEl>
                                          <p:spTgt spid="746542"/>
                                        </p:tgtEl>
                                        <p:attrNameLst>
                                          <p:attrName>ppt_x</p:attrName>
                                        </p:attrNameLst>
                                      </p:cBhvr>
                                      <p:tavLst>
                                        <p:tav tm="0">
                                          <p:val>
                                            <p:strVal val="#ppt_x-#ppt_w/2"/>
                                          </p:val>
                                        </p:tav>
                                        <p:tav tm="100000">
                                          <p:val>
                                            <p:strVal val="#ppt_x"/>
                                          </p:val>
                                        </p:tav>
                                      </p:tavLst>
                                    </p:anim>
                                    <p:anim calcmode="lin" valueType="num">
                                      <p:cBhvr>
                                        <p:cTn id="101" dur="500" fill="hold"/>
                                        <p:tgtEl>
                                          <p:spTgt spid="746542"/>
                                        </p:tgtEl>
                                        <p:attrNameLst>
                                          <p:attrName>ppt_y</p:attrName>
                                        </p:attrNameLst>
                                      </p:cBhvr>
                                      <p:tavLst>
                                        <p:tav tm="0">
                                          <p:val>
                                            <p:strVal val="#ppt_y"/>
                                          </p:val>
                                        </p:tav>
                                        <p:tav tm="100000">
                                          <p:val>
                                            <p:strVal val="#ppt_y"/>
                                          </p:val>
                                        </p:tav>
                                      </p:tavLst>
                                    </p:anim>
                                    <p:anim calcmode="lin" valueType="num">
                                      <p:cBhvr>
                                        <p:cTn id="102" dur="500" fill="hold"/>
                                        <p:tgtEl>
                                          <p:spTgt spid="746542"/>
                                        </p:tgtEl>
                                        <p:attrNameLst>
                                          <p:attrName>ppt_w</p:attrName>
                                        </p:attrNameLst>
                                      </p:cBhvr>
                                      <p:tavLst>
                                        <p:tav tm="0">
                                          <p:val>
                                            <p:fltVal val="0"/>
                                          </p:val>
                                        </p:tav>
                                        <p:tav tm="100000">
                                          <p:val>
                                            <p:strVal val="#ppt_w"/>
                                          </p:val>
                                        </p:tav>
                                      </p:tavLst>
                                    </p:anim>
                                    <p:anim calcmode="lin" valueType="num">
                                      <p:cBhvr>
                                        <p:cTn id="103" dur="500" fill="hold"/>
                                        <p:tgtEl>
                                          <p:spTgt spid="746542"/>
                                        </p:tgtEl>
                                        <p:attrNameLst>
                                          <p:attrName>ppt_h</p:attrName>
                                        </p:attrNameLst>
                                      </p:cBhvr>
                                      <p:tavLst>
                                        <p:tav tm="0">
                                          <p:val>
                                            <p:strVal val="#ppt_h"/>
                                          </p:val>
                                        </p:tav>
                                        <p:tav tm="100000">
                                          <p:val>
                                            <p:strVal val="#ppt_h"/>
                                          </p:val>
                                        </p:tav>
                                      </p:tavLst>
                                    </p:anim>
                                  </p:childTnLst>
                                </p:cTn>
                              </p:par>
                            </p:childTnLst>
                          </p:cTn>
                        </p:par>
                        <p:par>
                          <p:cTn id="104" fill="hold" nodeType="afterGroup">
                            <p:stCondLst>
                              <p:cond delay="500"/>
                            </p:stCondLst>
                            <p:childTnLst>
                              <p:par>
                                <p:cTn id="105" presetID="17" presetClass="entr" presetSubtype="8" fill="hold" grpId="0" nodeType="afterEffect">
                                  <p:stCondLst>
                                    <p:cond delay="0"/>
                                  </p:stCondLst>
                                  <p:childTnLst>
                                    <p:set>
                                      <p:cBhvr>
                                        <p:cTn id="106" dur="1" fill="hold">
                                          <p:stCondLst>
                                            <p:cond delay="0"/>
                                          </p:stCondLst>
                                        </p:cTn>
                                        <p:tgtEl>
                                          <p:spTgt spid="746543"/>
                                        </p:tgtEl>
                                        <p:attrNameLst>
                                          <p:attrName>style.visibility</p:attrName>
                                        </p:attrNameLst>
                                      </p:cBhvr>
                                      <p:to>
                                        <p:strVal val="visible"/>
                                      </p:to>
                                    </p:set>
                                    <p:anim calcmode="lin" valueType="num">
                                      <p:cBhvr>
                                        <p:cTn id="107" dur="500" fill="hold"/>
                                        <p:tgtEl>
                                          <p:spTgt spid="746543"/>
                                        </p:tgtEl>
                                        <p:attrNameLst>
                                          <p:attrName>ppt_x</p:attrName>
                                        </p:attrNameLst>
                                      </p:cBhvr>
                                      <p:tavLst>
                                        <p:tav tm="0">
                                          <p:val>
                                            <p:strVal val="#ppt_x-#ppt_w/2"/>
                                          </p:val>
                                        </p:tav>
                                        <p:tav tm="100000">
                                          <p:val>
                                            <p:strVal val="#ppt_x"/>
                                          </p:val>
                                        </p:tav>
                                      </p:tavLst>
                                    </p:anim>
                                    <p:anim calcmode="lin" valueType="num">
                                      <p:cBhvr>
                                        <p:cTn id="108" dur="500" fill="hold"/>
                                        <p:tgtEl>
                                          <p:spTgt spid="746543"/>
                                        </p:tgtEl>
                                        <p:attrNameLst>
                                          <p:attrName>ppt_y</p:attrName>
                                        </p:attrNameLst>
                                      </p:cBhvr>
                                      <p:tavLst>
                                        <p:tav tm="0">
                                          <p:val>
                                            <p:strVal val="#ppt_y"/>
                                          </p:val>
                                        </p:tav>
                                        <p:tav tm="100000">
                                          <p:val>
                                            <p:strVal val="#ppt_y"/>
                                          </p:val>
                                        </p:tav>
                                      </p:tavLst>
                                    </p:anim>
                                    <p:anim calcmode="lin" valueType="num">
                                      <p:cBhvr>
                                        <p:cTn id="109" dur="500" fill="hold"/>
                                        <p:tgtEl>
                                          <p:spTgt spid="746543"/>
                                        </p:tgtEl>
                                        <p:attrNameLst>
                                          <p:attrName>ppt_w</p:attrName>
                                        </p:attrNameLst>
                                      </p:cBhvr>
                                      <p:tavLst>
                                        <p:tav tm="0">
                                          <p:val>
                                            <p:fltVal val="0"/>
                                          </p:val>
                                        </p:tav>
                                        <p:tav tm="100000">
                                          <p:val>
                                            <p:strVal val="#ppt_w"/>
                                          </p:val>
                                        </p:tav>
                                      </p:tavLst>
                                    </p:anim>
                                    <p:anim calcmode="lin" valueType="num">
                                      <p:cBhvr>
                                        <p:cTn id="110" dur="500" fill="hold"/>
                                        <p:tgtEl>
                                          <p:spTgt spid="746543"/>
                                        </p:tgtEl>
                                        <p:attrNameLst>
                                          <p:attrName>ppt_h</p:attrName>
                                        </p:attrNameLst>
                                      </p:cBhvr>
                                      <p:tavLst>
                                        <p:tav tm="0">
                                          <p:val>
                                            <p:strVal val="#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746545"/>
                                        </p:tgtEl>
                                        <p:attrNameLst>
                                          <p:attrName>style.visibility</p:attrName>
                                        </p:attrNameLst>
                                      </p:cBhvr>
                                      <p:to>
                                        <p:strVal val="visible"/>
                                      </p:to>
                                    </p:set>
                                    <p:anim calcmode="lin" valueType="num">
                                      <p:cBhvr>
                                        <p:cTn id="115" dur="500" fill="hold"/>
                                        <p:tgtEl>
                                          <p:spTgt spid="746545"/>
                                        </p:tgtEl>
                                        <p:attrNameLst>
                                          <p:attrName>ppt_x</p:attrName>
                                        </p:attrNameLst>
                                      </p:cBhvr>
                                      <p:tavLst>
                                        <p:tav tm="0">
                                          <p:val>
                                            <p:strVal val="#ppt_x-#ppt_w/2"/>
                                          </p:val>
                                        </p:tav>
                                        <p:tav tm="100000">
                                          <p:val>
                                            <p:strVal val="#ppt_x"/>
                                          </p:val>
                                        </p:tav>
                                      </p:tavLst>
                                    </p:anim>
                                    <p:anim calcmode="lin" valueType="num">
                                      <p:cBhvr>
                                        <p:cTn id="116" dur="500" fill="hold"/>
                                        <p:tgtEl>
                                          <p:spTgt spid="746545"/>
                                        </p:tgtEl>
                                        <p:attrNameLst>
                                          <p:attrName>ppt_y</p:attrName>
                                        </p:attrNameLst>
                                      </p:cBhvr>
                                      <p:tavLst>
                                        <p:tav tm="0">
                                          <p:val>
                                            <p:strVal val="#ppt_y"/>
                                          </p:val>
                                        </p:tav>
                                        <p:tav tm="100000">
                                          <p:val>
                                            <p:strVal val="#ppt_y"/>
                                          </p:val>
                                        </p:tav>
                                      </p:tavLst>
                                    </p:anim>
                                    <p:anim calcmode="lin" valueType="num">
                                      <p:cBhvr>
                                        <p:cTn id="117" dur="500" fill="hold"/>
                                        <p:tgtEl>
                                          <p:spTgt spid="746545"/>
                                        </p:tgtEl>
                                        <p:attrNameLst>
                                          <p:attrName>ppt_w</p:attrName>
                                        </p:attrNameLst>
                                      </p:cBhvr>
                                      <p:tavLst>
                                        <p:tav tm="0">
                                          <p:val>
                                            <p:fltVal val="0"/>
                                          </p:val>
                                        </p:tav>
                                        <p:tav tm="100000">
                                          <p:val>
                                            <p:strVal val="#ppt_w"/>
                                          </p:val>
                                        </p:tav>
                                      </p:tavLst>
                                    </p:anim>
                                    <p:anim calcmode="lin" valueType="num">
                                      <p:cBhvr>
                                        <p:cTn id="118" dur="500" fill="hold"/>
                                        <p:tgtEl>
                                          <p:spTgt spid="746545"/>
                                        </p:tgtEl>
                                        <p:attrNameLst>
                                          <p:attrName>ppt_h</p:attrName>
                                        </p:attrNameLst>
                                      </p:cBhvr>
                                      <p:tavLst>
                                        <p:tav tm="0">
                                          <p:val>
                                            <p:strVal val="#ppt_h"/>
                                          </p:val>
                                        </p:tav>
                                        <p:tav tm="100000">
                                          <p:val>
                                            <p:strVal val="#ppt_h"/>
                                          </p:val>
                                        </p:tav>
                                      </p:tavLst>
                                    </p:anim>
                                  </p:childTnLst>
                                </p:cTn>
                              </p:par>
                            </p:childTnLst>
                          </p:cTn>
                        </p:par>
                        <p:par>
                          <p:cTn id="119" fill="hold" nodeType="afterGroup">
                            <p:stCondLst>
                              <p:cond delay="500"/>
                            </p:stCondLst>
                            <p:childTnLst>
                              <p:par>
                                <p:cTn id="120" presetID="17" presetClass="entr" presetSubtype="8" fill="hold" grpId="0" nodeType="afterEffect">
                                  <p:stCondLst>
                                    <p:cond delay="0"/>
                                  </p:stCondLst>
                                  <p:childTnLst>
                                    <p:set>
                                      <p:cBhvr>
                                        <p:cTn id="121" dur="1" fill="hold">
                                          <p:stCondLst>
                                            <p:cond delay="0"/>
                                          </p:stCondLst>
                                        </p:cTn>
                                        <p:tgtEl>
                                          <p:spTgt spid="746544"/>
                                        </p:tgtEl>
                                        <p:attrNameLst>
                                          <p:attrName>style.visibility</p:attrName>
                                        </p:attrNameLst>
                                      </p:cBhvr>
                                      <p:to>
                                        <p:strVal val="visible"/>
                                      </p:to>
                                    </p:set>
                                    <p:anim calcmode="lin" valueType="num">
                                      <p:cBhvr>
                                        <p:cTn id="122" dur="500" fill="hold"/>
                                        <p:tgtEl>
                                          <p:spTgt spid="746544"/>
                                        </p:tgtEl>
                                        <p:attrNameLst>
                                          <p:attrName>ppt_x</p:attrName>
                                        </p:attrNameLst>
                                      </p:cBhvr>
                                      <p:tavLst>
                                        <p:tav tm="0">
                                          <p:val>
                                            <p:strVal val="#ppt_x-#ppt_w/2"/>
                                          </p:val>
                                        </p:tav>
                                        <p:tav tm="100000">
                                          <p:val>
                                            <p:strVal val="#ppt_x"/>
                                          </p:val>
                                        </p:tav>
                                      </p:tavLst>
                                    </p:anim>
                                    <p:anim calcmode="lin" valueType="num">
                                      <p:cBhvr>
                                        <p:cTn id="123" dur="500" fill="hold"/>
                                        <p:tgtEl>
                                          <p:spTgt spid="746544"/>
                                        </p:tgtEl>
                                        <p:attrNameLst>
                                          <p:attrName>ppt_y</p:attrName>
                                        </p:attrNameLst>
                                      </p:cBhvr>
                                      <p:tavLst>
                                        <p:tav tm="0">
                                          <p:val>
                                            <p:strVal val="#ppt_y"/>
                                          </p:val>
                                        </p:tav>
                                        <p:tav tm="100000">
                                          <p:val>
                                            <p:strVal val="#ppt_y"/>
                                          </p:val>
                                        </p:tav>
                                      </p:tavLst>
                                    </p:anim>
                                    <p:anim calcmode="lin" valueType="num">
                                      <p:cBhvr>
                                        <p:cTn id="124" dur="500" fill="hold"/>
                                        <p:tgtEl>
                                          <p:spTgt spid="746544"/>
                                        </p:tgtEl>
                                        <p:attrNameLst>
                                          <p:attrName>ppt_w</p:attrName>
                                        </p:attrNameLst>
                                      </p:cBhvr>
                                      <p:tavLst>
                                        <p:tav tm="0">
                                          <p:val>
                                            <p:fltVal val="0"/>
                                          </p:val>
                                        </p:tav>
                                        <p:tav tm="100000">
                                          <p:val>
                                            <p:strVal val="#ppt_w"/>
                                          </p:val>
                                        </p:tav>
                                      </p:tavLst>
                                    </p:anim>
                                    <p:anim calcmode="lin" valueType="num">
                                      <p:cBhvr>
                                        <p:cTn id="125" dur="500" fill="hold"/>
                                        <p:tgtEl>
                                          <p:spTgt spid="746544"/>
                                        </p:tgtEl>
                                        <p:attrNameLst>
                                          <p:attrName>ppt_h</p:attrName>
                                        </p:attrNameLst>
                                      </p:cBhvr>
                                      <p:tavLst>
                                        <p:tav tm="0">
                                          <p:val>
                                            <p:strVal val="#ppt_h"/>
                                          </p:val>
                                        </p:tav>
                                        <p:tav tm="100000">
                                          <p:val>
                                            <p:strVal val="#ppt_h"/>
                                          </p:val>
                                        </p:tav>
                                      </p:tavLst>
                                    </p:anim>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7" presetClass="entr" presetSubtype="8" fill="hold" grpId="0" nodeType="clickEffect">
                                  <p:stCondLst>
                                    <p:cond delay="0"/>
                                  </p:stCondLst>
                                  <p:childTnLst>
                                    <p:set>
                                      <p:cBhvr>
                                        <p:cTn id="129" dur="1" fill="hold">
                                          <p:stCondLst>
                                            <p:cond delay="0"/>
                                          </p:stCondLst>
                                        </p:cTn>
                                        <p:tgtEl>
                                          <p:spTgt spid="746532"/>
                                        </p:tgtEl>
                                        <p:attrNameLst>
                                          <p:attrName>style.visibility</p:attrName>
                                        </p:attrNameLst>
                                      </p:cBhvr>
                                      <p:to>
                                        <p:strVal val="visible"/>
                                      </p:to>
                                    </p:set>
                                    <p:anim calcmode="lin" valueType="num">
                                      <p:cBhvr>
                                        <p:cTn id="130" dur="500" fill="hold"/>
                                        <p:tgtEl>
                                          <p:spTgt spid="746532"/>
                                        </p:tgtEl>
                                        <p:attrNameLst>
                                          <p:attrName>ppt_x</p:attrName>
                                        </p:attrNameLst>
                                      </p:cBhvr>
                                      <p:tavLst>
                                        <p:tav tm="0">
                                          <p:val>
                                            <p:strVal val="#ppt_x-#ppt_w/2"/>
                                          </p:val>
                                        </p:tav>
                                        <p:tav tm="100000">
                                          <p:val>
                                            <p:strVal val="#ppt_x"/>
                                          </p:val>
                                        </p:tav>
                                      </p:tavLst>
                                    </p:anim>
                                    <p:anim calcmode="lin" valueType="num">
                                      <p:cBhvr>
                                        <p:cTn id="131" dur="500" fill="hold"/>
                                        <p:tgtEl>
                                          <p:spTgt spid="746532"/>
                                        </p:tgtEl>
                                        <p:attrNameLst>
                                          <p:attrName>ppt_y</p:attrName>
                                        </p:attrNameLst>
                                      </p:cBhvr>
                                      <p:tavLst>
                                        <p:tav tm="0">
                                          <p:val>
                                            <p:strVal val="#ppt_y"/>
                                          </p:val>
                                        </p:tav>
                                        <p:tav tm="100000">
                                          <p:val>
                                            <p:strVal val="#ppt_y"/>
                                          </p:val>
                                        </p:tav>
                                      </p:tavLst>
                                    </p:anim>
                                    <p:anim calcmode="lin" valueType="num">
                                      <p:cBhvr>
                                        <p:cTn id="132" dur="500" fill="hold"/>
                                        <p:tgtEl>
                                          <p:spTgt spid="746532"/>
                                        </p:tgtEl>
                                        <p:attrNameLst>
                                          <p:attrName>ppt_w</p:attrName>
                                        </p:attrNameLst>
                                      </p:cBhvr>
                                      <p:tavLst>
                                        <p:tav tm="0">
                                          <p:val>
                                            <p:fltVal val="0"/>
                                          </p:val>
                                        </p:tav>
                                        <p:tav tm="100000">
                                          <p:val>
                                            <p:strVal val="#ppt_w"/>
                                          </p:val>
                                        </p:tav>
                                      </p:tavLst>
                                    </p:anim>
                                    <p:anim calcmode="lin" valueType="num">
                                      <p:cBhvr>
                                        <p:cTn id="133" dur="500" fill="hold"/>
                                        <p:tgtEl>
                                          <p:spTgt spid="746532"/>
                                        </p:tgtEl>
                                        <p:attrNameLst>
                                          <p:attrName>ppt_h</p:attrName>
                                        </p:attrNameLst>
                                      </p:cBhvr>
                                      <p:tavLst>
                                        <p:tav tm="0">
                                          <p:val>
                                            <p:strVal val="#ppt_h"/>
                                          </p:val>
                                        </p:tav>
                                        <p:tav tm="100000">
                                          <p:val>
                                            <p:strVal val="#ppt_h"/>
                                          </p:val>
                                        </p:tav>
                                      </p:tavLst>
                                    </p:anim>
                                  </p:childTnLst>
                                </p:cTn>
                              </p:par>
                            </p:childTnLst>
                          </p:cTn>
                        </p:par>
                        <p:par>
                          <p:cTn id="134" fill="hold" nodeType="afterGroup">
                            <p:stCondLst>
                              <p:cond delay="500"/>
                            </p:stCondLst>
                            <p:childTnLst>
                              <p:par>
                                <p:cTn id="135" presetID="17" presetClass="entr" presetSubtype="8" fill="hold" grpId="0" nodeType="afterEffect">
                                  <p:stCondLst>
                                    <p:cond delay="0"/>
                                  </p:stCondLst>
                                  <p:childTnLst>
                                    <p:set>
                                      <p:cBhvr>
                                        <p:cTn id="136" dur="1" fill="hold">
                                          <p:stCondLst>
                                            <p:cond delay="0"/>
                                          </p:stCondLst>
                                        </p:cTn>
                                        <p:tgtEl>
                                          <p:spTgt spid="746533"/>
                                        </p:tgtEl>
                                        <p:attrNameLst>
                                          <p:attrName>style.visibility</p:attrName>
                                        </p:attrNameLst>
                                      </p:cBhvr>
                                      <p:to>
                                        <p:strVal val="visible"/>
                                      </p:to>
                                    </p:set>
                                    <p:anim calcmode="lin" valueType="num">
                                      <p:cBhvr>
                                        <p:cTn id="137" dur="500" fill="hold"/>
                                        <p:tgtEl>
                                          <p:spTgt spid="746533"/>
                                        </p:tgtEl>
                                        <p:attrNameLst>
                                          <p:attrName>ppt_x</p:attrName>
                                        </p:attrNameLst>
                                      </p:cBhvr>
                                      <p:tavLst>
                                        <p:tav tm="0">
                                          <p:val>
                                            <p:strVal val="#ppt_x-#ppt_w/2"/>
                                          </p:val>
                                        </p:tav>
                                        <p:tav tm="100000">
                                          <p:val>
                                            <p:strVal val="#ppt_x"/>
                                          </p:val>
                                        </p:tav>
                                      </p:tavLst>
                                    </p:anim>
                                    <p:anim calcmode="lin" valueType="num">
                                      <p:cBhvr>
                                        <p:cTn id="138" dur="500" fill="hold"/>
                                        <p:tgtEl>
                                          <p:spTgt spid="746533"/>
                                        </p:tgtEl>
                                        <p:attrNameLst>
                                          <p:attrName>ppt_y</p:attrName>
                                        </p:attrNameLst>
                                      </p:cBhvr>
                                      <p:tavLst>
                                        <p:tav tm="0">
                                          <p:val>
                                            <p:strVal val="#ppt_y"/>
                                          </p:val>
                                        </p:tav>
                                        <p:tav tm="100000">
                                          <p:val>
                                            <p:strVal val="#ppt_y"/>
                                          </p:val>
                                        </p:tav>
                                      </p:tavLst>
                                    </p:anim>
                                    <p:anim calcmode="lin" valueType="num">
                                      <p:cBhvr>
                                        <p:cTn id="139" dur="500" fill="hold"/>
                                        <p:tgtEl>
                                          <p:spTgt spid="746533"/>
                                        </p:tgtEl>
                                        <p:attrNameLst>
                                          <p:attrName>ppt_w</p:attrName>
                                        </p:attrNameLst>
                                      </p:cBhvr>
                                      <p:tavLst>
                                        <p:tav tm="0">
                                          <p:val>
                                            <p:fltVal val="0"/>
                                          </p:val>
                                        </p:tav>
                                        <p:tav tm="100000">
                                          <p:val>
                                            <p:strVal val="#ppt_w"/>
                                          </p:val>
                                        </p:tav>
                                      </p:tavLst>
                                    </p:anim>
                                    <p:anim calcmode="lin" valueType="num">
                                      <p:cBhvr>
                                        <p:cTn id="140" dur="500" fill="hold"/>
                                        <p:tgtEl>
                                          <p:spTgt spid="7465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6519" grpId="0" animBg="1"/>
      <p:bldP spid="746532" grpId="0" autoUpdateAnimBg="0"/>
      <p:bldP spid="746533" grpId="0" autoUpdateAnimBg="0"/>
      <p:bldP spid="746534" grpId="0" autoUpdateAnimBg="0"/>
      <p:bldP spid="746535" grpId="0" autoUpdateAnimBg="0"/>
      <p:bldP spid="746536" grpId="0" autoUpdateAnimBg="0"/>
      <p:bldP spid="746537" grpId="0" autoUpdateAnimBg="0"/>
      <p:bldP spid="746538" grpId="0" autoUpdateAnimBg="0"/>
      <p:bldP spid="746539" grpId="0" autoUpdateAnimBg="0"/>
      <p:bldP spid="746540" grpId="0" autoUpdateAnimBg="0"/>
      <p:bldP spid="746541" grpId="0" autoUpdateAnimBg="0"/>
      <p:bldP spid="746542" grpId="0" autoUpdateAnimBg="0"/>
      <p:bldP spid="746543" grpId="0" autoUpdateAnimBg="0"/>
      <p:bldP spid="746544" grpId="0" autoUpdateAnimBg="0"/>
      <p:bldP spid="746545" grpId="0" autoUpdateAnimBg="0"/>
      <p:bldP spid="746559" grpId="0" autoUpdateAnimBg="0"/>
      <p:bldP spid="746565" grpId="0" autoUpdateAnimBg="0"/>
      <p:bldP spid="74656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p:cNvSpPr>
            <a:spLocks noChangeArrowheads="1"/>
          </p:cNvSpPr>
          <p:nvPr/>
        </p:nvSpPr>
        <p:spPr bwMode="auto">
          <a:xfrm>
            <a:off x="1588" y="0"/>
            <a:ext cx="9142412" cy="6858000"/>
          </a:xfrm>
          <a:prstGeom prst="rect">
            <a:avLst/>
          </a:prstGeom>
          <a:solidFill>
            <a:srgbClr val="040404"/>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66979" name="Picture 3"/>
          <p:cNvPicPr>
            <a:picLocks noChangeArrowheads="1"/>
          </p:cNvPicPr>
          <p:nvPr/>
        </p:nvPicPr>
        <p:blipFill>
          <a:blip r:embed="rId2" cstate="screen">
            <a:lum bright="-66000" contrast="-12000"/>
            <a:extLst>
              <a:ext uri="{28A0092B-C50C-407E-A947-70E740481C1C}">
                <a14:useLocalDpi xmlns:a14="http://schemas.microsoft.com/office/drawing/2010/main"/>
              </a:ext>
            </a:extLst>
          </a:blip>
          <a:srcRect r="8611"/>
          <a:stretch>
            <a:fillRect/>
          </a:stretch>
        </p:blipFill>
        <p:spPr bwMode="auto">
          <a:xfrm>
            <a:off x="436563" y="38100"/>
            <a:ext cx="7581900" cy="681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66980" name="Text Box 4"/>
          <p:cNvSpPr txBox="1">
            <a:spLocks noChangeArrowheads="1"/>
          </p:cNvSpPr>
          <p:nvPr/>
        </p:nvSpPr>
        <p:spPr bwMode="auto">
          <a:xfrm>
            <a:off x="7586663" y="6181725"/>
            <a:ext cx="132715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66982" name="Rectangle 6"/>
          <p:cNvSpPr>
            <a:spLocks noChangeArrowheads="1"/>
          </p:cNvSpPr>
          <p:nvPr/>
        </p:nvSpPr>
        <p:spPr bwMode="auto">
          <a:xfrm>
            <a:off x="0" y="0"/>
            <a:ext cx="9144000" cy="6858000"/>
          </a:xfrm>
          <a:prstGeom prst="rect">
            <a:avLst/>
          </a:prstGeom>
          <a:solidFill>
            <a:srgbClr val="040404">
              <a:alpha val="50000"/>
            </a:srgbClr>
          </a:solidFill>
          <a:ln>
            <a:noFill/>
          </a:ln>
          <a:effectLst/>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lstStyle/>
          <a:p>
            <a:endParaRPr lang="en-US"/>
          </a:p>
        </p:txBody>
      </p:sp>
      <p:sp>
        <p:nvSpPr>
          <p:cNvPr id="766986" name="Rectangle 10"/>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25</a:t>
            </a:r>
          </a:p>
        </p:txBody>
      </p:sp>
      <p:sp>
        <p:nvSpPr>
          <p:cNvPr id="766987" name="Text Box 11"/>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66988" name="Rectangle 12"/>
          <p:cNvSpPr>
            <a:spLocks noChangeArrowheads="1"/>
          </p:cNvSpPr>
          <p:nvPr/>
        </p:nvSpPr>
        <p:spPr bwMode="auto">
          <a:xfrm>
            <a:off x="7545388" y="6515100"/>
            <a:ext cx="731837"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66989" name="Text Box 13"/>
          <p:cNvSpPr txBox="1">
            <a:spLocks noChangeArrowheads="1"/>
          </p:cNvSpPr>
          <p:nvPr/>
        </p:nvSpPr>
        <p:spPr bwMode="auto">
          <a:xfrm>
            <a:off x="8715375" y="6424613"/>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66991" name="Text Box 15"/>
          <p:cNvSpPr txBox="1">
            <a:spLocks noChangeArrowheads="1"/>
          </p:cNvSpPr>
          <p:nvPr/>
        </p:nvSpPr>
        <p:spPr bwMode="auto">
          <a:xfrm>
            <a:off x="620713" y="1060450"/>
            <a:ext cx="7831137" cy="4478338"/>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3200" b="1">
                <a:solidFill>
                  <a:srgbClr val="FFFF00"/>
                </a:solidFill>
                <a:effectLst/>
              </a:rPr>
              <a:t>Kodziileno: CHUJIIPHE KOSO zhii file hi Oramei no omei yi koso ye omei no mota kotu demoko koe.Hilihi Oramei no Omei yi peno acharei kama koho bu li adakhi vulo koru ea Pfo he ke pho bulo koru pekapi kali koe. </a:t>
            </a:r>
            <a:r>
              <a:rPr lang="ja-JP" altLang="en-US" sz="3200" b="1">
                <a:solidFill>
                  <a:schemeClr val="tx1"/>
                </a:solidFill>
                <a:effectLst/>
                <a:latin typeface="Arial"/>
              </a:rPr>
              <a:t>“</a:t>
            </a:r>
            <a:r>
              <a:rPr lang="en-US" sz="3200" b="1">
                <a:solidFill>
                  <a:schemeClr val="tx1"/>
                </a:solidFill>
                <a:effectLst/>
              </a:rPr>
              <a:t>Bible li demoko hi adakhi vulo koru vanoe,Oko kazhii zhii kotho tholi nasu-e.</a:t>
            </a:r>
            <a:r>
              <a:rPr lang="ja-JP" altLang="en-US" sz="3200" b="1">
                <a:solidFill>
                  <a:schemeClr val="tx1"/>
                </a:solidFill>
                <a:effectLst/>
                <a:latin typeface="Arial"/>
              </a:rPr>
              <a:t>”</a:t>
            </a:r>
            <a:r>
              <a:rPr lang="en-US" sz="3200" b="1">
                <a:solidFill>
                  <a:schemeClr val="tx1"/>
                </a:solidFill>
                <a:effectLst/>
              </a:rPr>
              <a:t> </a:t>
            </a:r>
            <a:r>
              <a:rPr lang="en-US" sz="2000" b="1">
                <a:solidFill>
                  <a:schemeClr val="tx1"/>
                </a:solidFill>
                <a:effectLst/>
              </a:rPr>
              <a:t> John Walvoord</a:t>
            </a:r>
          </a:p>
        </p:txBody>
      </p:sp>
      <p:sp>
        <p:nvSpPr>
          <p:cNvPr id="766992" name="Text Box 16"/>
          <p:cNvSpPr txBox="1">
            <a:spLocks noChangeArrowheads="1"/>
          </p:cNvSpPr>
          <p:nvPr/>
        </p:nvSpPr>
        <p:spPr bwMode="auto">
          <a:xfrm>
            <a:off x="6992938" y="6242050"/>
            <a:ext cx="16335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lgn="l">
              <a:spcBef>
                <a:spcPct val="50000"/>
              </a:spcBef>
            </a:pPr>
            <a:r>
              <a:rPr lang="en-US" sz="1200" b="1">
                <a:solidFill>
                  <a:schemeClr val="tx1"/>
                </a:solidFill>
                <a:effectLst/>
                <a:latin typeface="Arial" charset="0"/>
              </a:rPr>
              <a:t>Handbook pg. 17-19</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66982"/>
                                        </p:tgtEl>
                                        <p:attrNameLst>
                                          <p:attrName>style.visibility</p:attrName>
                                        </p:attrNameLst>
                                      </p:cBhvr>
                                      <p:to>
                                        <p:strVal val="visible"/>
                                      </p:to>
                                    </p:set>
                                    <p:animEffect transition="in" filter="wipe(up)">
                                      <p:cBhvr>
                                        <p:cTn id="7" dur="500"/>
                                        <p:tgtEl>
                                          <p:spTgt spid="766982"/>
                                        </p:tgtEl>
                                      </p:cBhvr>
                                    </p:animEffect>
                                  </p:childTnLst>
                                </p:cTn>
                              </p:par>
                            </p:childTnLst>
                          </p:cTn>
                        </p:par>
                        <p:par>
                          <p:cTn id="8" fill="hold" nodeType="afterGroup">
                            <p:stCondLst>
                              <p:cond delay="500"/>
                            </p:stCondLst>
                            <p:childTnLst>
                              <p:par>
                                <p:cTn id="9" presetID="9" presetClass="entr" presetSubtype="0" fill="hold" grpId="0" nodeType="afterEffect">
                                  <p:stCondLst>
                                    <p:cond delay="500"/>
                                  </p:stCondLst>
                                  <p:childTnLst>
                                    <p:set>
                                      <p:cBhvr>
                                        <p:cTn id="10" dur="1" fill="hold">
                                          <p:stCondLst>
                                            <p:cond delay="0"/>
                                          </p:stCondLst>
                                        </p:cTn>
                                        <p:tgtEl>
                                          <p:spTgt spid="766991"/>
                                        </p:tgtEl>
                                        <p:attrNameLst>
                                          <p:attrName>style.visibility</p:attrName>
                                        </p:attrNameLst>
                                      </p:cBhvr>
                                      <p:to>
                                        <p:strVal val="visible"/>
                                      </p:to>
                                    </p:set>
                                    <p:animEffect transition="in" filter="dissolve">
                                      <p:cBhvr>
                                        <p:cTn id="11" dur="500"/>
                                        <p:tgtEl>
                                          <p:spTgt spid="766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6982" grpId="0" animBg="1"/>
      <p:bldP spid="76699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AutoShape 2"/>
          <p:cNvSpPr>
            <a:spLocks noChangeArrowheads="1"/>
          </p:cNvSpPr>
          <p:nvPr/>
        </p:nvSpPr>
        <p:spPr bwMode="auto">
          <a:xfrm>
            <a:off x="6604000" y="5110163"/>
            <a:ext cx="682625" cy="35718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699" name="Freeform 3"/>
          <p:cNvSpPr>
            <a:spLocks/>
          </p:cNvSpPr>
          <p:nvPr/>
        </p:nvSpPr>
        <p:spPr bwMode="auto">
          <a:xfrm>
            <a:off x="6424613" y="41910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0" name="Freeform 4"/>
          <p:cNvSpPr>
            <a:spLocks/>
          </p:cNvSpPr>
          <p:nvPr/>
        </p:nvSpPr>
        <p:spPr bwMode="auto">
          <a:xfrm>
            <a:off x="6424613" y="41529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1" name="Freeform 5"/>
          <p:cNvSpPr>
            <a:spLocks/>
          </p:cNvSpPr>
          <p:nvPr/>
        </p:nvSpPr>
        <p:spPr bwMode="auto">
          <a:xfrm>
            <a:off x="6424613" y="40259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2" name="Freeform 6"/>
          <p:cNvSpPr>
            <a:spLocks/>
          </p:cNvSpPr>
          <p:nvPr/>
        </p:nvSpPr>
        <p:spPr bwMode="auto">
          <a:xfrm>
            <a:off x="6424613" y="39878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3" name="Freeform 7"/>
          <p:cNvSpPr>
            <a:spLocks/>
          </p:cNvSpPr>
          <p:nvPr/>
        </p:nvSpPr>
        <p:spPr bwMode="auto">
          <a:xfrm>
            <a:off x="6424613" y="3860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4" name="Freeform 8"/>
          <p:cNvSpPr>
            <a:spLocks/>
          </p:cNvSpPr>
          <p:nvPr/>
        </p:nvSpPr>
        <p:spPr bwMode="auto">
          <a:xfrm>
            <a:off x="6424613" y="3822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5" name="Freeform 9"/>
          <p:cNvSpPr>
            <a:spLocks/>
          </p:cNvSpPr>
          <p:nvPr/>
        </p:nvSpPr>
        <p:spPr bwMode="auto">
          <a:xfrm>
            <a:off x="6424613" y="3695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6" name="Freeform 10"/>
          <p:cNvSpPr>
            <a:spLocks/>
          </p:cNvSpPr>
          <p:nvPr/>
        </p:nvSpPr>
        <p:spPr bwMode="auto">
          <a:xfrm>
            <a:off x="6424613" y="3657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7" name="Freeform 11"/>
          <p:cNvSpPr>
            <a:spLocks/>
          </p:cNvSpPr>
          <p:nvPr/>
        </p:nvSpPr>
        <p:spPr bwMode="auto">
          <a:xfrm>
            <a:off x="6424613" y="3530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8" name="Freeform 12"/>
          <p:cNvSpPr>
            <a:spLocks/>
          </p:cNvSpPr>
          <p:nvPr/>
        </p:nvSpPr>
        <p:spPr bwMode="auto">
          <a:xfrm>
            <a:off x="6424613" y="34798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09" name="Freeform 13"/>
          <p:cNvSpPr>
            <a:spLocks/>
          </p:cNvSpPr>
          <p:nvPr/>
        </p:nvSpPr>
        <p:spPr bwMode="auto">
          <a:xfrm>
            <a:off x="6424613" y="33528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0" name="Freeform 14"/>
          <p:cNvSpPr>
            <a:spLocks/>
          </p:cNvSpPr>
          <p:nvPr/>
        </p:nvSpPr>
        <p:spPr bwMode="auto">
          <a:xfrm>
            <a:off x="6424613" y="33147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1" name="Freeform 15"/>
          <p:cNvSpPr>
            <a:spLocks/>
          </p:cNvSpPr>
          <p:nvPr/>
        </p:nvSpPr>
        <p:spPr bwMode="auto">
          <a:xfrm>
            <a:off x="6424613" y="31877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2" name="Freeform 16"/>
          <p:cNvSpPr>
            <a:spLocks/>
          </p:cNvSpPr>
          <p:nvPr/>
        </p:nvSpPr>
        <p:spPr bwMode="auto">
          <a:xfrm>
            <a:off x="6424613" y="31496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3" name="Freeform 17"/>
          <p:cNvSpPr>
            <a:spLocks/>
          </p:cNvSpPr>
          <p:nvPr/>
        </p:nvSpPr>
        <p:spPr bwMode="auto">
          <a:xfrm>
            <a:off x="6424613" y="3022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4" name="Freeform 18"/>
          <p:cNvSpPr>
            <a:spLocks/>
          </p:cNvSpPr>
          <p:nvPr/>
        </p:nvSpPr>
        <p:spPr bwMode="auto">
          <a:xfrm>
            <a:off x="6424613" y="2984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5" name="Freeform 19"/>
          <p:cNvSpPr>
            <a:spLocks/>
          </p:cNvSpPr>
          <p:nvPr/>
        </p:nvSpPr>
        <p:spPr bwMode="auto">
          <a:xfrm>
            <a:off x="6424613" y="2857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6" name="Freeform 20"/>
          <p:cNvSpPr>
            <a:spLocks/>
          </p:cNvSpPr>
          <p:nvPr/>
        </p:nvSpPr>
        <p:spPr bwMode="auto">
          <a:xfrm>
            <a:off x="6424613" y="2819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7" name="Freeform 21"/>
          <p:cNvSpPr>
            <a:spLocks/>
          </p:cNvSpPr>
          <p:nvPr/>
        </p:nvSpPr>
        <p:spPr bwMode="auto">
          <a:xfrm>
            <a:off x="6424613" y="2692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8" name="Freeform 22"/>
          <p:cNvSpPr>
            <a:spLocks/>
          </p:cNvSpPr>
          <p:nvPr/>
        </p:nvSpPr>
        <p:spPr bwMode="auto">
          <a:xfrm>
            <a:off x="6424613" y="26416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19" name="Freeform 23"/>
          <p:cNvSpPr>
            <a:spLocks/>
          </p:cNvSpPr>
          <p:nvPr/>
        </p:nvSpPr>
        <p:spPr bwMode="auto">
          <a:xfrm>
            <a:off x="6424613" y="25146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0" name="Freeform 24"/>
          <p:cNvSpPr>
            <a:spLocks/>
          </p:cNvSpPr>
          <p:nvPr/>
        </p:nvSpPr>
        <p:spPr bwMode="auto">
          <a:xfrm>
            <a:off x="6424613" y="24765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1" name="Freeform 25"/>
          <p:cNvSpPr>
            <a:spLocks/>
          </p:cNvSpPr>
          <p:nvPr/>
        </p:nvSpPr>
        <p:spPr bwMode="auto">
          <a:xfrm>
            <a:off x="6424613" y="23495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2" name="Freeform 26"/>
          <p:cNvSpPr>
            <a:spLocks/>
          </p:cNvSpPr>
          <p:nvPr/>
        </p:nvSpPr>
        <p:spPr bwMode="auto">
          <a:xfrm>
            <a:off x="6424613" y="23114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3" name="Freeform 27"/>
          <p:cNvSpPr>
            <a:spLocks/>
          </p:cNvSpPr>
          <p:nvPr/>
        </p:nvSpPr>
        <p:spPr bwMode="auto">
          <a:xfrm>
            <a:off x="6424613" y="21844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4" name="Freeform 28"/>
          <p:cNvSpPr>
            <a:spLocks/>
          </p:cNvSpPr>
          <p:nvPr/>
        </p:nvSpPr>
        <p:spPr bwMode="auto">
          <a:xfrm>
            <a:off x="6424613" y="21463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5" name="Freeform 29"/>
          <p:cNvSpPr>
            <a:spLocks/>
          </p:cNvSpPr>
          <p:nvPr/>
        </p:nvSpPr>
        <p:spPr bwMode="auto">
          <a:xfrm>
            <a:off x="6424613" y="2019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6" name="Freeform 30"/>
          <p:cNvSpPr>
            <a:spLocks/>
          </p:cNvSpPr>
          <p:nvPr/>
        </p:nvSpPr>
        <p:spPr bwMode="auto">
          <a:xfrm>
            <a:off x="6424613" y="1981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7" name="Freeform 31"/>
          <p:cNvSpPr>
            <a:spLocks/>
          </p:cNvSpPr>
          <p:nvPr/>
        </p:nvSpPr>
        <p:spPr bwMode="auto">
          <a:xfrm>
            <a:off x="6424613" y="1854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8" name="Freeform 32"/>
          <p:cNvSpPr>
            <a:spLocks/>
          </p:cNvSpPr>
          <p:nvPr/>
        </p:nvSpPr>
        <p:spPr bwMode="auto">
          <a:xfrm>
            <a:off x="6424613" y="1816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29" name="Freeform 33"/>
          <p:cNvSpPr>
            <a:spLocks/>
          </p:cNvSpPr>
          <p:nvPr/>
        </p:nvSpPr>
        <p:spPr bwMode="auto">
          <a:xfrm>
            <a:off x="6424613" y="1689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0" name="Freeform 34"/>
          <p:cNvSpPr>
            <a:spLocks/>
          </p:cNvSpPr>
          <p:nvPr/>
        </p:nvSpPr>
        <p:spPr bwMode="auto">
          <a:xfrm>
            <a:off x="6424613" y="163830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1" name="Freeform 35"/>
          <p:cNvSpPr>
            <a:spLocks/>
          </p:cNvSpPr>
          <p:nvPr/>
        </p:nvSpPr>
        <p:spPr bwMode="auto">
          <a:xfrm>
            <a:off x="6424613" y="15113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2" name="Freeform 36"/>
          <p:cNvSpPr>
            <a:spLocks/>
          </p:cNvSpPr>
          <p:nvPr/>
        </p:nvSpPr>
        <p:spPr bwMode="auto">
          <a:xfrm>
            <a:off x="6424613" y="14732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3" name="Freeform 37"/>
          <p:cNvSpPr>
            <a:spLocks/>
          </p:cNvSpPr>
          <p:nvPr/>
        </p:nvSpPr>
        <p:spPr bwMode="auto">
          <a:xfrm>
            <a:off x="6424613" y="13462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4" name="Freeform 38"/>
          <p:cNvSpPr>
            <a:spLocks/>
          </p:cNvSpPr>
          <p:nvPr/>
        </p:nvSpPr>
        <p:spPr bwMode="auto">
          <a:xfrm>
            <a:off x="6424613" y="130810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5" name="Freeform 39"/>
          <p:cNvSpPr>
            <a:spLocks/>
          </p:cNvSpPr>
          <p:nvPr/>
        </p:nvSpPr>
        <p:spPr bwMode="auto">
          <a:xfrm>
            <a:off x="6424613" y="118110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6" name="Freeform 40"/>
          <p:cNvSpPr>
            <a:spLocks/>
          </p:cNvSpPr>
          <p:nvPr/>
        </p:nvSpPr>
        <p:spPr bwMode="auto">
          <a:xfrm>
            <a:off x="6424613" y="12001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7" name="Freeform 41"/>
          <p:cNvSpPr>
            <a:spLocks/>
          </p:cNvSpPr>
          <p:nvPr/>
        </p:nvSpPr>
        <p:spPr bwMode="auto">
          <a:xfrm>
            <a:off x="6424613" y="10731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8" name="Freeform 42"/>
          <p:cNvSpPr>
            <a:spLocks/>
          </p:cNvSpPr>
          <p:nvPr/>
        </p:nvSpPr>
        <p:spPr bwMode="auto">
          <a:xfrm>
            <a:off x="6424613" y="1035050"/>
            <a:ext cx="26987" cy="26988"/>
          </a:xfrm>
          <a:custGeom>
            <a:avLst/>
            <a:gdLst>
              <a:gd name="T0" fmla="*/ 0 w 17"/>
              <a:gd name="T1" fmla="*/ 16 h 17"/>
              <a:gd name="T2" fmla="*/ 0 w 17"/>
              <a:gd name="T3" fmla="*/ 0 h 17"/>
              <a:gd name="T4" fmla="*/ 5 w 17"/>
              <a:gd name="T5" fmla="*/ 0 h 17"/>
              <a:gd name="T6" fmla="*/ 16 w 17"/>
              <a:gd name="T7" fmla="*/ 0 h 17"/>
              <a:gd name="T8" fmla="*/ 16 w 17"/>
              <a:gd name="T9" fmla="*/ 16 h 17"/>
              <a:gd name="T10" fmla="*/ 5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5" y="0"/>
                </a:lnTo>
                <a:lnTo>
                  <a:pt x="16" y="0"/>
                </a:lnTo>
                <a:lnTo>
                  <a:pt x="16" y="16"/>
                </a:lnTo>
                <a:lnTo>
                  <a:pt x="5"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39" name="Freeform 43"/>
          <p:cNvSpPr>
            <a:spLocks/>
          </p:cNvSpPr>
          <p:nvPr/>
        </p:nvSpPr>
        <p:spPr bwMode="auto">
          <a:xfrm>
            <a:off x="6424613" y="9080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0" name="Freeform 44"/>
          <p:cNvSpPr>
            <a:spLocks/>
          </p:cNvSpPr>
          <p:nvPr/>
        </p:nvSpPr>
        <p:spPr bwMode="auto">
          <a:xfrm>
            <a:off x="6424613" y="857250"/>
            <a:ext cx="26987" cy="39688"/>
          </a:xfrm>
          <a:custGeom>
            <a:avLst/>
            <a:gdLst>
              <a:gd name="T0" fmla="*/ 0 w 17"/>
              <a:gd name="T1" fmla="*/ 24 h 25"/>
              <a:gd name="T2" fmla="*/ 0 w 17"/>
              <a:gd name="T3" fmla="*/ 0 h 25"/>
              <a:gd name="T4" fmla="*/ 5 w 17"/>
              <a:gd name="T5" fmla="*/ 0 h 25"/>
              <a:gd name="T6" fmla="*/ 16 w 17"/>
              <a:gd name="T7" fmla="*/ 0 h 25"/>
              <a:gd name="T8" fmla="*/ 16 w 17"/>
              <a:gd name="T9" fmla="*/ 24 h 25"/>
              <a:gd name="T10" fmla="*/ 5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5" y="0"/>
                </a:lnTo>
                <a:lnTo>
                  <a:pt x="16" y="0"/>
                </a:lnTo>
                <a:lnTo>
                  <a:pt x="16" y="24"/>
                </a:lnTo>
                <a:lnTo>
                  <a:pt x="5"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1" name="Freeform 45"/>
          <p:cNvSpPr>
            <a:spLocks/>
          </p:cNvSpPr>
          <p:nvPr/>
        </p:nvSpPr>
        <p:spPr bwMode="auto">
          <a:xfrm>
            <a:off x="6424613" y="730250"/>
            <a:ext cx="26987" cy="115888"/>
          </a:xfrm>
          <a:custGeom>
            <a:avLst/>
            <a:gdLst>
              <a:gd name="T0" fmla="*/ 0 w 17"/>
              <a:gd name="T1" fmla="*/ 72 h 73"/>
              <a:gd name="T2" fmla="*/ 0 w 17"/>
              <a:gd name="T3" fmla="*/ 0 h 73"/>
              <a:gd name="T4" fmla="*/ 5 w 17"/>
              <a:gd name="T5" fmla="*/ 0 h 73"/>
              <a:gd name="T6" fmla="*/ 16 w 17"/>
              <a:gd name="T7" fmla="*/ 0 h 73"/>
              <a:gd name="T8" fmla="*/ 16 w 17"/>
              <a:gd name="T9" fmla="*/ 72 h 73"/>
              <a:gd name="T10" fmla="*/ 5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5" y="0"/>
                </a:lnTo>
                <a:lnTo>
                  <a:pt x="16" y="0"/>
                </a:lnTo>
                <a:lnTo>
                  <a:pt x="16" y="72"/>
                </a:lnTo>
                <a:lnTo>
                  <a:pt x="5"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5" name="Freeform 49"/>
          <p:cNvSpPr>
            <a:spLocks/>
          </p:cNvSpPr>
          <p:nvPr/>
        </p:nvSpPr>
        <p:spPr bwMode="auto">
          <a:xfrm>
            <a:off x="7326313" y="3429000"/>
            <a:ext cx="204787" cy="65088"/>
          </a:xfrm>
          <a:custGeom>
            <a:avLst/>
            <a:gdLst>
              <a:gd name="T0" fmla="*/ 128 w 129"/>
              <a:gd name="T1" fmla="*/ 40 h 41"/>
              <a:gd name="T2" fmla="*/ 0 w 129"/>
              <a:gd name="T3" fmla="*/ 40 h 41"/>
              <a:gd name="T4" fmla="*/ 0 w 129"/>
              <a:gd name="T5" fmla="*/ 0 h 41"/>
              <a:gd name="T6" fmla="*/ 128 w 129"/>
              <a:gd name="T7" fmla="*/ 40 h 41"/>
            </a:gdLst>
            <a:ahLst/>
            <a:cxnLst>
              <a:cxn ang="0">
                <a:pos x="T0" y="T1"/>
              </a:cxn>
              <a:cxn ang="0">
                <a:pos x="T2" y="T3"/>
              </a:cxn>
              <a:cxn ang="0">
                <a:pos x="T4" y="T5"/>
              </a:cxn>
              <a:cxn ang="0">
                <a:pos x="T6" y="T7"/>
              </a:cxn>
            </a:cxnLst>
            <a:rect l="0" t="0" r="r" b="b"/>
            <a:pathLst>
              <a:path w="129" h="41">
                <a:moveTo>
                  <a:pt x="128" y="40"/>
                </a:moveTo>
                <a:lnTo>
                  <a:pt x="0" y="40"/>
                </a:lnTo>
                <a:lnTo>
                  <a:pt x="0" y="0"/>
                </a:lnTo>
                <a:lnTo>
                  <a:pt x="128" y="40"/>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7" name="Freeform 51"/>
          <p:cNvSpPr>
            <a:spLocks/>
          </p:cNvSpPr>
          <p:nvPr/>
        </p:nvSpPr>
        <p:spPr bwMode="auto">
          <a:xfrm>
            <a:off x="3960813" y="6210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8" name="Freeform 52"/>
          <p:cNvSpPr>
            <a:spLocks/>
          </p:cNvSpPr>
          <p:nvPr/>
        </p:nvSpPr>
        <p:spPr bwMode="auto">
          <a:xfrm>
            <a:off x="3960813" y="61722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49" name="Freeform 53"/>
          <p:cNvSpPr>
            <a:spLocks/>
          </p:cNvSpPr>
          <p:nvPr/>
        </p:nvSpPr>
        <p:spPr bwMode="auto">
          <a:xfrm>
            <a:off x="3960813" y="60452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0" name="Freeform 54"/>
          <p:cNvSpPr>
            <a:spLocks/>
          </p:cNvSpPr>
          <p:nvPr/>
        </p:nvSpPr>
        <p:spPr bwMode="auto">
          <a:xfrm>
            <a:off x="3960813" y="59944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1" name="Freeform 55"/>
          <p:cNvSpPr>
            <a:spLocks/>
          </p:cNvSpPr>
          <p:nvPr/>
        </p:nvSpPr>
        <p:spPr bwMode="auto">
          <a:xfrm>
            <a:off x="3960813" y="5867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2" name="Freeform 56"/>
          <p:cNvSpPr>
            <a:spLocks/>
          </p:cNvSpPr>
          <p:nvPr/>
        </p:nvSpPr>
        <p:spPr bwMode="auto">
          <a:xfrm>
            <a:off x="3960813" y="5829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3" name="Freeform 57"/>
          <p:cNvSpPr>
            <a:spLocks/>
          </p:cNvSpPr>
          <p:nvPr/>
        </p:nvSpPr>
        <p:spPr bwMode="auto">
          <a:xfrm>
            <a:off x="3960813" y="5702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4" name="Freeform 58"/>
          <p:cNvSpPr>
            <a:spLocks/>
          </p:cNvSpPr>
          <p:nvPr/>
        </p:nvSpPr>
        <p:spPr bwMode="auto">
          <a:xfrm>
            <a:off x="3960813" y="5651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5" name="Freeform 59"/>
          <p:cNvSpPr>
            <a:spLocks/>
          </p:cNvSpPr>
          <p:nvPr/>
        </p:nvSpPr>
        <p:spPr bwMode="auto">
          <a:xfrm>
            <a:off x="3960813" y="5486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6" name="Freeform 60"/>
          <p:cNvSpPr>
            <a:spLocks/>
          </p:cNvSpPr>
          <p:nvPr/>
        </p:nvSpPr>
        <p:spPr bwMode="auto">
          <a:xfrm>
            <a:off x="3960813" y="5359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7" name="Freeform 61"/>
          <p:cNvSpPr>
            <a:spLocks/>
          </p:cNvSpPr>
          <p:nvPr/>
        </p:nvSpPr>
        <p:spPr bwMode="auto">
          <a:xfrm>
            <a:off x="3960813" y="53213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8" name="Freeform 62"/>
          <p:cNvSpPr>
            <a:spLocks/>
          </p:cNvSpPr>
          <p:nvPr/>
        </p:nvSpPr>
        <p:spPr bwMode="auto">
          <a:xfrm>
            <a:off x="3960813" y="51943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59" name="Freeform 63"/>
          <p:cNvSpPr>
            <a:spLocks/>
          </p:cNvSpPr>
          <p:nvPr/>
        </p:nvSpPr>
        <p:spPr bwMode="auto">
          <a:xfrm>
            <a:off x="3960813" y="51435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0" name="Freeform 64"/>
          <p:cNvSpPr>
            <a:spLocks/>
          </p:cNvSpPr>
          <p:nvPr/>
        </p:nvSpPr>
        <p:spPr bwMode="auto">
          <a:xfrm>
            <a:off x="3960813" y="5016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1" name="Freeform 65"/>
          <p:cNvSpPr>
            <a:spLocks/>
          </p:cNvSpPr>
          <p:nvPr/>
        </p:nvSpPr>
        <p:spPr bwMode="auto">
          <a:xfrm>
            <a:off x="3960813" y="4978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2" name="Freeform 66"/>
          <p:cNvSpPr>
            <a:spLocks/>
          </p:cNvSpPr>
          <p:nvPr/>
        </p:nvSpPr>
        <p:spPr bwMode="auto">
          <a:xfrm>
            <a:off x="3960813" y="4851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3" name="Freeform 67"/>
          <p:cNvSpPr>
            <a:spLocks/>
          </p:cNvSpPr>
          <p:nvPr/>
        </p:nvSpPr>
        <p:spPr bwMode="auto">
          <a:xfrm>
            <a:off x="3960813" y="4800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4" name="Freeform 68"/>
          <p:cNvSpPr>
            <a:spLocks/>
          </p:cNvSpPr>
          <p:nvPr/>
        </p:nvSpPr>
        <p:spPr bwMode="auto">
          <a:xfrm>
            <a:off x="3960813" y="4673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5" name="Freeform 69"/>
          <p:cNvSpPr>
            <a:spLocks/>
          </p:cNvSpPr>
          <p:nvPr/>
        </p:nvSpPr>
        <p:spPr bwMode="auto">
          <a:xfrm>
            <a:off x="3960813" y="4635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6" name="Freeform 70"/>
          <p:cNvSpPr>
            <a:spLocks/>
          </p:cNvSpPr>
          <p:nvPr/>
        </p:nvSpPr>
        <p:spPr bwMode="auto">
          <a:xfrm>
            <a:off x="3960813" y="4508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7" name="Freeform 71"/>
          <p:cNvSpPr>
            <a:spLocks/>
          </p:cNvSpPr>
          <p:nvPr/>
        </p:nvSpPr>
        <p:spPr bwMode="auto">
          <a:xfrm>
            <a:off x="3960813" y="44704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8" name="Freeform 72"/>
          <p:cNvSpPr>
            <a:spLocks/>
          </p:cNvSpPr>
          <p:nvPr/>
        </p:nvSpPr>
        <p:spPr bwMode="auto">
          <a:xfrm>
            <a:off x="3960813" y="43434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69" name="Freeform 73"/>
          <p:cNvSpPr>
            <a:spLocks/>
          </p:cNvSpPr>
          <p:nvPr/>
        </p:nvSpPr>
        <p:spPr bwMode="auto">
          <a:xfrm>
            <a:off x="3960813" y="42926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0" name="Freeform 74"/>
          <p:cNvSpPr>
            <a:spLocks/>
          </p:cNvSpPr>
          <p:nvPr/>
        </p:nvSpPr>
        <p:spPr bwMode="auto">
          <a:xfrm>
            <a:off x="3960813" y="4165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1" name="Freeform 75"/>
          <p:cNvSpPr>
            <a:spLocks/>
          </p:cNvSpPr>
          <p:nvPr/>
        </p:nvSpPr>
        <p:spPr bwMode="auto">
          <a:xfrm>
            <a:off x="3960813" y="4127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2" name="Freeform 76"/>
          <p:cNvSpPr>
            <a:spLocks/>
          </p:cNvSpPr>
          <p:nvPr/>
        </p:nvSpPr>
        <p:spPr bwMode="auto">
          <a:xfrm>
            <a:off x="3960813" y="4000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3" name="Freeform 77"/>
          <p:cNvSpPr>
            <a:spLocks/>
          </p:cNvSpPr>
          <p:nvPr/>
        </p:nvSpPr>
        <p:spPr bwMode="auto">
          <a:xfrm>
            <a:off x="3960813" y="3949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4" name="Freeform 78"/>
          <p:cNvSpPr>
            <a:spLocks/>
          </p:cNvSpPr>
          <p:nvPr/>
        </p:nvSpPr>
        <p:spPr bwMode="auto">
          <a:xfrm>
            <a:off x="3960813" y="3822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5" name="Freeform 79"/>
          <p:cNvSpPr>
            <a:spLocks/>
          </p:cNvSpPr>
          <p:nvPr/>
        </p:nvSpPr>
        <p:spPr bwMode="auto">
          <a:xfrm>
            <a:off x="3960813" y="3784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6" name="Freeform 80"/>
          <p:cNvSpPr>
            <a:spLocks/>
          </p:cNvSpPr>
          <p:nvPr/>
        </p:nvSpPr>
        <p:spPr bwMode="auto">
          <a:xfrm>
            <a:off x="3960813" y="3657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7" name="Freeform 81"/>
          <p:cNvSpPr>
            <a:spLocks/>
          </p:cNvSpPr>
          <p:nvPr/>
        </p:nvSpPr>
        <p:spPr bwMode="auto">
          <a:xfrm>
            <a:off x="3960813" y="36195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8" name="Freeform 82"/>
          <p:cNvSpPr>
            <a:spLocks/>
          </p:cNvSpPr>
          <p:nvPr/>
        </p:nvSpPr>
        <p:spPr bwMode="auto">
          <a:xfrm>
            <a:off x="3960813" y="34925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79" name="Freeform 83"/>
          <p:cNvSpPr>
            <a:spLocks/>
          </p:cNvSpPr>
          <p:nvPr/>
        </p:nvSpPr>
        <p:spPr bwMode="auto">
          <a:xfrm>
            <a:off x="3960813" y="34417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0" name="Freeform 84"/>
          <p:cNvSpPr>
            <a:spLocks/>
          </p:cNvSpPr>
          <p:nvPr/>
        </p:nvSpPr>
        <p:spPr bwMode="auto">
          <a:xfrm>
            <a:off x="3960813" y="3314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1" name="Freeform 85"/>
          <p:cNvSpPr>
            <a:spLocks/>
          </p:cNvSpPr>
          <p:nvPr/>
        </p:nvSpPr>
        <p:spPr bwMode="auto">
          <a:xfrm>
            <a:off x="3960813" y="32766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2" name="Freeform 86"/>
          <p:cNvSpPr>
            <a:spLocks/>
          </p:cNvSpPr>
          <p:nvPr/>
        </p:nvSpPr>
        <p:spPr bwMode="auto">
          <a:xfrm>
            <a:off x="3960813" y="31496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3" name="Freeform 87"/>
          <p:cNvSpPr>
            <a:spLocks/>
          </p:cNvSpPr>
          <p:nvPr/>
        </p:nvSpPr>
        <p:spPr bwMode="auto">
          <a:xfrm>
            <a:off x="3960813" y="30988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4" name="Freeform 88"/>
          <p:cNvSpPr>
            <a:spLocks/>
          </p:cNvSpPr>
          <p:nvPr/>
        </p:nvSpPr>
        <p:spPr bwMode="auto">
          <a:xfrm>
            <a:off x="3960813" y="2971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5" name="Freeform 89"/>
          <p:cNvSpPr>
            <a:spLocks/>
          </p:cNvSpPr>
          <p:nvPr/>
        </p:nvSpPr>
        <p:spPr bwMode="auto">
          <a:xfrm>
            <a:off x="3960813" y="2933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6" name="Freeform 90"/>
          <p:cNvSpPr>
            <a:spLocks/>
          </p:cNvSpPr>
          <p:nvPr/>
        </p:nvSpPr>
        <p:spPr bwMode="auto">
          <a:xfrm>
            <a:off x="3960813" y="2806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7" name="Freeform 91"/>
          <p:cNvSpPr>
            <a:spLocks/>
          </p:cNvSpPr>
          <p:nvPr/>
        </p:nvSpPr>
        <p:spPr bwMode="auto">
          <a:xfrm>
            <a:off x="3960813" y="2755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8" name="Freeform 92"/>
          <p:cNvSpPr>
            <a:spLocks/>
          </p:cNvSpPr>
          <p:nvPr/>
        </p:nvSpPr>
        <p:spPr bwMode="auto">
          <a:xfrm>
            <a:off x="3960813" y="2628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89" name="Freeform 93"/>
          <p:cNvSpPr>
            <a:spLocks/>
          </p:cNvSpPr>
          <p:nvPr/>
        </p:nvSpPr>
        <p:spPr bwMode="auto">
          <a:xfrm>
            <a:off x="3960813" y="25908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0" name="Freeform 94"/>
          <p:cNvSpPr>
            <a:spLocks/>
          </p:cNvSpPr>
          <p:nvPr/>
        </p:nvSpPr>
        <p:spPr bwMode="auto">
          <a:xfrm>
            <a:off x="3960813" y="24638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1" name="Freeform 95"/>
          <p:cNvSpPr>
            <a:spLocks/>
          </p:cNvSpPr>
          <p:nvPr/>
        </p:nvSpPr>
        <p:spPr bwMode="auto">
          <a:xfrm>
            <a:off x="3960813" y="2425700"/>
            <a:ext cx="26987" cy="26988"/>
          </a:xfrm>
          <a:custGeom>
            <a:avLst/>
            <a:gdLst>
              <a:gd name="T0" fmla="*/ 0 w 17"/>
              <a:gd name="T1" fmla="*/ 16 h 17"/>
              <a:gd name="T2" fmla="*/ 0 w 17"/>
              <a:gd name="T3" fmla="*/ 0 h 17"/>
              <a:gd name="T4" fmla="*/ 11 w 17"/>
              <a:gd name="T5" fmla="*/ 0 h 17"/>
              <a:gd name="T6" fmla="*/ 16 w 17"/>
              <a:gd name="T7" fmla="*/ 0 h 17"/>
              <a:gd name="T8" fmla="*/ 16 w 17"/>
              <a:gd name="T9" fmla="*/ 16 h 17"/>
              <a:gd name="T10" fmla="*/ 11 w 17"/>
              <a:gd name="T11" fmla="*/ 16 h 17"/>
              <a:gd name="T12" fmla="*/ 0 w 17"/>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17" h="17">
                <a:moveTo>
                  <a:pt x="0" y="16"/>
                </a:moveTo>
                <a:lnTo>
                  <a:pt x="0" y="0"/>
                </a:lnTo>
                <a:lnTo>
                  <a:pt x="11" y="0"/>
                </a:lnTo>
                <a:lnTo>
                  <a:pt x="16" y="0"/>
                </a:lnTo>
                <a:lnTo>
                  <a:pt x="16" y="16"/>
                </a:lnTo>
                <a:lnTo>
                  <a:pt x="11" y="16"/>
                </a:lnTo>
                <a:lnTo>
                  <a:pt x="0" y="16"/>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2" name="Freeform 96"/>
          <p:cNvSpPr>
            <a:spLocks/>
          </p:cNvSpPr>
          <p:nvPr/>
        </p:nvSpPr>
        <p:spPr bwMode="auto">
          <a:xfrm>
            <a:off x="3960813" y="22987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3" name="Freeform 97"/>
          <p:cNvSpPr>
            <a:spLocks/>
          </p:cNvSpPr>
          <p:nvPr/>
        </p:nvSpPr>
        <p:spPr bwMode="auto">
          <a:xfrm>
            <a:off x="3960813" y="2247900"/>
            <a:ext cx="26987" cy="39688"/>
          </a:xfrm>
          <a:custGeom>
            <a:avLst/>
            <a:gdLst>
              <a:gd name="T0" fmla="*/ 0 w 17"/>
              <a:gd name="T1" fmla="*/ 24 h 25"/>
              <a:gd name="T2" fmla="*/ 0 w 17"/>
              <a:gd name="T3" fmla="*/ 0 h 25"/>
              <a:gd name="T4" fmla="*/ 11 w 17"/>
              <a:gd name="T5" fmla="*/ 0 h 25"/>
              <a:gd name="T6" fmla="*/ 16 w 17"/>
              <a:gd name="T7" fmla="*/ 0 h 25"/>
              <a:gd name="T8" fmla="*/ 16 w 17"/>
              <a:gd name="T9" fmla="*/ 24 h 25"/>
              <a:gd name="T10" fmla="*/ 11 w 17"/>
              <a:gd name="T11" fmla="*/ 24 h 25"/>
              <a:gd name="T12" fmla="*/ 0 w 17"/>
              <a:gd name="T13" fmla="*/ 24 h 25"/>
            </a:gdLst>
            <a:ahLst/>
            <a:cxnLst>
              <a:cxn ang="0">
                <a:pos x="T0" y="T1"/>
              </a:cxn>
              <a:cxn ang="0">
                <a:pos x="T2" y="T3"/>
              </a:cxn>
              <a:cxn ang="0">
                <a:pos x="T4" y="T5"/>
              </a:cxn>
              <a:cxn ang="0">
                <a:pos x="T6" y="T7"/>
              </a:cxn>
              <a:cxn ang="0">
                <a:pos x="T8" y="T9"/>
              </a:cxn>
              <a:cxn ang="0">
                <a:pos x="T10" y="T11"/>
              </a:cxn>
              <a:cxn ang="0">
                <a:pos x="T12" y="T13"/>
              </a:cxn>
            </a:cxnLst>
            <a:rect l="0" t="0" r="r" b="b"/>
            <a:pathLst>
              <a:path w="17" h="25">
                <a:moveTo>
                  <a:pt x="0" y="24"/>
                </a:moveTo>
                <a:lnTo>
                  <a:pt x="0" y="0"/>
                </a:lnTo>
                <a:lnTo>
                  <a:pt x="11" y="0"/>
                </a:lnTo>
                <a:lnTo>
                  <a:pt x="16" y="0"/>
                </a:lnTo>
                <a:lnTo>
                  <a:pt x="16" y="24"/>
                </a:lnTo>
                <a:lnTo>
                  <a:pt x="11" y="24"/>
                </a:lnTo>
                <a:lnTo>
                  <a:pt x="0" y="24"/>
                </a:lnTo>
              </a:path>
            </a:pathLst>
          </a:custGeom>
          <a:solidFill>
            <a:srgbClr val="FFFFF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4" name="Freeform 98"/>
          <p:cNvSpPr>
            <a:spLocks/>
          </p:cNvSpPr>
          <p:nvPr/>
        </p:nvSpPr>
        <p:spPr bwMode="auto">
          <a:xfrm>
            <a:off x="3960813" y="2120900"/>
            <a:ext cx="26987" cy="115888"/>
          </a:xfrm>
          <a:custGeom>
            <a:avLst/>
            <a:gdLst>
              <a:gd name="T0" fmla="*/ 0 w 17"/>
              <a:gd name="T1" fmla="*/ 72 h 73"/>
              <a:gd name="T2" fmla="*/ 0 w 17"/>
              <a:gd name="T3" fmla="*/ 0 h 73"/>
              <a:gd name="T4" fmla="*/ 11 w 17"/>
              <a:gd name="T5" fmla="*/ 0 h 73"/>
              <a:gd name="T6" fmla="*/ 16 w 17"/>
              <a:gd name="T7" fmla="*/ 0 h 73"/>
              <a:gd name="T8" fmla="*/ 16 w 17"/>
              <a:gd name="T9" fmla="*/ 72 h 73"/>
              <a:gd name="T10" fmla="*/ 11 w 17"/>
              <a:gd name="T11" fmla="*/ 72 h 73"/>
              <a:gd name="T12" fmla="*/ 0 w 17"/>
              <a:gd name="T13" fmla="*/ 72 h 73"/>
            </a:gdLst>
            <a:ahLst/>
            <a:cxnLst>
              <a:cxn ang="0">
                <a:pos x="T0" y="T1"/>
              </a:cxn>
              <a:cxn ang="0">
                <a:pos x="T2" y="T3"/>
              </a:cxn>
              <a:cxn ang="0">
                <a:pos x="T4" y="T5"/>
              </a:cxn>
              <a:cxn ang="0">
                <a:pos x="T6" y="T7"/>
              </a:cxn>
              <a:cxn ang="0">
                <a:pos x="T8" y="T9"/>
              </a:cxn>
              <a:cxn ang="0">
                <a:pos x="T10" y="T11"/>
              </a:cxn>
              <a:cxn ang="0">
                <a:pos x="T12" y="T13"/>
              </a:cxn>
            </a:cxnLst>
            <a:rect l="0" t="0" r="r" b="b"/>
            <a:pathLst>
              <a:path w="17" h="73">
                <a:moveTo>
                  <a:pt x="0" y="72"/>
                </a:moveTo>
                <a:lnTo>
                  <a:pt x="0" y="0"/>
                </a:lnTo>
                <a:lnTo>
                  <a:pt x="11" y="0"/>
                </a:lnTo>
                <a:lnTo>
                  <a:pt x="16" y="0"/>
                </a:lnTo>
                <a:lnTo>
                  <a:pt x="16" y="72"/>
                </a:lnTo>
                <a:lnTo>
                  <a:pt x="11" y="72"/>
                </a:lnTo>
                <a:lnTo>
                  <a:pt x="0" y="72"/>
                </a:lnTo>
              </a:path>
            </a:pathLst>
          </a:custGeom>
          <a:solidFill>
            <a:srgbClr val="000000"/>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pic>
        <p:nvPicPr>
          <p:cNvPr id="413796" name="Picture 100"/>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17913" y="3022600"/>
            <a:ext cx="342900" cy="1930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413797" name="Line 101"/>
          <p:cNvSpPr>
            <a:spLocks noChangeShapeType="1"/>
          </p:cNvSpPr>
          <p:nvPr/>
        </p:nvSpPr>
        <p:spPr bwMode="auto">
          <a:xfrm>
            <a:off x="6615113" y="1447800"/>
            <a:ext cx="736600" cy="0"/>
          </a:xfrm>
          <a:prstGeom prst="line">
            <a:avLst/>
          </a:prstGeom>
          <a:noFill/>
          <a:ln>
            <a:noFill/>
          </a:ln>
          <a:effectLst/>
          <a:extLst>
            <a:ext uri="{909E8E84-426E-40dd-AFC4-6F175D3DCCD1}">
              <a14:hiddenFill xmlns:a14="http://schemas.microsoft.com/office/drawing/2010/main" xmlns="">
                <a:noFill/>
              </a14:hiddenFill>
            </a:ext>
            <a:ext uri="{91240B29-F687-4f45-9708-019B960494DF}">
              <a14:hiddenLine xmlns:a14="http://schemas.microsoft.com/office/drawing/2010/main" xmlns="" w="25400">
                <a:solidFill>
                  <a:srgbClr val="F0FF63"/>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98" name="Freeform 102"/>
          <p:cNvSpPr>
            <a:spLocks/>
          </p:cNvSpPr>
          <p:nvPr/>
        </p:nvSpPr>
        <p:spPr bwMode="auto">
          <a:xfrm>
            <a:off x="7351713" y="13970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799" name="Rectangle 103"/>
          <p:cNvSpPr>
            <a:spLocks noChangeArrowheads="1"/>
          </p:cNvSpPr>
          <p:nvPr/>
        </p:nvSpPr>
        <p:spPr bwMode="auto">
          <a:xfrm>
            <a:off x="3038475" y="434975"/>
            <a:ext cx="219075"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1200" b="1">
                <a:solidFill>
                  <a:srgbClr val="000000"/>
                </a:solidFill>
                <a:effectLst/>
                <a:latin typeface="Times" charset="0"/>
              </a:rPr>
              <a:t> </a:t>
            </a:r>
          </a:p>
        </p:txBody>
      </p:sp>
      <p:sp>
        <p:nvSpPr>
          <p:cNvPr id="413800" name="Rectangle 104"/>
          <p:cNvSpPr>
            <a:spLocks noChangeArrowheads="1"/>
          </p:cNvSpPr>
          <p:nvPr/>
        </p:nvSpPr>
        <p:spPr bwMode="auto">
          <a:xfrm>
            <a:off x="3189288" y="433388"/>
            <a:ext cx="26035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1" name="Rectangle 105"/>
          <p:cNvSpPr>
            <a:spLocks noChangeArrowheads="1"/>
          </p:cNvSpPr>
          <p:nvPr/>
        </p:nvSpPr>
        <p:spPr bwMode="auto">
          <a:xfrm>
            <a:off x="4281488" y="20638"/>
            <a:ext cx="32575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2" name="Rectangle 106"/>
          <p:cNvSpPr>
            <a:spLocks noChangeArrowheads="1"/>
          </p:cNvSpPr>
          <p:nvPr/>
        </p:nvSpPr>
        <p:spPr bwMode="auto">
          <a:xfrm>
            <a:off x="4484688" y="295275"/>
            <a:ext cx="2841625"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3" name="Rectangle 107"/>
          <p:cNvSpPr>
            <a:spLocks noChangeArrowheads="1"/>
          </p:cNvSpPr>
          <p:nvPr/>
        </p:nvSpPr>
        <p:spPr bwMode="auto">
          <a:xfrm>
            <a:off x="5310188" y="519113"/>
            <a:ext cx="766762"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4" name="Rectangle 108"/>
          <p:cNvSpPr>
            <a:spLocks noChangeArrowheads="1"/>
          </p:cNvSpPr>
          <p:nvPr/>
        </p:nvSpPr>
        <p:spPr bwMode="auto">
          <a:xfrm>
            <a:off x="5894388" y="519113"/>
            <a:ext cx="1390650"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05" name="Rectangle 109"/>
          <p:cNvSpPr>
            <a:spLocks noChangeArrowheads="1"/>
          </p:cNvSpPr>
          <p:nvPr/>
        </p:nvSpPr>
        <p:spPr bwMode="auto">
          <a:xfrm>
            <a:off x="6238875" y="4462463"/>
            <a:ext cx="350838" cy="454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2400" b="1">
                <a:solidFill>
                  <a:srgbClr val="000000"/>
                </a:solidFill>
                <a:effectLst/>
                <a:latin typeface="Times" charset="0"/>
              </a:rPr>
              <a:t>S</a:t>
            </a:r>
          </a:p>
        </p:txBody>
      </p:sp>
      <p:sp>
        <p:nvSpPr>
          <p:cNvPr id="413806" name="Rectangle 110"/>
          <p:cNvSpPr>
            <a:spLocks noChangeArrowheads="1"/>
          </p:cNvSpPr>
          <p:nvPr/>
        </p:nvSpPr>
        <p:spPr bwMode="auto">
          <a:xfrm>
            <a:off x="4900613" y="19685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b="1">
                <a:solidFill>
                  <a:srgbClr val="FFFF00"/>
                </a:solidFill>
                <a:effectLst/>
                <a:latin typeface="Times" charset="0"/>
              </a:rPr>
              <a:t>(2000 B.C.)</a:t>
            </a:r>
          </a:p>
        </p:txBody>
      </p:sp>
      <p:sp>
        <p:nvSpPr>
          <p:cNvPr id="413807" name="Rectangle 111"/>
          <p:cNvSpPr>
            <a:spLocks noChangeArrowheads="1"/>
          </p:cNvSpPr>
          <p:nvPr/>
        </p:nvSpPr>
        <p:spPr bwMode="auto">
          <a:xfrm>
            <a:off x="992188" y="2355850"/>
            <a:ext cx="2511425" cy="911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5400">
                <a:solidFill>
                  <a:srgbClr val="FAFD00"/>
                </a:solidFill>
                <a:effectLst/>
                <a:latin typeface="Times" charset="0"/>
              </a:rPr>
              <a:t>C 7 M J </a:t>
            </a:r>
          </a:p>
        </p:txBody>
      </p:sp>
      <p:sp>
        <p:nvSpPr>
          <p:cNvPr id="413808" name="Rectangle 112"/>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413809" name="Rectangle 113"/>
          <p:cNvSpPr>
            <a:spLocks noChangeArrowheads="1"/>
          </p:cNvSpPr>
          <p:nvPr/>
        </p:nvSpPr>
        <p:spPr bwMode="auto">
          <a:xfrm>
            <a:off x="725488" y="3506788"/>
            <a:ext cx="3463925" cy="911225"/>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5400">
                <a:solidFill>
                  <a:srgbClr val="00FF00"/>
                </a:solidFill>
                <a:effectLst/>
                <a:latin typeface="Times" charset="0"/>
              </a:rPr>
              <a:t>7 = 4 + 3 </a:t>
            </a:r>
          </a:p>
        </p:txBody>
      </p:sp>
      <p:sp>
        <p:nvSpPr>
          <p:cNvPr id="413810" name="Line 114"/>
          <p:cNvSpPr>
            <a:spLocks noChangeShapeType="1"/>
          </p:cNvSpPr>
          <p:nvPr/>
        </p:nvSpPr>
        <p:spPr bwMode="auto">
          <a:xfrm>
            <a:off x="787400" y="838200"/>
            <a:ext cx="40640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13811" name="Rectangle 115"/>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413812" name="Line 116"/>
          <p:cNvSpPr>
            <a:spLocks noChangeShapeType="1"/>
          </p:cNvSpPr>
          <p:nvPr/>
        </p:nvSpPr>
        <p:spPr bwMode="auto">
          <a:xfrm>
            <a:off x="1765300" y="2819400"/>
            <a:ext cx="279400" cy="0"/>
          </a:xfrm>
          <a:prstGeom prst="line">
            <a:avLst/>
          </a:prstGeom>
          <a:noFill/>
          <a:ln w="254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413813" name="Rectangle 117"/>
          <p:cNvSpPr>
            <a:spLocks noChangeArrowheads="1"/>
          </p:cNvSpPr>
          <p:nvPr/>
        </p:nvSpPr>
        <p:spPr bwMode="auto">
          <a:xfrm>
            <a:off x="5930900" y="592667"/>
            <a:ext cx="511175" cy="3706283"/>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4" name="Text Box 118"/>
          <p:cNvSpPr txBox="1">
            <a:spLocks noChangeArrowheads="1"/>
          </p:cNvSpPr>
          <p:nvPr/>
        </p:nvSpPr>
        <p:spPr bwMode="auto">
          <a:xfrm rot="16200000">
            <a:off x="4580315" y="2168904"/>
            <a:ext cx="3236157"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bg2"/>
                </a:solidFill>
                <a:miter lim="800000"/>
                <a:headEnd/>
                <a:tailEnd/>
              </a14:hiddenLine>
            </a:ext>
          </a:extLst>
        </p:spPr>
        <p:txBody>
          <a:bodyPr wrap="square">
            <a:spAutoFit/>
          </a:bodyPr>
          <a:lstStyle/>
          <a:p>
            <a:pPr>
              <a:spcBef>
                <a:spcPct val="50000"/>
              </a:spcBef>
            </a:pPr>
            <a:r>
              <a:rPr lang="en-US" sz="2800" b="1">
                <a:solidFill>
                  <a:srgbClr val="EEFF4B"/>
                </a:solidFill>
                <a:effectLst/>
                <a:latin typeface="Times" charset="0"/>
              </a:rPr>
              <a:t>3 SOCIETY</a:t>
            </a:r>
          </a:p>
        </p:txBody>
      </p:sp>
      <p:sp>
        <p:nvSpPr>
          <p:cNvPr id="413815" name="Rectangle 119"/>
          <p:cNvSpPr>
            <a:spLocks noChangeArrowheads="1"/>
          </p:cNvSpPr>
          <p:nvPr/>
        </p:nvSpPr>
        <p:spPr bwMode="auto">
          <a:xfrm rot="-5400000">
            <a:off x="5929313" y="5407025"/>
            <a:ext cx="511175" cy="5238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6" name="Rectangle 120"/>
          <p:cNvSpPr>
            <a:spLocks noChangeArrowheads="1"/>
          </p:cNvSpPr>
          <p:nvPr/>
        </p:nvSpPr>
        <p:spPr bwMode="auto">
          <a:xfrm rot="-5400000">
            <a:off x="5937250" y="4457700"/>
            <a:ext cx="511175" cy="5365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17" name="Text Box 121"/>
          <p:cNvSpPr txBox="1">
            <a:spLocks noChangeArrowheads="1"/>
          </p:cNvSpPr>
          <p:nvPr/>
        </p:nvSpPr>
        <p:spPr bwMode="auto">
          <a:xfrm rot="-5385664">
            <a:off x="6037263" y="4535488"/>
            <a:ext cx="354012"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bg2"/>
                </a:solidFill>
                <a:miter lim="800000"/>
                <a:headEnd/>
                <a:tailEnd/>
              </a14:hiddenLine>
            </a:ext>
          </a:extLst>
        </p:spPr>
        <p:txBody>
          <a:bodyPr>
            <a:spAutoFit/>
          </a:bodyPr>
          <a:lstStyle/>
          <a:p>
            <a:pPr algn="l">
              <a:spcBef>
                <a:spcPct val="50000"/>
              </a:spcBef>
            </a:pPr>
            <a:r>
              <a:rPr lang="en-US" sz="2800" b="1">
                <a:solidFill>
                  <a:srgbClr val="EEFF4B"/>
                </a:solidFill>
                <a:effectLst/>
                <a:latin typeface="Times" charset="0"/>
              </a:rPr>
              <a:t>M</a:t>
            </a:r>
          </a:p>
        </p:txBody>
      </p:sp>
      <p:sp>
        <p:nvSpPr>
          <p:cNvPr id="413818" name="Text Box 122"/>
          <p:cNvSpPr txBox="1">
            <a:spLocks noChangeArrowheads="1"/>
          </p:cNvSpPr>
          <p:nvPr/>
        </p:nvSpPr>
        <p:spPr bwMode="auto">
          <a:xfrm rot="-5400000">
            <a:off x="6016626" y="5424487"/>
            <a:ext cx="341312" cy="519113"/>
          </a:xfrm>
          <a:prstGeom prst="rect">
            <a:avLst/>
          </a:prstGeom>
          <a:noFill/>
          <a:ln>
            <a:noFill/>
          </a:ln>
          <a:effectLst>
            <a:outerShdw blurRad="63500" dist="46662" dir="3284183"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bg2"/>
                </a:solidFill>
                <a:miter lim="800000"/>
                <a:headEnd/>
                <a:tailEnd/>
              </a14:hiddenLine>
            </a:ext>
          </a:extLst>
        </p:spPr>
        <p:txBody>
          <a:bodyPr>
            <a:spAutoFit/>
          </a:bodyPr>
          <a:lstStyle/>
          <a:p>
            <a:pPr algn="l">
              <a:spcBef>
                <a:spcPct val="50000"/>
              </a:spcBef>
            </a:pPr>
            <a:r>
              <a:rPr lang="en-US" sz="2800" b="1">
                <a:solidFill>
                  <a:srgbClr val="EEFF4B"/>
                </a:solidFill>
                <a:effectLst/>
                <a:latin typeface="Times" charset="0"/>
              </a:rPr>
              <a:t>J</a:t>
            </a:r>
          </a:p>
        </p:txBody>
      </p:sp>
      <p:sp>
        <p:nvSpPr>
          <p:cNvPr id="413819" name="Rectangle 123"/>
          <p:cNvSpPr>
            <a:spLocks noChangeArrowheads="1"/>
          </p:cNvSpPr>
          <p:nvPr/>
        </p:nvSpPr>
        <p:spPr bwMode="auto">
          <a:xfrm>
            <a:off x="3494088" y="2744788"/>
            <a:ext cx="511175" cy="277812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0" name="Text Box 124"/>
          <p:cNvSpPr txBox="1">
            <a:spLocks noChangeArrowheads="1"/>
          </p:cNvSpPr>
          <p:nvPr/>
        </p:nvSpPr>
        <p:spPr bwMode="auto">
          <a:xfrm rot="-5388536">
            <a:off x="2817812" y="3870326"/>
            <a:ext cx="1966913" cy="519112"/>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8100">
                <a:solidFill>
                  <a:schemeClr val="bg2"/>
                </a:solidFill>
                <a:miter lim="800000"/>
                <a:headEnd/>
                <a:tailEnd/>
              </a14:hiddenLine>
            </a:ext>
          </a:extLst>
        </p:spPr>
        <p:txBody>
          <a:bodyPr>
            <a:spAutoFit/>
          </a:bodyPr>
          <a:lstStyle/>
          <a:p>
            <a:pPr algn="l">
              <a:spcBef>
                <a:spcPct val="50000"/>
              </a:spcBef>
            </a:pPr>
            <a:r>
              <a:rPr lang="en-US" sz="2800" b="1">
                <a:solidFill>
                  <a:srgbClr val="EEFF4B"/>
                </a:solidFill>
                <a:effectLst/>
                <a:latin typeface="Times" charset="0"/>
              </a:rPr>
              <a:t>4 OMEI</a:t>
            </a:r>
          </a:p>
        </p:txBody>
      </p:sp>
      <p:sp>
        <p:nvSpPr>
          <p:cNvPr id="413821" name="Rectangle 125"/>
          <p:cNvSpPr>
            <a:spLocks noChangeArrowheads="1"/>
          </p:cNvSpPr>
          <p:nvPr/>
        </p:nvSpPr>
        <p:spPr bwMode="auto">
          <a:xfrm>
            <a:off x="3798888" y="5588000"/>
            <a:ext cx="274637" cy="765175"/>
          </a:xfrm>
          <a:prstGeom prst="rect">
            <a:avLst/>
          </a:prstGeom>
          <a:solidFill>
            <a:srgbClr val="4C545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2" name="Rectangle 126"/>
          <p:cNvSpPr>
            <a:spLocks noChangeArrowheads="1"/>
          </p:cNvSpPr>
          <p:nvPr/>
        </p:nvSpPr>
        <p:spPr bwMode="auto">
          <a:xfrm>
            <a:off x="3854450" y="2022475"/>
            <a:ext cx="150813" cy="696913"/>
          </a:xfrm>
          <a:prstGeom prst="rect">
            <a:avLst/>
          </a:prstGeom>
          <a:solidFill>
            <a:srgbClr val="4C545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3" name="Rectangle 127"/>
          <p:cNvSpPr>
            <a:spLocks noChangeArrowheads="1"/>
          </p:cNvSpPr>
          <p:nvPr/>
        </p:nvSpPr>
        <p:spPr bwMode="auto">
          <a:xfrm>
            <a:off x="3830638" y="2495550"/>
            <a:ext cx="188912" cy="215900"/>
          </a:xfrm>
          <a:prstGeom prst="rect">
            <a:avLst/>
          </a:prstGeom>
          <a:solidFill>
            <a:srgbClr val="5C666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707C77">
                      <a:alpha val="50000"/>
                    </a:srgbClr>
                  </a:outerShdw>
                </a:effectLst>
              </a14:hiddenEffects>
            </a:ext>
          </a:extLst>
        </p:spPr>
        <p:txBody>
          <a:bodyPr wrap="none" anchor="ctr"/>
          <a:lstStyle/>
          <a:p>
            <a:endParaRPr lang="en-US"/>
          </a:p>
        </p:txBody>
      </p:sp>
      <p:sp>
        <p:nvSpPr>
          <p:cNvPr id="413824" name="Rectangle 128"/>
          <p:cNvSpPr>
            <a:spLocks noChangeArrowheads="1"/>
          </p:cNvSpPr>
          <p:nvPr/>
        </p:nvSpPr>
        <p:spPr bwMode="auto">
          <a:xfrm rot="-5400000">
            <a:off x="3432175" y="941388"/>
            <a:ext cx="511175" cy="574675"/>
          </a:xfrm>
          <a:prstGeom prst="rect">
            <a:avLst/>
          </a:prstGeom>
          <a:solidFill>
            <a:schemeClr val="accent1"/>
          </a:solidFill>
          <a:ln w="5715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25" name="Text Box 129"/>
          <p:cNvSpPr txBox="1">
            <a:spLocks noChangeArrowheads="1"/>
          </p:cNvSpPr>
          <p:nvPr/>
        </p:nvSpPr>
        <p:spPr bwMode="auto">
          <a:xfrm rot="-5400000">
            <a:off x="3540126" y="1027112"/>
            <a:ext cx="341312" cy="519113"/>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bg2"/>
                </a:solidFill>
                <a:miter lim="800000"/>
                <a:headEnd/>
                <a:tailEnd/>
              </a14:hiddenLine>
            </a:ext>
          </a:extLst>
        </p:spPr>
        <p:txBody>
          <a:bodyPr>
            <a:spAutoFit/>
          </a:bodyPr>
          <a:lstStyle/>
          <a:p>
            <a:pPr algn="l">
              <a:spcBef>
                <a:spcPct val="50000"/>
              </a:spcBef>
            </a:pPr>
            <a:r>
              <a:rPr lang="en-US" sz="2800" b="1">
                <a:solidFill>
                  <a:srgbClr val="EEFF4B"/>
                </a:solidFill>
                <a:effectLst/>
                <a:latin typeface="Times" charset="0"/>
              </a:rPr>
              <a:t>C</a:t>
            </a:r>
          </a:p>
        </p:txBody>
      </p:sp>
      <p:sp>
        <p:nvSpPr>
          <p:cNvPr id="413826" name="Freeform 130"/>
          <p:cNvSpPr>
            <a:spLocks/>
          </p:cNvSpPr>
          <p:nvPr/>
        </p:nvSpPr>
        <p:spPr bwMode="auto">
          <a:xfrm>
            <a:off x="7326313" y="34163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27" name="Freeform 131"/>
          <p:cNvSpPr>
            <a:spLocks/>
          </p:cNvSpPr>
          <p:nvPr/>
        </p:nvSpPr>
        <p:spPr bwMode="auto">
          <a:xfrm>
            <a:off x="7656513" y="17018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29" name="AutoShape 133"/>
          <p:cNvSpPr>
            <a:spLocks noChangeArrowheads="1"/>
          </p:cNvSpPr>
          <p:nvPr/>
        </p:nvSpPr>
        <p:spPr bwMode="auto">
          <a:xfrm>
            <a:off x="6597650" y="3235325"/>
            <a:ext cx="730250" cy="42068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0" name="Freeform 134"/>
          <p:cNvSpPr>
            <a:spLocks/>
          </p:cNvSpPr>
          <p:nvPr/>
        </p:nvSpPr>
        <p:spPr bwMode="auto">
          <a:xfrm>
            <a:off x="7339013" y="520065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5F5F5F"/>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31" name="Rectangle 135"/>
          <p:cNvSpPr>
            <a:spLocks noChangeArrowheads="1"/>
          </p:cNvSpPr>
          <p:nvPr/>
        </p:nvSpPr>
        <p:spPr bwMode="auto">
          <a:xfrm>
            <a:off x="4548188" y="519113"/>
            <a:ext cx="9429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2" name="Freeform 136"/>
          <p:cNvSpPr>
            <a:spLocks/>
          </p:cNvSpPr>
          <p:nvPr/>
        </p:nvSpPr>
        <p:spPr bwMode="auto">
          <a:xfrm>
            <a:off x="4941888" y="21558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rgbClr val="4D4D4D"/>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33" name="AutoShape 137"/>
          <p:cNvSpPr>
            <a:spLocks noChangeArrowheads="1"/>
          </p:cNvSpPr>
          <p:nvPr/>
        </p:nvSpPr>
        <p:spPr bwMode="auto">
          <a:xfrm>
            <a:off x="4206875" y="2052638"/>
            <a:ext cx="730250" cy="871537"/>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4" name="Rectangle 138"/>
          <p:cNvSpPr>
            <a:spLocks noChangeArrowheads="1"/>
          </p:cNvSpPr>
          <p:nvPr/>
        </p:nvSpPr>
        <p:spPr bwMode="auto">
          <a:xfrm>
            <a:off x="4203700" y="2243138"/>
            <a:ext cx="952500" cy="1049337"/>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39" name="AutoShape 143"/>
          <p:cNvSpPr>
            <a:spLocks noChangeArrowheads="1"/>
          </p:cNvSpPr>
          <p:nvPr/>
        </p:nvSpPr>
        <p:spPr bwMode="auto">
          <a:xfrm>
            <a:off x="4224338" y="2068513"/>
            <a:ext cx="692150" cy="903287"/>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0" name="AutoShape 144"/>
          <p:cNvSpPr>
            <a:spLocks noChangeArrowheads="1"/>
          </p:cNvSpPr>
          <p:nvPr/>
        </p:nvSpPr>
        <p:spPr bwMode="auto">
          <a:xfrm>
            <a:off x="4241800" y="4273550"/>
            <a:ext cx="730250" cy="336550"/>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1" name="AutoShape 145"/>
          <p:cNvSpPr>
            <a:spLocks noChangeArrowheads="1"/>
          </p:cNvSpPr>
          <p:nvPr/>
        </p:nvSpPr>
        <p:spPr bwMode="auto">
          <a:xfrm>
            <a:off x="6577013" y="1287463"/>
            <a:ext cx="757237" cy="282575"/>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2" name="Rectangle 146"/>
          <p:cNvSpPr>
            <a:spLocks noChangeArrowheads="1"/>
          </p:cNvSpPr>
          <p:nvPr/>
        </p:nvSpPr>
        <p:spPr bwMode="auto">
          <a:xfrm>
            <a:off x="6578600" y="1443038"/>
            <a:ext cx="971550" cy="1671637"/>
          </a:xfrm>
          <a:prstGeom prst="rect">
            <a:avLst/>
          </a:prstGeom>
          <a:solidFill>
            <a:schemeClr val="tx1"/>
          </a:solidFill>
          <a:ln w="38100">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3" name="AutoShape 147"/>
          <p:cNvSpPr>
            <a:spLocks noChangeArrowheads="1"/>
          </p:cNvSpPr>
          <p:nvPr/>
        </p:nvSpPr>
        <p:spPr bwMode="auto">
          <a:xfrm>
            <a:off x="6596063" y="1323975"/>
            <a:ext cx="719137" cy="1063625"/>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4" name="Rectangle 148"/>
          <p:cNvSpPr>
            <a:spLocks noChangeArrowheads="1"/>
          </p:cNvSpPr>
          <p:nvPr/>
        </p:nvSpPr>
        <p:spPr bwMode="auto">
          <a:xfrm>
            <a:off x="6596063" y="3414713"/>
            <a:ext cx="969962" cy="90646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5" name="AutoShape 149"/>
          <p:cNvSpPr>
            <a:spLocks noChangeArrowheads="1"/>
          </p:cNvSpPr>
          <p:nvPr/>
        </p:nvSpPr>
        <p:spPr bwMode="auto">
          <a:xfrm>
            <a:off x="6610350" y="3254375"/>
            <a:ext cx="704850" cy="706438"/>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413846" name="Group 150"/>
          <p:cNvGrpSpPr>
            <a:grpSpLocks/>
          </p:cNvGrpSpPr>
          <p:nvPr/>
        </p:nvGrpSpPr>
        <p:grpSpPr bwMode="auto">
          <a:xfrm>
            <a:off x="6591300" y="4418013"/>
            <a:ext cx="952500" cy="527050"/>
            <a:chOff x="4152" y="2783"/>
            <a:chExt cx="600" cy="332"/>
          </a:xfrm>
        </p:grpSpPr>
        <p:sp>
          <p:nvSpPr>
            <p:cNvPr id="413847" name="AutoShape 151"/>
            <p:cNvSpPr>
              <a:spLocks noChangeArrowheads="1"/>
            </p:cNvSpPr>
            <p:nvPr/>
          </p:nvSpPr>
          <p:spPr bwMode="auto">
            <a:xfrm>
              <a:off x="4153" y="2783"/>
              <a:ext cx="460" cy="226"/>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8" name="Rectangle 152"/>
            <p:cNvSpPr>
              <a:spLocks noChangeArrowheads="1"/>
            </p:cNvSpPr>
            <p:nvPr/>
          </p:nvSpPr>
          <p:spPr bwMode="auto">
            <a:xfrm>
              <a:off x="4152" y="2866"/>
              <a:ext cx="600" cy="249"/>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49" name="AutoShape 153"/>
            <p:cNvSpPr>
              <a:spLocks noChangeArrowheads="1"/>
            </p:cNvSpPr>
            <p:nvPr/>
          </p:nvSpPr>
          <p:spPr bwMode="auto">
            <a:xfrm>
              <a:off x="4165" y="2799"/>
              <a:ext cx="436" cy="226"/>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850" name="Freeform 154"/>
          <p:cNvSpPr>
            <a:spLocks/>
          </p:cNvSpPr>
          <p:nvPr/>
        </p:nvSpPr>
        <p:spPr bwMode="auto">
          <a:xfrm>
            <a:off x="4827588" y="5788025"/>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51" name="AutoShape 155"/>
          <p:cNvSpPr>
            <a:spLocks noChangeArrowheads="1"/>
          </p:cNvSpPr>
          <p:nvPr/>
        </p:nvSpPr>
        <p:spPr bwMode="auto">
          <a:xfrm>
            <a:off x="4251325" y="5662613"/>
            <a:ext cx="73660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52" name="Rectangle 156"/>
          <p:cNvSpPr>
            <a:spLocks noChangeArrowheads="1"/>
          </p:cNvSpPr>
          <p:nvPr/>
        </p:nvSpPr>
        <p:spPr bwMode="auto">
          <a:xfrm>
            <a:off x="4913313" y="42037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b="1">
                <a:solidFill>
                  <a:srgbClr val="FFFF00"/>
                </a:solidFill>
                <a:effectLst/>
                <a:latin typeface="Times" charset="0"/>
              </a:rPr>
              <a:t>(1500 B.C.)</a:t>
            </a:r>
          </a:p>
        </p:txBody>
      </p:sp>
      <p:sp>
        <p:nvSpPr>
          <p:cNvPr id="413853" name="Rectangle 157"/>
          <p:cNvSpPr>
            <a:spLocks noChangeArrowheads="1"/>
          </p:cNvSpPr>
          <p:nvPr/>
        </p:nvSpPr>
        <p:spPr bwMode="auto">
          <a:xfrm>
            <a:off x="7269163" y="4330700"/>
            <a:ext cx="7286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b="1">
                <a:solidFill>
                  <a:srgbClr val="FFFF00"/>
                </a:solidFill>
                <a:effectLst/>
                <a:latin typeface="Times" charset="0"/>
              </a:rPr>
              <a:t>(500 B.C.)</a:t>
            </a:r>
          </a:p>
        </p:txBody>
      </p:sp>
      <p:sp>
        <p:nvSpPr>
          <p:cNvPr id="413854" name="Rectangle 158"/>
          <p:cNvSpPr>
            <a:spLocks noChangeArrowheads="1"/>
          </p:cNvSpPr>
          <p:nvPr/>
        </p:nvSpPr>
        <p:spPr bwMode="auto">
          <a:xfrm>
            <a:off x="7262813" y="1219200"/>
            <a:ext cx="792162" cy="241300"/>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b="1">
                <a:solidFill>
                  <a:srgbClr val="FFFF00"/>
                </a:solidFill>
                <a:effectLst/>
                <a:latin typeface="Times" charset="0"/>
              </a:rPr>
              <a:t>(1000 B.C.)</a:t>
            </a:r>
          </a:p>
        </p:txBody>
      </p:sp>
      <p:sp>
        <p:nvSpPr>
          <p:cNvPr id="413862" name="Rectangle 166"/>
          <p:cNvSpPr>
            <a:spLocks noChangeArrowheads="1"/>
          </p:cNvSpPr>
          <p:nvPr/>
        </p:nvSpPr>
        <p:spPr bwMode="auto">
          <a:xfrm>
            <a:off x="4156075" y="2060575"/>
            <a:ext cx="819150"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ABRAHAM</a:t>
            </a:r>
          </a:p>
        </p:txBody>
      </p:sp>
      <p:sp>
        <p:nvSpPr>
          <p:cNvPr id="413863" name="Freeform 167"/>
          <p:cNvSpPr>
            <a:spLocks/>
          </p:cNvSpPr>
          <p:nvPr/>
        </p:nvSpPr>
        <p:spPr bwMode="auto">
          <a:xfrm>
            <a:off x="4824413" y="3568700"/>
            <a:ext cx="204787" cy="77788"/>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64" name="Rectangle 168"/>
          <p:cNvSpPr>
            <a:spLocks noChangeArrowheads="1"/>
          </p:cNvSpPr>
          <p:nvPr/>
        </p:nvSpPr>
        <p:spPr bwMode="auto">
          <a:xfrm>
            <a:off x="4405313" y="3898900"/>
            <a:ext cx="304800" cy="114300"/>
          </a:xfrm>
          <a:prstGeom prst="rect">
            <a:avLst/>
          </a:prstGeom>
          <a:solidFill>
            <a:schemeClr val="tx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5" name="Freeform 169"/>
          <p:cNvSpPr>
            <a:spLocks/>
          </p:cNvSpPr>
          <p:nvPr/>
        </p:nvSpPr>
        <p:spPr bwMode="auto">
          <a:xfrm>
            <a:off x="4819650" y="3529013"/>
            <a:ext cx="234950" cy="120650"/>
          </a:xfrm>
          <a:custGeom>
            <a:avLst/>
            <a:gdLst>
              <a:gd name="T0" fmla="*/ 128 w 129"/>
              <a:gd name="T1" fmla="*/ 48 h 49"/>
              <a:gd name="T2" fmla="*/ 0 w 129"/>
              <a:gd name="T3" fmla="*/ 48 h 49"/>
              <a:gd name="T4" fmla="*/ 0 w 129"/>
              <a:gd name="T5" fmla="*/ 0 h 49"/>
              <a:gd name="T6" fmla="*/ 128 w 129"/>
              <a:gd name="T7" fmla="*/ 48 h 49"/>
            </a:gdLst>
            <a:ahLst/>
            <a:cxnLst>
              <a:cxn ang="0">
                <a:pos x="T0" y="T1"/>
              </a:cxn>
              <a:cxn ang="0">
                <a:pos x="T2" y="T3"/>
              </a:cxn>
              <a:cxn ang="0">
                <a:pos x="T4" y="T5"/>
              </a:cxn>
              <a:cxn ang="0">
                <a:pos x="T6" y="T7"/>
              </a:cxn>
            </a:cxnLst>
            <a:rect l="0" t="0" r="r" b="b"/>
            <a:pathLst>
              <a:path w="129" h="49">
                <a:moveTo>
                  <a:pt x="128" y="48"/>
                </a:moveTo>
                <a:lnTo>
                  <a:pt x="0" y="48"/>
                </a:lnTo>
                <a:lnTo>
                  <a:pt x="0" y="0"/>
                </a:lnTo>
                <a:lnTo>
                  <a:pt x="128" y="48"/>
                </a:lnTo>
              </a:path>
            </a:pathLst>
          </a:custGeom>
          <a:solidFill>
            <a:schemeClr val="tx1"/>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413866" name="AutoShape 170"/>
          <p:cNvSpPr>
            <a:spLocks noChangeArrowheads="1"/>
          </p:cNvSpPr>
          <p:nvPr/>
        </p:nvSpPr>
        <p:spPr bwMode="auto">
          <a:xfrm>
            <a:off x="4241800" y="3443288"/>
            <a:ext cx="730250" cy="290512"/>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7" name="Rectangle 171"/>
          <p:cNvSpPr>
            <a:spLocks noChangeArrowheads="1"/>
          </p:cNvSpPr>
          <p:nvPr/>
        </p:nvSpPr>
        <p:spPr bwMode="auto">
          <a:xfrm>
            <a:off x="4243388" y="3590925"/>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8" name="Rectangle 172"/>
          <p:cNvSpPr>
            <a:spLocks noChangeArrowheads="1"/>
          </p:cNvSpPr>
          <p:nvPr/>
        </p:nvSpPr>
        <p:spPr bwMode="auto">
          <a:xfrm>
            <a:off x="4354513" y="3849688"/>
            <a:ext cx="514350" cy="190500"/>
          </a:xfrm>
          <a:prstGeom prst="rect">
            <a:avLst/>
          </a:prstGeom>
          <a:solidFill>
            <a:schemeClr val="tx1"/>
          </a:solidFill>
          <a:ln>
            <a:noFill/>
          </a:ln>
          <a:effectLst/>
          <a:extLs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69" name="AutoShape 173"/>
          <p:cNvSpPr>
            <a:spLocks noChangeArrowheads="1"/>
          </p:cNvSpPr>
          <p:nvPr/>
        </p:nvSpPr>
        <p:spPr bwMode="auto">
          <a:xfrm>
            <a:off x="4260850" y="3475038"/>
            <a:ext cx="692150" cy="290512"/>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0" name="Rectangle 174"/>
          <p:cNvSpPr>
            <a:spLocks noChangeArrowheads="1"/>
          </p:cNvSpPr>
          <p:nvPr/>
        </p:nvSpPr>
        <p:spPr bwMode="auto">
          <a:xfrm>
            <a:off x="4276725" y="3416300"/>
            <a:ext cx="666750" cy="23177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JOSEPH</a:t>
            </a:r>
          </a:p>
        </p:txBody>
      </p:sp>
      <p:sp>
        <p:nvSpPr>
          <p:cNvPr id="413872" name="Line 176"/>
          <p:cNvSpPr>
            <a:spLocks noChangeShapeType="1"/>
          </p:cNvSpPr>
          <p:nvPr/>
        </p:nvSpPr>
        <p:spPr bwMode="auto">
          <a:xfrm>
            <a:off x="6627813" y="17843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3" name="Line 177"/>
          <p:cNvSpPr>
            <a:spLocks noChangeShapeType="1"/>
          </p:cNvSpPr>
          <p:nvPr/>
        </p:nvSpPr>
        <p:spPr bwMode="auto">
          <a:xfrm>
            <a:off x="6615113" y="24828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4" name="Line 178"/>
          <p:cNvSpPr>
            <a:spLocks noChangeShapeType="1"/>
          </p:cNvSpPr>
          <p:nvPr/>
        </p:nvSpPr>
        <p:spPr bwMode="auto">
          <a:xfrm>
            <a:off x="6615113" y="26606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5" name="Line 179"/>
          <p:cNvSpPr>
            <a:spLocks noChangeShapeType="1"/>
          </p:cNvSpPr>
          <p:nvPr/>
        </p:nvSpPr>
        <p:spPr bwMode="auto">
          <a:xfrm>
            <a:off x="6627813" y="28384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6" name="Line 180"/>
          <p:cNvSpPr>
            <a:spLocks noChangeShapeType="1"/>
          </p:cNvSpPr>
          <p:nvPr/>
        </p:nvSpPr>
        <p:spPr bwMode="auto">
          <a:xfrm>
            <a:off x="6621463" y="30162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7" name="Line 181"/>
          <p:cNvSpPr>
            <a:spLocks noChangeShapeType="1"/>
          </p:cNvSpPr>
          <p:nvPr/>
        </p:nvSpPr>
        <p:spPr bwMode="auto">
          <a:xfrm>
            <a:off x="7083425" y="1866900"/>
            <a:ext cx="0" cy="1181100"/>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8" name="Line 182"/>
          <p:cNvSpPr>
            <a:spLocks noChangeShapeType="1"/>
          </p:cNvSpPr>
          <p:nvPr/>
        </p:nvSpPr>
        <p:spPr bwMode="auto">
          <a:xfrm>
            <a:off x="6621463" y="2139950"/>
            <a:ext cx="8763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79" name="Line 183"/>
          <p:cNvSpPr>
            <a:spLocks noChangeShapeType="1"/>
          </p:cNvSpPr>
          <p:nvPr/>
        </p:nvSpPr>
        <p:spPr bwMode="auto">
          <a:xfrm>
            <a:off x="6627813" y="23050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0" name="Line 184"/>
          <p:cNvSpPr>
            <a:spLocks noChangeShapeType="1"/>
          </p:cNvSpPr>
          <p:nvPr/>
        </p:nvSpPr>
        <p:spPr bwMode="auto">
          <a:xfrm flipV="1">
            <a:off x="6627813" y="1962150"/>
            <a:ext cx="873125"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1" name="Line 185"/>
          <p:cNvSpPr>
            <a:spLocks noChangeShapeType="1"/>
          </p:cNvSpPr>
          <p:nvPr/>
        </p:nvSpPr>
        <p:spPr bwMode="auto">
          <a:xfrm>
            <a:off x="7088188" y="1684338"/>
            <a:ext cx="3175" cy="561975"/>
          </a:xfrm>
          <a:prstGeom prst="line">
            <a:avLst/>
          </a:prstGeom>
          <a:noFill/>
          <a:ln w="508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3" name="Line 187"/>
          <p:cNvSpPr>
            <a:spLocks noChangeShapeType="1"/>
          </p:cNvSpPr>
          <p:nvPr/>
        </p:nvSpPr>
        <p:spPr bwMode="auto">
          <a:xfrm>
            <a:off x="6659563" y="3870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84" name="Rectangle 188"/>
          <p:cNvSpPr>
            <a:spLocks noChangeArrowheads="1"/>
          </p:cNvSpPr>
          <p:nvPr/>
        </p:nvSpPr>
        <p:spPr bwMode="auto">
          <a:xfrm>
            <a:off x="6523038" y="3213100"/>
            <a:ext cx="1141412" cy="211138"/>
          </a:xfrm>
          <a:prstGeom prst="rect">
            <a:avLst/>
          </a:prstGeom>
          <a:noFill/>
          <a:ln>
            <a:noFill/>
          </a:ln>
          <a:effectLst/>
          <a:extLst>
            <a:ext uri="{909E8E84-426E-40dd-AFC4-6F175D3DCCD1}">
              <a14:hiddenFill xmlns:a14="http://schemas.microsoft.com/office/drawing/2010/main" xmlns="">
                <a:solidFill>
                  <a:srgbClr val="E7EC26"/>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800" b="1">
                <a:solidFill>
                  <a:srgbClr val="000000"/>
                </a:solidFill>
                <a:effectLst/>
                <a:latin typeface="Chicago" charset="0"/>
              </a:rPr>
              <a:t>CHIILI KOSO CHILU</a:t>
            </a:r>
          </a:p>
        </p:txBody>
      </p:sp>
      <p:sp>
        <p:nvSpPr>
          <p:cNvPr id="413888" name="Rectangle 192"/>
          <p:cNvSpPr>
            <a:spLocks noChangeArrowheads="1"/>
          </p:cNvSpPr>
          <p:nvPr/>
        </p:nvSpPr>
        <p:spPr bwMode="auto">
          <a:xfrm>
            <a:off x="6550025" y="4419600"/>
            <a:ext cx="974725" cy="2254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MAKRA KOBU</a:t>
            </a:r>
          </a:p>
        </p:txBody>
      </p:sp>
      <p:sp>
        <p:nvSpPr>
          <p:cNvPr id="413890" name="Line 194"/>
          <p:cNvSpPr>
            <a:spLocks noChangeShapeType="1"/>
          </p:cNvSpPr>
          <p:nvPr/>
        </p:nvSpPr>
        <p:spPr bwMode="auto">
          <a:xfrm>
            <a:off x="6630988" y="1593850"/>
            <a:ext cx="876300" cy="1270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1" name="Line 195"/>
          <p:cNvSpPr>
            <a:spLocks noChangeShapeType="1"/>
          </p:cNvSpPr>
          <p:nvPr/>
        </p:nvSpPr>
        <p:spPr bwMode="auto">
          <a:xfrm>
            <a:off x="4308475" y="38004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2" name="Line 196"/>
          <p:cNvSpPr>
            <a:spLocks noChangeShapeType="1"/>
          </p:cNvSpPr>
          <p:nvPr/>
        </p:nvSpPr>
        <p:spPr bwMode="auto">
          <a:xfrm>
            <a:off x="4298950" y="4011613"/>
            <a:ext cx="838200" cy="476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3" name="Rectangle 197"/>
          <p:cNvSpPr>
            <a:spLocks noChangeArrowheads="1"/>
          </p:cNvSpPr>
          <p:nvPr/>
        </p:nvSpPr>
        <p:spPr bwMode="auto">
          <a:xfrm>
            <a:off x="6605588" y="5318125"/>
            <a:ext cx="952500" cy="10287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4" name="AutoShape 198"/>
          <p:cNvSpPr>
            <a:spLocks noChangeArrowheads="1"/>
          </p:cNvSpPr>
          <p:nvPr/>
        </p:nvSpPr>
        <p:spPr bwMode="auto">
          <a:xfrm>
            <a:off x="6621463" y="5154613"/>
            <a:ext cx="647700" cy="363537"/>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5" name="Rectangle 199"/>
          <p:cNvSpPr>
            <a:spLocks noChangeArrowheads="1"/>
          </p:cNvSpPr>
          <p:nvPr/>
        </p:nvSpPr>
        <p:spPr bwMode="auto">
          <a:xfrm>
            <a:off x="6610350" y="5102225"/>
            <a:ext cx="519113" cy="2714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1200" b="1">
                <a:solidFill>
                  <a:srgbClr val="000000"/>
                </a:solidFill>
                <a:effectLst/>
                <a:latin typeface="Chicago" charset="0"/>
              </a:rPr>
              <a:t>JISU</a:t>
            </a:r>
          </a:p>
        </p:txBody>
      </p:sp>
      <p:sp>
        <p:nvSpPr>
          <p:cNvPr id="413896" name="Line 200"/>
          <p:cNvSpPr>
            <a:spLocks noChangeShapeType="1"/>
          </p:cNvSpPr>
          <p:nvPr/>
        </p:nvSpPr>
        <p:spPr bwMode="auto">
          <a:xfrm>
            <a:off x="6651625" y="54419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899" name="Line 203"/>
          <p:cNvSpPr>
            <a:spLocks noChangeShapeType="1"/>
          </p:cNvSpPr>
          <p:nvPr/>
        </p:nvSpPr>
        <p:spPr bwMode="auto">
          <a:xfrm>
            <a:off x="6669088" y="58801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0" name="Line 204"/>
          <p:cNvSpPr>
            <a:spLocks noChangeShapeType="1"/>
          </p:cNvSpPr>
          <p:nvPr/>
        </p:nvSpPr>
        <p:spPr bwMode="auto">
          <a:xfrm>
            <a:off x="6659563" y="61563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1" name="Line 205"/>
          <p:cNvSpPr>
            <a:spLocks noChangeShapeType="1"/>
          </p:cNvSpPr>
          <p:nvPr/>
        </p:nvSpPr>
        <p:spPr bwMode="auto">
          <a:xfrm flipV="1">
            <a:off x="6659563" y="62992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2" name="AutoShape 206"/>
          <p:cNvSpPr>
            <a:spLocks noChangeArrowheads="1"/>
          </p:cNvSpPr>
          <p:nvPr/>
        </p:nvSpPr>
        <p:spPr bwMode="auto">
          <a:xfrm>
            <a:off x="6594475" y="581025"/>
            <a:ext cx="730250" cy="249238"/>
          </a:xfrm>
          <a:prstGeom prst="roundRect">
            <a:avLst>
              <a:gd name="adj" fmla="val 16667"/>
            </a:avLst>
          </a:prstGeom>
          <a:solidFill>
            <a:schemeClr val="tx1"/>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3" name="Rectangle 207"/>
          <p:cNvSpPr>
            <a:spLocks noChangeArrowheads="1"/>
          </p:cNvSpPr>
          <p:nvPr/>
        </p:nvSpPr>
        <p:spPr bwMode="auto">
          <a:xfrm>
            <a:off x="6592888" y="741363"/>
            <a:ext cx="952500" cy="442912"/>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4" name="AutoShape 208"/>
          <p:cNvSpPr>
            <a:spLocks noChangeArrowheads="1"/>
          </p:cNvSpPr>
          <p:nvPr/>
        </p:nvSpPr>
        <p:spPr bwMode="auto">
          <a:xfrm>
            <a:off x="6613525" y="647700"/>
            <a:ext cx="692150" cy="250825"/>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5" name="Rectangle 209"/>
          <p:cNvSpPr>
            <a:spLocks noChangeArrowheads="1"/>
          </p:cNvSpPr>
          <p:nvPr/>
        </p:nvSpPr>
        <p:spPr bwMode="auto">
          <a:xfrm>
            <a:off x="6570663" y="561975"/>
            <a:ext cx="1006475" cy="22542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AMAZHI CHILU</a:t>
            </a:r>
          </a:p>
        </p:txBody>
      </p:sp>
      <p:sp>
        <p:nvSpPr>
          <p:cNvPr id="413906" name="Line 210"/>
          <p:cNvSpPr>
            <a:spLocks noChangeShapeType="1"/>
          </p:cNvSpPr>
          <p:nvPr/>
        </p:nvSpPr>
        <p:spPr bwMode="auto">
          <a:xfrm>
            <a:off x="6630988" y="1117600"/>
            <a:ext cx="863600" cy="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7" name="Line 211"/>
          <p:cNvSpPr>
            <a:spLocks noChangeShapeType="1"/>
          </p:cNvSpPr>
          <p:nvPr/>
        </p:nvSpPr>
        <p:spPr bwMode="auto">
          <a:xfrm flipV="1">
            <a:off x="6630988" y="928688"/>
            <a:ext cx="863600" cy="158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08" name="Rectangle 212"/>
          <p:cNvSpPr>
            <a:spLocks noChangeArrowheads="1"/>
          </p:cNvSpPr>
          <p:nvPr/>
        </p:nvSpPr>
        <p:spPr bwMode="auto">
          <a:xfrm>
            <a:off x="6580188" y="1266825"/>
            <a:ext cx="904875" cy="225425"/>
          </a:xfrm>
          <a:prstGeom prst="rect">
            <a:avLst/>
          </a:prstGeom>
          <a:noFill/>
          <a:ln>
            <a:noFill/>
          </a:ln>
          <a:effectLst/>
          <a:extLst>
            <a:ext uri="{909E8E84-426E-40dd-AFC4-6F175D3DCCD1}">
              <a14:hiddenFill xmlns:a14="http://schemas.microsoft.com/office/drawing/2010/main" xmlns="">
                <a:solidFill>
                  <a:srgbClr val="E7EC26"/>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MOVU CHILU</a:t>
            </a:r>
          </a:p>
        </p:txBody>
      </p:sp>
      <p:sp>
        <p:nvSpPr>
          <p:cNvPr id="413909" name="Rectangle 213"/>
          <p:cNvSpPr>
            <a:spLocks noChangeArrowheads="1"/>
          </p:cNvSpPr>
          <p:nvPr/>
        </p:nvSpPr>
        <p:spPr bwMode="auto">
          <a:xfrm>
            <a:off x="4246563" y="5810250"/>
            <a:ext cx="952500" cy="498475"/>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0" name="AutoShape 214"/>
          <p:cNvSpPr>
            <a:spLocks noChangeArrowheads="1"/>
          </p:cNvSpPr>
          <p:nvPr/>
        </p:nvSpPr>
        <p:spPr bwMode="auto">
          <a:xfrm>
            <a:off x="4265613" y="5700713"/>
            <a:ext cx="701675" cy="333375"/>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1" name="Rectangle 215"/>
          <p:cNvSpPr>
            <a:spLocks noChangeArrowheads="1"/>
          </p:cNvSpPr>
          <p:nvPr/>
        </p:nvSpPr>
        <p:spPr bwMode="auto">
          <a:xfrm>
            <a:off x="4281488" y="5635625"/>
            <a:ext cx="701675"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lgn="l"/>
            <a:r>
              <a:rPr lang="en-US" sz="900" b="1">
                <a:solidFill>
                  <a:srgbClr val="000000"/>
                </a:solidFill>
                <a:effectLst/>
                <a:latin typeface="Chicago" charset="0"/>
              </a:rPr>
              <a:t>JOSHUA</a:t>
            </a:r>
          </a:p>
        </p:txBody>
      </p:sp>
      <p:sp>
        <p:nvSpPr>
          <p:cNvPr id="413912" name="Line 216"/>
          <p:cNvSpPr>
            <a:spLocks noChangeShapeType="1"/>
          </p:cNvSpPr>
          <p:nvPr/>
        </p:nvSpPr>
        <p:spPr bwMode="auto">
          <a:xfrm>
            <a:off x="4302125" y="604520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3" name="Line 217"/>
          <p:cNvSpPr>
            <a:spLocks noChangeShapeType="1"/>
          </p:cNvSpPr>
          <p:nvPr/>
        </p:nvSpPr>
        <p:spPr bwMode="auto">
          <a:xfrm>
            <a:off x="4305300" y="6230938"/>
            <a:ext cx="838200" cy="11112"/>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4" name="Rectangle 218"/>
          <p:cNvSpPr>
            <a:spLocks noChangeArrowheads="1"/>
          </p:cNvSpPr>
          <p:nvPr/>
        </p:nvSpPr>
        <p:spPr bwMode="auto">
          <a:xfrm>
            <a:off x="4227513" y="4421188"/>
            <a:ext cx="952500" cy="1143000"/>
          </a:xfrm>
          <a:prstGeom prst="rect">
            <a:avLst/>
          </a:prstGeom>
          <a:solidFill>
            <a:schemeClr val="tx1"/>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5" name="AutoShape 219"/>
          <p:cNvSpPr>
            <a:spLocks noChangeArrowheads="1"/>
          </p:cNvSpPr>
          <p:nvPr/>
        </p:nvSpPr>
        <p:spPr bwMode="auto">
          <a:xfrm>
            <a:off x="4248150" y="4295775"/>
            <a:ext cx="704850" cy="336550"/>
          </a:xfrm>
          <a:prstGeom prst="roundRect">
            <a:avLst>
              <a:gd name="adj" fmla="val 16667"/>
            </a:avLst>
          </a:prstGeom>
          <a:solidFill>
            <a:schemeClr val="tx1"/>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6" name="Rectangle 220"/>
          <p:cNvSpPr>
            <a:spLocks noChangeArrowheads="1"/>
          </p:cNvSpPr>
          <p:nvPr/>
        </p:nvSpPr>
        <p:spPr bwMode="auto">
          <a:xfrm>
            <a:off x="4318000" y="4257675"/>
            <a:ext cx="619125" cy="231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MOSES</a:t>
            </a:r>
          </a:p>
        </p:txBody>
      </p:sp>
      <p:sp>
        <p:nvSpPr>
          <p:cNvPr id="413917" name="Line 221"/>
          <p:cNvSpPr>
            <a:spLocks noChangeShapeType="1"/>
          </p:cNvSpPr>
          <p:nvPr/>
        </p:nvSpPr>
        <p:spPr bwMode="auto">
          <a:xfrm flipV="1">
            <a:off x="4270375" y="45799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8" name="Line 222"/>
          <p:cNvSpPr>
            <a:spLocks noChangeShapeType="1"/>
          </p:cNvSpPr>
          <p:nvPr/>
        </p:nvSpPr>
        <p:spPr bwMode="auto">
          <a:xfrm>
            <a:off x="4279900" y="47688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19" name="Line 223"/>
          <p:cNvSpPr>
            <a:spLocks noChangeShapeType="1"/>
          </p:cNvSpPr>
          <p:nvPr/>
        </p:nvSpPr>
        <p:spPr bwMode="auto">
          <a:xfrm>
            <a:off x="4281488" y="494665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0" name="Line 224"/>
          <p:cNvSpPr>
            <a:spLocks noChangeShapeType="1"/>
          </p:cNvSpPr>
          <p:nvPr/>
        </p:nvSpPr>
        <p:spPr bwMode="auto">
          <a:xfrm>
            <a:off x="4279900" y="51244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1" name="Line 225"/>
          <p:cNvSpPr>
            <a:spLocks noChangeShapeType="1"/>
          </p:cNvSpPr>
          <p:nvPr/>
        </p:nvSpPr>
        <p:spPr bwMode="auto">
          <a:xfrm flipV="1">
            <a:off x="4270375" y="5291138"/>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2" name="Line 226"/>
          <p:cNvSpPr>
            <a:spLocks noChangeShapeType="1"/>
          </p:cNvSpPr>
          <p:nvPr/>
        </p:nvSpPr>
        <p:spPr bwMode="auto">
          <a:xfrm>
            <a:off x="4271963" y="5454650"/>
            <a:ext cx="835025"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3" name="Line 227"/>
          <p:cNvSpPr>
            <a:spLocks noChangeShapeType="1"/>
          </p:cNvSpPr>
          <p:nvPr/>
        </p:nvSpPr>
        <p:spPr bwMode="auto">
          <a:xfrm>
            <a:off x="4262438" y="2613025"/>
            <a:ext cx="83185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4" name="Line 228"/>
          <p:cNvSpPr>
            <a:spLocks noChangeShapeType="1"/>
          </p:cNvSpPr>
          <p:nvPr/>
        </p:nvSpPr>
        <p:spPr bwMode="auto">
          <a:xfrm>
            <a:off x="4262438" y="280987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5" name="Line 229"/>
          <p:cNvSpPr>
            <a:spLocks noChangeShapeType="1"/>
          </p:cNvSpPr>
          <p:nvPr/>
        </p:nvSpPr>
        <p:spPr bwMode="auto">
          <a:xfrm>
            <a:off x="4259263" y="2422525"/>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6" name="Line 230"/>
          <p:cNvSpPr>
            <a:spLocks noChangeShapeType="1"/>
          </p:cNvSpPr>
          <p:nvPr/>
        </p:nvSpPr>
        <p:spPr bwMode="auto">
          <a:xfrm flipV="1">
            <a:off x="4256088" y="2997200"/>
            <a:ext cx="838200" cy="3175"/>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7" name="Line 231"/>
          <p:cNvSpPr>
            <a:spLocks noChangeShapeType="1"/>
          </p:cNvSpPr>
          <p:nvPr/>
        </p:nvSpPr>
        <p:spPr bwMode="auto">
          <a:xfrm flipV="1">
            <a:off x="4252913" y="3182938"/>
            <a:ext cx="846137" cy="1587"/>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8" name="Line 232"/>
          <p:cNvSpPr>
            <a:spLocks noChangeShapeType="1"/>
          </p:cNvSpPr>
          <p:nvPr/>
        </p:nvSpPr>
        <p:spPr bwMode="auto">
          <a:xfrm>
            <a:off x="6665913" y="60198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29" name="Rectangle 233"/>
          <p:cNvSpPr>
            <a:spLocks noChangeArrowheads="1"/>
          </p:cNvSpPr>
          <p:nvPr/>
        </p:nvSpPr>
        <p:spPr bwMode="auto">
          <a:xfrm>
            <a:off x="4097338" y="463550"/>
            <a:ext cx="1625600" cy="1490663"/>
          </a:xfrm>
          <a:prstGeom prst="rect">
            <a:avLst/>
          </a:prstGeom>
          <a:noFill/>
          <a:ln w="76200">
            <a:solidFill>
              <a:srgbClr val="00FF00"/>
            </a:solidFill>
            <a:miter lim="800000"/>
            <a:headEnd/>
            <a:tailEnd/>
          </a:ln>
          <a:effectLst>
            <a:outerShdw blurRad="63500" dist="74053" dir="3542175" algn="ctr" rotWithShape="0">
              <a:schemeClr val="bg2">
                <a:alpha val="74998"/>
              </a:schemeClr>
            </a:outerShdw>
          </a:effectLst>
          <a:extLst>
            <a:ext uri="{909E8E84-426E-40dd-AFC4-6F175D3DCCD1}">
              <a14:hiddenFill xmlns:a14="http://schemas.microsoft.com/office/drawing/2010/main" xmlns="">
                <a:solidFill>
                  <a:srgbClr val="FCEB6E"/>
                </a:solidFill>
              </a14:hiddenFill>
            </a:ext>
          </a:extLst>
        </p:spPr>
        <p:txBody>
          <a:bodyPr wrap="none" anchor="ctr"/>
          <a:lstStyle/>
          <a:p>
            <a:endParaRPr lang="en-US"/>
          </a:p>
        </p:txBody>
      </p:sp>
      <p:grpSp>
        <p:nvGrpSpPr>
          <p:cNvPr id="413930" name="Group 234"/>
          <p:cNvGrpSpPr>
            <a:grpSpLocks/>
          </p:cNvGrpSpPr>
          <p:nvPr/>
        </p:nvGrpSpPr>
        <p:grpSpPr bwMode="auto">
          <a:xfrm>
            <a:off x="4187825" y="563563"/>
            <a:ext cx="952500" cy="1316037"/>
            <a:chOff x="2663" y="408"/>
            <a:chExt cx="600" cy="716"/>
          </a:xfrm>
        </p:grpSpPr>
        <p:sp>
          <p:nvSpPr>
            <p:cNvPr id="413931" name="AutoShape 235"/>
            <p:cNvSpPr>
              <a:spLocks noChangeArrowheads="1"/>
            </p:cNvSpPr>
            <p:nvPr/>
          </p:nvSpPr>
          <p:spPr bwMode="auto">
            <a:xfrm>
              <a:off x="2664" y="408"/>
              <a:ext cx="460" cy="593"/>
            </a:xfrm>
            <a:prstGeom prst="roundRect">
              <a:avLst>
                <a:gd name="adj" fmla="val 16667"/>
              </a:avLst>
            </a:prstGeom>
            <a:solidFill>
              <a:srgbClr val="FFFF00"/>
            </a:solidFill>
            <a:ln w="38100">
              <a:solidFill>
                <a:schemeClr val="bg2"/>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2" name="Rectangle 236"/>
            <p:cNvSpPr>
              <a:spLocks noChangeArrowheads="1"/>
            </p:cNvSpPr>
            <p:nvPr/>
          </p:nvSpPr>
          <p:spPr bwMode="auto">
            <a:xfrm>
              <a:off x="2663" y="508"/>
              <a:ext cx="600" cy="616"/>
            </a:xfrm>
            <a:prstGeom prst="rect">
              <a:avLst/>
            </a:prstGeom>
            <a:solidFill>
              <a:srgbClr val="FFFF00"/>
            </a:solidFill>
            <a:ln w="38100">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3" name="AutoShape 237"/>
            <p:cNvSpPr>
              <a:spLocks noChangeArrowheads="1"/>
            </p:cNvSpPr>
            <p:nvPr/>
          </p:nvSpPr>
          <p:spPr bwMode="auto">
            <a:xfrm>
              <a:off x="2676" y="420"/>
              <a:ext cx="436" cy="593"/>
            </a:xfrm>
            <a:prstGeom prst="roundRect">
              <a:avLst>
                <a:gd name="adj" fmla="val 16667"/>
              </a:avLst>
            </a:prstGeom>
            <a:solidFill>
              <a:srgbClr val="FFFF00"/>
            </a:solidFill>
            <a:ln>
              <a:noFill/>
            </a:ln>
            <a:effectLst/>
            <a:extLst>
              <a:ext uri="{91240B29-F687-4f45-9708-019B960494DF}">
                <a14:hiddenLine xmlns:a14="http://schemas.microsoft.com/office/drawing/2010/main" xmlns="" w="38100">
                  <a:solidFill>
                    <a:schemeClr val="bg2"/>
                  </a:solidFill>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34" name="Line 238"/>
          <p:cNvSpPr>
            <a:spLocks noChangeShapeType="1"/>
          </p:cNvSpPr>
          <p:nvPr/>
        </p:nvSpPr>
        <p:spPr bwMode="auto">
          <a:xfrm>
            <a:off x="4233863" y="10223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5" name="Line 239"/>
          <p:cNvSpPr>
            <a:spLocks noChangeShapeType="1"/>
          </p:cNvSpPr>
          <p:nvPr/>
        </p:nvSpPr>
        <p:spPr bwMode="auto">
          <a:xfrm>
            <a:off x="4233863" y="1187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6" name="Line 240"/>
          <p:cNvSpPr>
            <a:spLocks noChangeShapeType="1"/>
          </p:cNvSpPr>
          <p:nvPr/>
        </p:nvSpPr>
        <p:spPr bwMode="auto">
          <a:xfrm>
            <a:off x="4233863" y="13398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7" name="Line 241"/>
          <p:cNvSpPr>
            <a:spLocks noChangeShapeType="1"/>
          </p:cNvSpPr>
          <p:nvPr/>
        </p:nvSpPr>
        <p:spPr bwMode="auto">
          <a:xfrm>
            <a:off x="4238625" y="15049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8" name="Line 242"/>
          <p:cNvSpPr>
            <a:spLocks noChangeShapeType="1"/>
          </p:cNvSpPr>
          <p:nvPr/>
        </p:nvSpPr>
        <p:spPr bwMode="auto">
          <a:xfrm>
            <a:off x="4233863" y="16700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39" name="Line 243"/>
          <p:cNvSpPr>
            <a:spLocks noChangeShapeType="1"/>
          </p:cNvSpPr>
          <p:nvPr/>
        </p:nvSpPr>
        <p:spPr bwMode="auto">
          <a:xfrm>
            <a:off x="4233863" y="182245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40" name="Rectangle 244"/>
          <p:cNvSpPr>
            <a:spLocks noChangeArrowheads="1"/>
          </p:cNvSpPr>
          <p:nvPr/>
        </p:nvSpPr>
        <p:spPr bwMode="auto">
          <a:xfrm>
            <a:off x="4351338" y="854075"/>
            <a:ext cx="5556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1st Sin</a:t>
            </a:r>
          </a:p>
        </p:txBody>
      </p:sp>
      <p:sp>
        <p:nvSpPr>
          <p:cNvPr id="413941" name="Rectangle 245"/>
          <p:cNvSpPr>
            <a:spLocks noChangeArrowheads="1"/>
          </p:cNvSpPr>
          <p:nvPr/>
        </p:nvSpPr>
        <p:spPr bwMode="auto">
          <a:xfrm>
            <a:off x="4270375" y="1006475"/>
            <a:ext cx="9810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1st Oko kazhiil</a:t>
            </a:r>
          </a:p>
        </p:txBody>
      </p:sp>
      <p:sp>
        <p:nvSpPr>
          <p:cNvPr id="413942" name="Rectangle 246"/>
          <p:cNvSpPr>
            <a:spLocks noChangeArrowheads="1"/>
          </p:cNvSpPr>
          <p:nvPr/>
        </p:nvSpPr>
        <p:spPr bwMode="auto">
          <a:xfrm>
            <a:off x="4278313" y="1171575"/>
            <a:ext cx="7397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1st Family</a:t>
            </a:r>
          </a:p>
        </p:txBody>
      </p:sp>
      <p:sp>
        <p:nvSpPr>
          <p:cNvPr id="413943" name="Rectangle 247"/>
          <p:cNvSpPr>
            <a:spLocks noChangeArrowheads="1"/>
          </p:cNvSpPr>
          <p:nvPr/>
        </p:nvSpPr>
        <p:spPr bwMode="auto">
          <a:xfrm>
            <a:off x="4270375" y="1336675"/>
            <a:ext cx="788988"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1</a:t>
            </a:r>
            <a:r>
              <a:rPr lang="en-US" sz="900" b="1" baseline="30000">
                <a:solidFill>
                  <a:srgbClr val="000000"/>
                </a:solidFill>
                <a:effectLst/>
                <a:latin typeface="Helvetica" charset="0"/>
              </a:rPr>
              <a:t>st</a:t>
            </a:r>
            <a:r>
              <a:rPr lang="en-US" sz="900" b="1">
                <a:solidFill>
                  <a:srgbClr val="000000"/>
                </a:solidFill>
                <a:effectLst/>
                <a:latin typeface="Helvetica" charset="0"/>
              </a:rPr>
              <a:t> Sokatha</a:t>
            </a:r>
          </a:p>
        </p:txBody>
      </p:sp>
      <p:sp>
        <p:nvSpPr>
          <p:cNvPr id="413944" name="Rectangle 248"/>
          <p:cNvSpPr>
            <a:spLocks noChangeArrowheads="1"/>
          </p:cNvSpPr>
          <p:nvPr/>
        </p:nvSpPr>
        <p:spPr bwMode="auto">
          <a:xfrm>
            <a:off x="4170363" y="1489075"/>
            <a:ext cx="84137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Dzii jii/Marei</a:t>
            </a:r>
          </a:p>
        </p:txBody>
      </p:sp>
      <p:sp>
        <p:nvSpPr>
          <p:cNvPr id="413945" name="Rectangle 249"/>
          <p:cNvSpPr>
            <a:spLocks noChangeArrowheads="1"/>
          </p:cNvSpPr>
          <p:nvPr/>
        </p:nvSpPr>
        <p:spPr bwMode="auto">
          <a:xfrm>
            <a:off x="4327525" y="1654175"/>
            <a:ext cx="746125" cy="2254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Helvetica" charset="0"/>
              </a:rPr>
              <a:t>Out kokhu</a:t>
            </a:r>
          </a:p>
        </p:txBody>
      </p:sp>
      <p:sp>
        <p:nvSpPr>
          <p:cNvPr id="413946" name="Rectangle 250"/>
          <p:cNvSpPr>
            <a:spLocks noChangeArrowheads="1"/>
          </p:cNvSpPr>
          <p:nvPr/>
        </p:nvSpPr>
        <p:spPr bwMode="auto">
          <a:xfrm>
            <a:off x="4138613" y="546100"/>
            <a:ext cx="828675" cy="231775"/>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l"/>
            <a:r>
              <a:rPr lang="en-US" sz="900" b="1">
                <a:solidFill>
                  <a:srgbClr val="000000"/>
                </a:solidFill>
                <a:effectLst/>
                <a:latin typeface="Chicago" charset="0"/>
              </a:rPr>
              <a:t>CREATION</a:t>
            </a:r>
          </a:p>
        </p:txBody>
      </p:sp>
      <p:sp>
        <p:nvSpPr>
          <p:cNvPr id="413947" name="Rectangle 251"/>
          <p:cNvSpPr>
            <a:spLocks noChangeArrowheads="1"/>
          </p:cNvSpPr>
          <p:nvPr/>
        </p:nvSpPr>
        <p:spPr bwMode="auto">
          <a:xfrm>
            <a:off x="4156075" y="617010"/>
            <a:ext cx="1601258" cy="33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90487" tIns="44450" rIns="90487" bIns="44450">
            <a:spAutoFit/>
          </a:bodyPr>
          <a:lstStyle/>
          <a:p>
            <a:pPr algn="l"/>
            <a:r>
              <a:rPr lang="en-US" sz="800" b="1">
                <a:solidFill>
                  <a:srgbClr val="000000"/>
                </a:solidFill>
                <a:effectLst/>
                <a:latin typeface="Helvetica" charset="0"/>
              </a:rPr>
              <a:t>1st </a:t>
            </a:r>
          </a:p>
          <a:p>
            <a:pPr algn="l"/>
            <a:r>
              <a:rPr lang="en-US" sz="800" b="1">
                <a:solidFill>
                  <a:srgbClr val="000000"/>
                </a:solidFill>
                <a:effectLst/>
                <a:latin typeface="Helvetica" charset="0"/>
              </a:rPr>
              <a:t>Omei&amp; Netomei</a:t>
            </a:r>
          </a:p>
        </p:txBody>
      </p:sp>
      <p:sp>
        <p:nvSpPr>
          <p:cNvPr id="413948" name="Line 252"/>
          <p:cNvSpPr>
            <a:spLocks noChangeShapeType="1"/>
          </p:cNvSpPr>
          <p:nvPr/>
        </p:nvSpPr>
        <p:spPr bwMode="auto">
          <a:xfrm>
            <a:off x="4233863" y="889000"/>
            <a:ext cx="863600" cy="0"/>
          </a:xfrm>
          <a:prstGeom prst="line">
            <a:avLst/>
          </a:prstGeom>
          <a:noFill/>
          <a:ln w="12700">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49" name="Line 253"/>
          <p:cNvSpPr>
            <a:spLocks noChangeShapeType="1"/>
          </p:cNvSpPr>
          <p:nvPr/>
        </p:nvSpPr>
        <p:spPr bwMode="auto">
          <a:xfrm>
            <a:off x="6659563" y="36671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0" name="Line 254"/>
          <p:cNvSpPr>
            <a:spLocks noChangeShapeType="1"/>
          </p:cNvSpPr>
          <p:nvPr/>
        </p:nvSpPr>
        <p:spPr bwMode="auto">
          <a:xfrm>
            <a:off x="6659563" y="40608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1" name="Line 255"/>
          <p:cNvSpPr>
            <a:spLocks noChangeShapeType="1"/>
          </p:cNvSpPr>
          <p:nvPr/>
        </p:nvSpPr>
        <p:spPr bwMode="auto">
          <a:xfrm>
            <a:off x="6659563" y="42513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2" name="Line 256"/>
          <p:cNvSpPr>
            <a:spLocks noChangeShapeType="1"/>
          </p:cNvSpPr>
          <p:nvPr/>
        </p:nvSpPr>
        <p:spPr bwMode="auto">
          <a:xfrm>
            <a:off x="6669088" y="57404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3" name="Line 257"/>
          <p:cNvSpPr>
            <a:spLocks noChangeShapeType="1"/>
          </p:cNvSpPr>
          <p:nvPr/>
        </p:nvSpPr>
        <p:spPr bwMode="auto">
          <a:xfrm>
            <a:off x="6643688" y="5600700"/>
            <a:ext cx="838200" cy="1588"/>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4" name="Line 258"/>
          <p:cNvSpPr>
            <a:spLocks noChangeShapeType="1"/>
          </p:cNvSpPr>
          <p:nvPr/>
        </p:nvSpPr>
        <p:spPr bwMode="auto">
          <a:xfrm>
            <a:off x="6646863" y="48736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5" name="Line 259"/>
          <p:cNvSpPr>
            <a:spLocks noChangeShapeType="1"/>
          </p:cNvSpPr>
          <p:nvPr/>
        </p:nvSpPr>
        <p:spPr bwMode="auto">
          <a:xfrm>
            <a:off x="6646863" y="4721225"/>
            <a:ext cx="863600" cy="6350"/>
          </a:xfrm>
          <a:prstGeom prst="line">
            <a:avLst/>
          </a:prstGeom>
          <a:noFill/>
          <a:ln w="28575">
            <a:solidFill>
              <a:srgbClr val="00000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56" name="Text Box 260"/>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413957" name="Text Box 261"/>
          <p:cNvSpPr txBox="1">
            <a:spLocks noChangeArrowheads="1"/>
          </p:cNvSpPr>
          <p:nvPr/>
        </p:nvSpPr>
        <p:spPr bwMode="auto">
          <a:xfrm>
            <a:off x="1789113" y="-28575"/>
            <a:ext cx="19939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600" b="1">
                <a:solidFill>
                  <a:schemeClr val="tx1"/>
                </a:solidFill>
                <a:effectLst/>
              </a:rPr>
              <a:t>Hr. 1-11</a:t>
            </a:r>
          </a:p>
        </p:txBody>
      </p:sp>
      <p:sp>
        <p:nvSpPr>
          <p:cNvPr id="413958" name="Text Box 262"/>
          <p:cNvSpPr txBox="1">
            <a:spLocks noChangeArrowheads="1"/>
          </p:cNvSpPr>
          <p:nvPr/>
        </p:nvSpPr>
        <p:spPr bwMode="auto">
          <a:xfrm>
            <a:off x="8756650" y="84138"/>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413959" name="Text Box 263"/>
          <p:cNvSpPr txBox="1">
            <a:spLocks noChangeArrowheads="1"/>
          </p:cNvSpPr>
          <p:nvPr/>
        </p:nvSpPr>
        <p:spPr bwMode="auto">
          <a:xfrm>
            <a:off x="8885238" y="6188075"/>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413970" name="Rectangle 274"/>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26</a:t>
            </a:r>
          </a:p>
        </p:txBody>
      </p:sp>
      <p:sp>
        <p:nvSpPr>
          <p:cNvPr id="413971" name="Text Box 275"/>
          <p:cNvSpPr txBox="1">
            <a:spLocks noChangeArrowheads="1"/>
          </p:cNvSpPr>
          <p:nvPr/>
        </p:nvSpPr>
        <p:spPr bwMode="auto">
          <a:xfrm>
            <a:off x="6992938" y="6242050"/>
            <a:ext cx="1633537"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1200" b="1">
                <a:solidFill>
                  <a:schemeClr val="tx1"/>
                </a:solidFill>
                <a:effectLst/>
                <a:latin typeface="Arial" charset="0"/>
              </a:rPr>
              <a:t>Handbook pg. 17-19</a:t>
            </a:r>
          </a:p>
        </p:txBody>
      </p:sp>
      <p:grpSp>
        <p:nvGrpSpPr>
          <p:cNvPr id="413972" name="Group 276"/>
          <p:cNvGrpSpPr>
            <a:grpSpLocks/>
          </p:cNvGrpSpPr>
          <p:nvPr/>
        </p:nvGrpSpPr>
        <p:grpSpPr bwMode="auto">
          <a:xfrm>
            <a:off x="5221289" y="1408113"/>
            <a:ext cx="2760663" cy="4195763"/>
            <a:chOff x="3289" y="887"/>
            <a:chExt cx="1739" cy="2643"/>
          </a:xfrm>
        </p:grpSpPr>
        <p:grpSp>
          <p:nvGrpSpPr>
            <p:cNvPr id="413973" name="Group 277"/>
            <p:cNvGrpSpPr>
              <a:grpSpLocks/>
            </p:cNvGrpSpPr>
            <p:nvPr/>
          </p:nvGrpSpPr>
          <p:grpSpPr bwMode="auto">
            <a:xfrm>
              <a:off x="3289" y="1421"/>
              <a:ext cx="247" cy="260"/>
              <a:chOff x="1609" y="1232"/>
              <a:chExt cx="247" cy="260"/>
            </a:xfrm>
          </p:grpSpPr>
          <p:grpSp>
            <p:nvGrpSpPr>
              <p:cNvPr id="413974" name="Group 278"/>
              <p:cNvGrpSpPr>
                <a:grpSpLocks/>
              </p:cNvGrpSpPr>
              <p:nvPr/>
            </p:nvGrpSpPr>
            <p:grpSpPr bwMode="auto">
              <a:xfrm>
                <a:off x="1620" y="1232"/>
                <a:ext cx="236" cy="260"/>
                <a:chOff x="1557" y="1007"/>
                <a:chExt cx="2105" cy="1949"/>
              </a:xfrm>
            </p:grpSpPr>
            <p:grpSp>
              <p:nvGrpSpPr>
                <p:cNvPr id="413976" name="Group 280"/>
                <p:cNvGrpSpPr>
                  <a:grpSpLocks/>
                </p:cNvGrpSpPr>
                <p:nvPr/>
              </p:nvGrpSpPr>
              <p:grpSpPr bwMode="auto">
                <a:xfrm>
                  <a:off x="1557" y="1209"/>
                  <a:ext cx="2105" cy="1421"/>
                  <a:chOff x="578" y="2316"/>
                  <a:chExt cx="2105" cy="1421"/>
                </a:xfrm>
              </p:grpSpPr>
              <p:sp>
                <p:nvSpPr>
                  <p:cNvPr id="413977" name="Freeform 281"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78" name="Freeform 282"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80" name="Freeform 284"/>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1" name="Freeform 285"/>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2" name="Freeform 286"/>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3" name="Freeform 287"/>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84" name="Freeform 288"/>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85" name="Rectangle 289"/>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en-US" sz="1600" i="1">
                  <a:solidFill>
                    <a:schemeClr val="bg2"/>
                  </a:solidFill>
                  <a:effectLst/>
                  <a:latin typeface="Helvetica" charset="0"/>
                </a:endParaRPr>
              </a:p>
            </p:txBody>
          </p:sp>
        </p:grpSp>
        <p:grpSp>
          <p:nvGrpSpPr>
            <p:cNvPr id="413986" name="Group 290"/>
            <p:cNvGrpSpPr>
              <a:grpSpLocks/>
            </p:cNvGrpSpPr>
            <p:nvPr/>
          </p:nvGrpSpPr>
          <p:grpSpPr bwMode="auto">
            <a:xfrm>
              <a:off x="3292" y="3270"/>
              <a:ext cx="247" cy="260"/>
              <a:chOff x="1609" y="1232"/>
              <a:chExt cx="247" cy="260"/>
            </a:xfrm>
          </p:grpSpPr>
          <p:grpSp>
            <p:nvGrpSpPr>
              <p:cNvPr id="413987" name="Group 291"/>
              <p:cNvGrpSpPr>
                <a:grpSpLocks/>
              </p:cNvGrpSpPr>
              <p:nvPr/>
            </p:nvGrpSpPr>
            <p:grpSpPr bwMode="auto">
              <a:xfrm>
                <a:off x="1620" y="1232"/>
                <a:ext cx="236" cy="260"/>
                <a:chOff x="1557" y="1007"/>
                <a:chExt cx="2105" cy="1949"/>
              </a:xfrm>
            </p:grpSpPr>
            <p:grpSp>
              <p:nvGrpSpPr>
                <p:cNvPr id="413989" name="Group 293"/>
                <p:cNvGrpSpPr>
                  <a:grpSpLocks/>
                </p:cNvGrpSpPr>
                <p:nvPr/>
              </p:nvGrpSpPr>
              <p:grpSpPr bwMode="auto">
                <a:xfrm>
                  <a:off x="1557" y="1209"/>
                  <a:ext cx="2105" cy="1421"/>
                  <a:chOff x="578" y="2316"/>
                  <a:chExt cx="2105" cy="1421"/>
                </a:xfrm>
              </p:grpSpPr>
              <p:sp>
                <p:nvSpPr>
                  <p:cNvPr id="413990" name="Freeform 294"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1" name="Freeform 295"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93" name="Freeform 297"/>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4" name="Freeform 298"/>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5" name="Freeform 299"/>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6" name="Freeform 300"/>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997" name="Freeform 301"/>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3998" name="Rectangle 302"/>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en-US" sz="1600" i="1">
                  <a:solidFill>
                    <a:schemeClr val="bg2"/>
                  </a:solidFill>
                  <a:effectLst/>
                  <a:latin typeface="Helvetica" charset="0"/>
                </a:endParaRPr>
              </a:p>
            </p:txBody>
          </p:sp>
        </p:grpSp>
        <p:grpSp>
          <p:nvGrpSpPr>
            <p:cNvPr id="413999" name="Group 303"/>
            <p:cNvGrpSpPr>
              <a:grpSpLocks/>
            </p:cNvGrpSpPr>
            <p:nvPr/>
          </p:nvGrpSpPr>
          <p:grpSpPr bwMode="auto">
            <a:xfrm>
              <a:off x="4781" y="887"/>
              <a:ext cx="247" cy="260"/>
              <a:chOff x="1609" y="1232"/>
              <a:chExt cx="247" cy="260"/>
            </a:xfrm>
          </p:grpSpPr>
          <p:grpSp>
            <p:nvGrpSpPr>
              <p:cNvPr id="414000" name="Group 304"/>
              <p:cNvGrpSpPr>
                <a:grpSpLocks/>
              </p:cNvGrpSpPr>
              <p:nvPr/>
            </p:nvGrpSpPr>
            <p:grpSpPr bwMode="auto">
              <a:xfrm>
                <a:off x="1620" y="1232"/>
                <a:ext cx="236" cy="260"/>
                <a:chOff x="1557" y="1007"/>
                <a:chExt cx="2105" cy="1949"/>
              </a:xfrm>
            </p:grpSpPr>
            <p:grpSp>
              <p:nvGrpSpPr>
                <p:cNvPr id="414002" name="Group 306"/>
                <p:cNvGrpSpPr>
                  <a:grpSpLocks/>
                </p:cNvGrpSpPr>
                <p:nvPr/>
              </p:nvGrpSpPr>
              <p:grpSpPr bwMode="auto">
                <a:xfrm>
                  <a:off x="1557" y="1209"/>
                  <a:ext cx="2105" cy="1421"/>
                  <a:chOff x="578" y="2316"/>
                  <a:chExt cx="2105" cy="1421"/>
                </a:xfrm>
              </p:grpSpPr>
              <p:sp>
                <p:nvSpPr>
                  <p:cNvPr id="414003" name="Freeform 307"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4" name="Freeform 308"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06" name="Freeform 310"/>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7" name="Freeform 311"/>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8" name="Freeform 312"/>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09" name="Freeform 313"/>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10" name="Freeform 314"/>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11" name="Rectangle 315"/>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en-US" sz="1600" i="1">
                  <a:solidFill>
                    <a:schemeClr val="bg2"/>
                  </a:solidFill>
                  <a:effectLst/>
                  <a:latin typeface="Helvetica" charset="0"/>
                </a:endParaRPr>
              </a:p>
            </p:txBody>
          </p:sp>
        </p:grpSp>
        <p:grpSp>
          <p:nvGrpSpPr>
            <p:cNvPr id="414012" name="Group 316"/>
            <p:cNvGrpSpPr>
              <a:grpSpLocks/>
            </p:cNvGrpSpPr>
            <p:nvPr/>
          </p:nvGrpSpPr>
          <p:grpSpPr bwMode="auto">
            <a:xfrm>
              <a:off x="4781" y="1391"/>
              <a:ext cx="247" cy="260"/>
              <a:chOff x="1609" y="1232"/>
              <a:chExt cx="247" cy="260"/>
            </a:xfrm>
          </p:grpSpPr>
          <p:grpSp>
            <p:nvGrpSpPr>
              <p:cNvPr id="414013" name="Group 317"/>
              <p:cNvGrpSpPr>
                <a:grpSpLocks/>
              </p:cNvGrpSpPr>
              <p:nvPr/>
            </p:nvGrpSpPr>
            <p:grpSpPr bwMode="auto">
              <a:xfrm>
                <a:off x="1620" y="1232"/>
                <a:ext cx="236" cy="260"/>
                <a:chOff x="1557" y="1007"/>
                <a:chExt cx="2105" cy="1949"/>
              </a:xfrm>
            </p:grpSpPr>
            <p:grpSp>
              <p:nvGrpSpPr>
                <p:cNvPr id="414015" name="Group 319"/>
                <p:cNvGrpSpPr>
                  <a:grpSpLocks/>
                </p:cNvGrpSpPr>
                <p:nvPr/>
              </p:nvGrpSpPr>
              <p:grpSpPr bwMode="auto">
                <a:xfrm>
                  <a:off x="1557" y="1209"/>
                  <a:ext cx="2105" cy="1421"/>
                  <a:chOff x="578" y="2316"/>
                  <a:chExt cx="2105" cy="1421"/>
                </a:xfrm>
              </p:grpSpPr>
              <p:sp>
                <p:nvSpPr>
                  <p:cNvPr id="414016" name="Freeform 320" descr="Cork"/>
                  <p:cNvSpPr>
                    <a:spLocks/>
                  </p:cNvSpPr>
                  <p:nvPr/>
                </p:nvSpPr>
                <p:spPr bwMode="auto">
                  <a:xfrm>
                    <a:off x="633" y="2316"/>
                    <a:ext cx="2050" cy="256"/>
                  </a:xfrm>
                  <a:custGeom>
                    <a:avLst/>
                    <a:gdLst>
                      <a:gd name="T0" fmla="*/ 8 w 592"/>
                      <a:gd name="T1" fmla="*/ 90 h 90"/>
                      <a:gd name="T2" fmla="*/ 22 w 592"/>
                      <a:gd name="T3" fmla="*/ 44 h 90"/>
                      <a:gd name="T4" fmla="*/ 34 w 592"/>
                      <a:gd name="T5" fmla="*/ 36 h 90"/>
                      <a:gd name="T6" fmla="*/ 46 w 592"/>
                      <a:gd name="T7" fmla="*/ 32 h 90"/>
                      <a:gd name="T8" fmla="*/ 112 w 592"/>
                      <a:gd name="T9" fmla="*/ 34 h 90"/>
                      <a:gd name="T10" fmla="*/ 152 w 592"/>
                      <a:gd name="T11" fmla="*/ 40 h 90"/>
                      <a:gd name="T12" fmla="*/ 170 w 592"/>
                      <a:gd name="T13" fmla="*/ 46 h 90"/>
                      <a:gd name="T14" fmla="*/ 238 w 592"/>
                      <a:gd name="T15" fmla="*/ 52 h 90"/>
                      <a:gd name="T16" fmla="*/ 338 w 592"/>
                      <a:gd name="T17" fmla="*/ 44 h 90"/>
                      <a:gd name="T18" fmla="*/ 472 w 592"/>
                      <a:gd name="T19" fmla="*/ 16 h 90"/>
                      <a:gd name="T20" fmla="*/ 520 w 592"/>
                      <a:gd name="T21" fmla="*/ 0 h 90"/>
                      <a:gd name="T22" fmla="*/ 572 w 592"/>
                      <a:gd name="T23" fmla="*/ 2 h 90"/>
                      <a:gd name="T24" fmla="*/ 590 w 592"/>
                      <a:gd name="T25" fmla="*/ 30 h 90"/>
                      <a:gd name="T26" fmla="*/ 592 w 592"/>
                      <a:gd name="T27" fmla="*/ 36 h 90"/>
                      <a:gd name="T28" fmla="*/ 582 w 592"/>
                      <a:gd name="T29" fmla="*/ 60 h 90"/>
                      <a:gd name="T30" fmla="*/ 584 w 592"/>
                      <a:gd name="T31" fmla="*/ 6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90">
                        <a:moveTo>
                          <a:pt x="8" y="90"/>
                        </a:moveTo>
                        <a:cubicBezTo>
                          <a:pt x="0" y="78"/>
                          <a:pt x="10" y="51"/>
                          <a:pt x="22" y="44"/>
                        </a:cubicBezTo>
                        <a:cubicBezTo>
                          <a:pt x="27" y="35"/>
                          <a:pt x="23" y="39"/>
                          <a:pt x="34" y="36"/>
                        </a:cubicBezTo>
                        <a:cubicBezTo>
                          <a:pt x="38" y="34"/>
                          <a:pt x="46" y="32"/>
                          <a:pt x="46" y="32"/>
                        </a:cubicBezTo>
                        <a:cubicBezTo>
                          <a:pt x="72" y="33"/>
                          <a:pt x="84" y="35"/>
                          <a:pt x="112" y="34"/>
                        </a:cubicBezTo>
                        <a:cubicBezTo>
                          <a:pt x="125" y="35"/>
                          <a:pt x="138" y="38"/>
                          <a:pt x="152" y="40"/>
                        </a:cubicBezTo>
                        <a:cubicBezTo>
                          <a:pt x="158" y="42"/>
                          <a:pt x="170" y="46"/>
                          <a:pt x="170" y="46"/>
                        </a:cubicBezTo>
                        <a:cubicBezTo>
                          <a:pt x="192" y="42"/>
                          <a:pt x="215" y="46"/>
                          <a:pt x="238" y="52"/>
                        </a:cubicBezTo>
                        <a:cubicBezTo>
                          <a:pt x="271" y="50"/>
                          <a:pt x="304" y="47"/>
                          <a:pt x="338" y="44"/>
                        </a:cubicBezTo>
                        <a:cubicBezTo>
                          <a:pt x="381" y="33"/>
                          <a:pt x="427" y="24"/>
                          <a:pt x="472" y="16"/>
                        </a:cubicBezTo>
                        <a:cubicBezTo>
                          <a:pt x="488" y="12"/>
                          <a:pt x="503" y="4"/>
                          <a:pt x="520" y="0"/>
                        </a:cubicBezTo>
                        <a:cubicBezTo>
                          <a:pt x="537" y="0"/>
                          <a:pt x="554" y="0"/>
                          <a:pt x="572" y="2"/>
                        </a:cubicBezTo>
                        <a:cubicBezTo>
                          <a:pt x="582" y="3"/>
                          <a:pt x="587" y="21"/>
                          <a:pt x="590" y="30"/>
                        </a:cubicBezTo>
                        <a:cubicBezTo>
                          <a:pt x="590" y="32"/>
                          <a:pt x="592" y="36"/>
                          <a:pt x="592" y="36"/>
                        </a:cubicBezTo>
                        <a:cubicBezTo>
                          <a:pt x="588" y="45"/>
                          <a:pt x="589" y="52"/>
                          <a:pt x="582" y="60"/>
                        </a:cubicBezTo>
                        <a:cubicBezTo>
                          <a:pt x="579" y="67"/>
                          <a:pt x="577" y="66"/>
                          <a:pt x="584" y="66"/>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17" name="Freeform 321" descr="Cork"/>
                  <p:cNvSpPr>
                    <a:spLocks/>
                  </p:cNvSpPr>
                  <p:nvPr/>
                </p:nvSpPr>
                <p:spPr bwMode="auto">
                  <a:xfrm>
                    <a:off x="578" y="2506"/>
                    <a:ext cx="2074" cy="1231"/>
                  </a:xfrm>
                  <a:custGeom>
                    <a:avLst/>
                    <a:gdLst>
                      <a:gd name="T0" fmla="*/ 599 w 599"/>
                      <a:gd name="T1" fmla="*/ 0 h 432"/>
                      <a:gd name="T2" fmla="*/ 595 w 599"/>
                      <a:gd name="T3" fmla="*/ 6 h 432"/>
                      <a:gd name="T4" fmla="*/ 589 w 599"/>
                      <a:gd name="T5" fmla="*/ 10 h 432"/>
                      <a:gd name="T6" fmla="*/ 585 w 599"/>
                      <a:gd name="T7" fmla="*/ 24 h 432"/>
                      <a:gd name="T8" fmla="*/ 557 w 599"/>
                      <a:gd name="T9" fmla="*/ 92 h 432"/>
                      <a:gd name="T10" fmla="*/ 525 w 599"/>
                      <a:gd name="T11" fmla="*/ 208 h 432"/>
                      <a:gd name="T12" fmla="*/ 515 w 599"/>
                      <a:gd name="T13" fmla="*/ 266 h 432"/>
                      <a:gd name="T14" fmla="*/ 505 w 599"/>
                      <a:gd name="T15" fmla="*/ 350 h 432"/>
                      <a:gd name="T16" fmla="*/ 495 w 599"/>
                      <a:gd name="T17" fmla="*/ 402 h 432"/>
                      <a:gd name="T18" fmla="*/ 461 w 599"/>
                      <a:gd name="T19" fmla="*/ 422 h 432"/>
                      <a:gd name="T20" fmla="*/ 433 w 599"/>
                      <a:gd name="T21" fmla="*/ 414 h 432"/>
                      <a:gd name="T22" fmla="*/ 421 w 599"/>
                      <a:gd name="T23" fmla="*/ 410 h 432"/>
                      <a:gd name="T24" fmla="*/ 425 w 599"/>
                      <a:gd name="T25" fmla="*/ 352 h 432"/>
                      <a:gd name="T26" fmla="*/ 431 w 599"/>
                      <a:gd name="T27" fmla="*/ 338 h 432"/>
                      <a:gd name="T28" fmla="*/ 405 w 599"/>
                      <a:gd name="T29" fmla="*/ 328 h 432"/>
                      <a:gd name="T30" fmla="*/ 347 w 599"/>
                      <a:gd name="T31" fmla="*/ 316 h 432"/>
                      <a:gd name="T32" fmla="*/ 113 w 599"/>
                      <a:gd name="T33" fmla="*/ 360 h 432"/>
                      <a:gd name="T34" fmla="*/ 103 w 599"/>
                      <a:gd name="T35" fmla="*/ 368 h 432"/>
                      <a:gd name="T36" fmla="*/ 87 w 599"/>
                      <a:gd name="T37" fmla="*/ 392 h 432"/>
                      <a:gd name="T38" fmla="*/ 53 w 599"/>
                      <a:gd name="T39" fmla="*/ 432 h 432"/>
                      <a:gd name="T40" fmla="*/ 29 w 599"/>
                      <a:gd name="T41" fmla="*/ 422 h 432"/>
                      <a:gd name="T42" fmla="*/ 17 w 599"/>
                      <a:gd name="T43" fmla="*/ 414 h 432"/>
                      <a:gd name="T44" fmla="*/ 7 w 599"/>
                      <a:gd name="T45" fmla="*/ 398 h 432"/>
                      <a:gd name="T46" fmla="*/ 11 w 599"/>
                      <a:gd name="T47" fmla="*/ 372 h 432"/>
                      <a:gd name="T48" fmla="*/ 17 w 599"/>
                      <a:gd name="T49" fmla="*/ 334 h 432"/>
                      <a:gd name="T50" fmla="*/ 27 w 599"/>
                      <a:gd name="T51" fmla="*/ 262 h 432"/>
                      <a:gd name="T52" fmla="*/ 29 w 599"/>
                      <a:gd name="T53" fmla="*/ 188 h 432"/>
                      <a:gd name="T54" fmla="*/ 31 w 599"/>
                      <a:gd name="T55" fmla="*/ 126 h 432"/>
                      <a:gd name="T56" fmla="*/ 29 w 599"/>
                      <a:gd name="T57" fmla="*/ 82 h 432"/>
                      <a:gd name="T58" fmla="*/ 21 w 599"/>
                      <a:gd name="T59" fmla="*/ 30 h 432"/>
                      <a:gd name="T60" fmla="*/ 19 w 599"/>
                      <a:gd name="T61" fmla="*/ 14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99" h="432">
                        <a:moveTo>
                          <a:pt x="599" y="0"/>
                        </a:moveTo>
                        <a:cubicBezTo>
                          <a:pt x="597" y="2"/>
                          <a:pt x="596" y="4"/>
                          <a:pt x="595" y="6"/>
                        </a:cubicBezTo>
                        <a:cubicBezTo>
                          <a:pt x="593" y="7"/>
                          <a:pt x="590" y="8"/>
                          <a:pt x="589" y="10"/>
                        </a:cubicBezTo>
                        <a:cubicBezTo>
                          <a:pt x="587" y="11"/>
                          <a:pt x="585" y="23"/>
                          <a:pt x="585" y="24"/>
                        </a:cubicBezTo>
                        <a:cubicBezTo>
                          <a:pt x="575" y="45"/>
                          <a:pt x="570" y="72"/>
                          <a:pt x="557" y="92"/>
                        </a:cubicBezTo>
                        <a:cubicBezTo>
                          <a:pt x="551" y="130"/>
                          <a:pt x="537" y="171"/>
                          <a:pt x="525" y="208"/>
                        </a:cubicBezTo>
                        <a:cubicBezTo>
                          <a:pt x="523" y="228"/>
                          <a:pt x="519" y="246"/>
                          <a:pt x="515" y="266"/>
                        </a:cubicBezTo>
                        <a:cubicBezTo>
                          <a:pt x="511" y="294"/>
                          <a:pt x="511" y="322"/>
                          <a:pt x="505" y="350"/>
                        </a:cubicBezTo>
                        <a:cubicBezTo>
                          <a:pt x="503" y="368"/>
                          <a:pt x="503" y="385"/>
                          <a:pt x="495" y="402"/>
                        </a:cubicBezTo>
                        <a:cubicBezTo>
                          <a:pt x="492" y="416"/>
                          <a:pt x="474" y="420"/>
                          <a:pt x="461" y="422"/>
                        </a:cubicBezTo>
                        <a:cubicBezTo>
                          <a:pt x="440" y="416"/>
                          <a:pt x="450" y="419"/>
                          <a:pt x="433" y="414"/>
                        </a:cubicBezTo>
                        <a:cubicBezTo>
                          <a:pt x="429" y="412"/>
                          <a:pt x="421" y="410"/>
                          <a:pt x="421" y="410"/>
                        </a:cubicBezTo>
                        <a:cubicBezTo>
                          <a:pt x="410" y="394"/>
                          <a:pt x="414" y="367"/>
                          <a:pt x="425" y="352"/>
                        </a:cubicBezTo>
                        <a:cubicBezTo>
                          <a:pt x="426" y="347"/>
                          <a:pt x="431" y="342"/>
                          <a:pt x="431" y="338"/>
                        </a:cubicBezTo>
                        <a:cubicBezTo>
                          <a:pt x="429" y="328"/>
                          <a:pt x="405" y="328"/>
                          <a:pt x="405" y="328"/>
                        </a:cubicBezTo>
                        <a:cubicBezTo>
                          <a:pt x="392" y="315"/>
                          <a:pt x="365" y="319"/>
                          <a:pt x="347" y="316"/>
                        </a:cubicBezTo>
                        <a:cubicBezTo>
                          <a:pt x="268" y="322"/>
                          <a:pt x="188" y="334"/>
                          <a:pt x="113" y="360"/>
                        </a:cubicBezTo>
                        <a:cubicBezTo>
                          <a:pt x="101" y="377"/>
                          <a:pt x="116" y="356"/>
                          <a:pt x="103" y="368"/>
                        </a:cubicBezTo>
                        <a:cubicBezTo>
                          <a:pt x="99" y="370"/>
                          <a:pt x="90" y="387"/>
                          <a:pt x="87" y="392"/>
                        </a:cubicBezTo>
                        <a:cubicBezTo>
                          <a:pt x="94" y="431"/>
                          <a:pt x="75" y="417"/>
                          <a:pt x="53" y="432"/>
                        </a:cubicBezTo>
                        <a:cubicBezTo>
                          <a:pt x="44" y="429"/>
                          <a:pt x="36" y="426"/>
                          <a:pt x="29" y="422"/>
                        </a:cubicBezTo>
                        <a:cubicBezTo>
                          <a:pt x="24" y="419"/>
                          <a:pt x="17" y="414"/>
                          <a:pt x="17" y="414"/>
                        </a:cubicBezTo>
                        <a:cubicBezTo>
                          <a:pt x="12" y="399"/>
                          <a:pt x="16" y="404"/>
                          <a:pt x="7" y="398"/>
                        </a:cubicBezTo>
                        <a:cubicBezTo>
                          <a:pt x="0" y="388"/>
                          <a:pt x="5" y="380"/>
                          <a:pt x="11" y="372"/>
                        </a:cubicBezTo>
                        <a:cubicBezTo>
                          <a:pt x="8" y="357"/>
                          <a:pt x="13" y="347"/>
                          <a:pt x="17" y="334"/>
                        </a:cubicBezTo>
                        <a:cubicBezTo>
                          <a:pt x="19" y="311"/>
                          <a:pt x="19" y="283"/>
                          <a:pt x="27" y="262"/>
                        </a:cubicBezTo>
                        <a:cubicBezTo>
                          <a:pt x="28" y="237"/>
                          <a:pt x="32" y="212"/>
                          <a:pt x="29" y="188"/>
                        </a:cubicBezTo>
                        <a:cubicBezTo>
                          <a:pt x="31" y="167"/>
                          <a:pt x="27" y="146"/>
                          <a:pt x="31" y="126"/>
                        </a:cubicBezTo>
                        <a:cubicBezTo>
                          <a:pt x="29" y="108"/>
                          <a:pt x="27" y="99"/>
                          <a:pt x="29" y="82"/>
                        </a:cubicBezTo>
                        <a:cubicBezTo>
                          <a:pt x="26" y="64"/>
                          <a:pt x="23" y="47"/>
                          <a:pt x="21" y="30"/>
                        </a:cubicBezTo>
                        <a:cubicBezTo>
                          <a:pt x="23" y="10"/>
                          <a:pt x="28" y="9"/>
                          <a:pt x="19" y="14"/>
                        </a:cubicBezTo>
                      </a:path>
                    </a:pathLst>
                  </a:custGeom>
                  <a:blipFill dpi="0" rotWithShape="0">
                    <a:blip r:embed="rId3"/>
                    <a:srcRect/>
                    <a:tile tx="0" ty="0" sx="100000" sy="100000" flip="none" algn="tl"/>
                  </a:blipFill>
                  <a:ln>
                    <a:noFill/>
                  </a:ln>
                  <a:effectLst/>
                  <a:extLst>
                    <a:ext uri="{91240B29-F687-4f45-9708-019B960494DF}">
                      <a14:hiddenLine xmlns:a14="http://schemas.microsoft.com/office/drawing/2010/main" xmlns="" w="38100" cap="flat"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19" name="Freeform 323"/>
                <p:cNvSpPr>
                  <a:spLocks/>
                </p:cNvSpPr>
                <p:nvPr/>
              </p:nvSpPr>
              <p:spPr bwMode="auto">
                <a:xfrm>
                  <a:off x="1616" y="2649"/>
                  <a:ext cx="88" cy="277"/>
                </a:xfrm>
                <a:custGeom>
                  <a:avLst/>
                  <a:gdLst>
                    <a:gd name="T0" fmla="*/ 72 w 85"/>
                    <a:gd name="T1" fmla="*/ 153 h 318"/>
                    <a:gd name="T2" fmla="*/ 64 w 85"/>
                    <a:gd name="T3" fmla="*/ 69 h 318"/>
                    <a:gd name="T4" fmla="*/ 47 w 85"/>
                    <a:gd name="T5" fmla="*/ 43 h 318"/>
                    <a:gd name="T6" fmla="*/ 55 w 85"/>
                    <a:gd name="T7" fmla="*/ 69 h 318"/>
                    <a:gd name="T8" fmla="*/ 64 w 85"/>
                    <a:gd name="T9" fmla="*/ 27 h 318"/>
                    <a:gd name="T10" fmla="*/ 38 w 85"/>
                    <a:gd name="T11" fmla="*/ 10 h 318"/>
                    <a:gd name="T12" fmla="*/ 38 w 85"/>
                    <a:gd name="T13" fmla="*/ 43 h 318"/>
                    <a:gd name="T14" fmla="*/ 47 w 85"/>
                    <a:gd name="T15" fmla="*/ 187 h 318"/>
                    <a:gd name="T16" fmla="*/ 30 w 85"/>
                    <a:gd name="T17" fmla="*/ 161 h 318"/>
                    <a:gd name="T18" fmla="*/ 38 w 85"/>
                    <a:gd name="T19" fmla="*/ 128 h 318"/>
                    <a:gd name="T20" fmla="*/ 47 w 85"/>
                    <a:gd name="T21" fmla="*/ 161 h 318"/>
                    <a:gd name="T22" fmla="*/ 38 w 85"/>
                    <a:gd name="T23" fmla="*/ 102 h 318"/>
                    <a:gd name="T24" fmla="*/ 47 w 85"/>
                    <a:gd name="T25" fmla="*/ 153 h 318"/>
                    <a:gd name="T26" fmla="*/ 38 w 85"/>
                    <a:gd name="T27" fmla="*/ 119 h 318"/>
                    <a:gd name="T28" fmla="*/ 47 w 85"/>
                    <a:gd name="T29" fmla="*/ 144 h 318"/>
                    <a:gd name="T30" fmla="*/ 55 w 85"/>
                    <a:gd name="T31" fmla="*/ 170 h 318"/>
                    <a:gd name="T32" fmla="*/ 72 w 85"/>
                    <a:gd name="T33" fmla="*/ 203 h 318"/>
                    <a:gd name="T34" fmla="*/ 80 w 85"/>
                    <a:gd name="T35" fmla="*/ 229 h 318"/>
                    <a:gd name="T36" fmla="*/ 72 w 85"/>
                    <a:gd name="T37" fmla="*/ 279 h 318"/>
                    <a:gd name="T38" fmla="*/ 64 w 85"/>
                    <a:gd name="T39" fmla="*/ 271 h 318"/>
                    <a:gd name="T40" fmla="*/ 55 w 85"/>
                    <a:gd name="T41" fmla="*/ 313 h 318"/>
                    <a:gd name="T42" fmla="*/ 38 w 85"/>
                    <a:gd name="T43" fmla="*/ 288 h 318"/>
                    <a:gd name="T44" fmla="*/ 30 w 85"/>
                    <a:gd name="T45" fmla="*/ 203 h 318"/>
                    <a:gd name="T46" fmla="*/ 22 w 85"/>
                    <a:gd name="T47" fmla="*/ 246 h 318"/>
                    <a:gd name="T48" fmla="*/ 5 w 85"/>
                    <a:gd name="T49" fmla="*/ 212 h 318"/>
                    <a:gd name="T50" fmla="*/ 38 w 85"/>
                    <a:gd name="T51" fmla="*/ 144 h 318"/>
                    <a:gd name="T52" fmla="*/ 64 w 85"/>
                    <a:gd name="T53" fmla="*/ 170 h 318"/>
                    <a:gd name="T54" fmla="*/ 72 w 85"/>
                    <a:gd name="T55" fmla="*/ 220 h 318"/>
                    <a:gd name="T56" fmla="*/ 64 w 85"/>
                    <a:gd name="T57" fmla="*/ 187 h 318"/>
                    <a:gd name="T58" fmla="*/ 64 w 85"/>
                    <a:gd name="T59" fmla="*/ 10 h 318"/>
                    <a:gd name="T60" fmla="*/ 47 w 85"/>
                    <a:gd name="T61" fmla="*/ 35 h 318"/>
                    <a:gd name="T62" fmla="*/ 22 w 85"/>
                    <a:gd name="T63" fmla="*/ 43 h 318"/>
                    <a:gd name="T64" fmla="*/ 38 w 85"/>
                    <a:gd name="T65" fmla="*/ 94 h 318"/>
                    <a:gd name="T66" fmla="*/ 55 w 85"/>
                    <a:gd name="T67" fmla="*/ 136 h 318"/>
                    <a:gd name="T68" fmla="*/ 72 w 85"/>
                    <a:gd name="T69" fmla="*/ 15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 h="318">
                      <a:moveTo>
                        <a:pt x="72" y="153"/>
                      </a:moveTo>
                      <a:cubicBezTo>
                        <a:pt x="69" y="125"/>
                        <a:pt x="70" y="96"/>
                        <a:pt x="64" y="69"/>
                      </a:cubicBezTo>
                      <a:cubicBezTo>
                        <a:pt x="61" y="58"/>
                        <a:pt x="57" y="43"/>
                        <a:pt x="47" y="43"/>
                      </a:cubicBezTo>
                      <a:cubicBezTo>
                        <a:pt x="37" y="43"/>
                        <a:pt x="55" y="69"/>
                        <a:pt x="55" y="69"/>
                      </a:cubicBezTo>
                      <a:cubicBezTo>
                        <a:pt x="58" y="55"/>
                        <a:pt x="67" y="40"/>
                        <a:pt x="64" y="27"/>
                      </a:cubicBezTo>
                      <a:cubicBezTo>
                        <a:pt x="61" y="17"/>
                        <a:pt x="41" y="0"/>
                        <a:pt x="38" y="10"/>
                      </a:cubicBezTo>
                      <a:cubicBezTo>
                        <a:pt x="30" y="27"/>
                        <a:pt x="61" y="111"/>
                        <a:pt x="38" y="43"/>
                      </a:cubicBezTo>
                      <a:cubicBezTo>
                        <a:pt x="46" y="96"/>
                        <a:pt x="56" y="134"/>
                        <a:pt x="47" y="187"/>
                      </a:cubicBezTo>
                      <a:cubicBezTo>
                        <a:pt x="41" y="178"/>
                        <a:pt x="31" y="171"/>
                        <a:pt x="30" y="161"/>
                      </a:cubicBezTo>
                      <a:cubicBezTo>
                        <a:pt x="28" y="149"/>
                        <a:pt x="26" y="128"/>
                        <a:pt x="38" y="128"/>
                      </a:cubicBezTo>
                      <a:cubicBezTo>
                        <a:pt x="49" y="128"/>
                        <a:pt x="47" y="172"/>
                        <a:pt x="47" y="161"/>
                      </a:cubicBezTo>
                      <a:cubicBezTo>
                        <a:pt x="47" y="141"/>
                        <a:pt x="38" y="121"/>
                        <a:pt x="38" y="102"/>
                      </a:cubicBezTo>
                      <a:cubicBezTo>
                        <a:pt x="38" y="84"/>
                        <a:pt x="47" y="135"/>
                        <a:pt x="47" y="153"/>
                      </a:cubicBezTo>
                      <a:cubicBezTo>
                        <a:pt x="47" y="164"/>
                        <a:pt x="38" y="130"/>
                        <a:pt x="38" y="119"/>
                      </a:cubicBezTo>
                      <a:cubicBezTo>
                        <a:pt x="38" y="110"/>
                        <a:pt x="44" y="135"/>
                        <a:pt x="47" y="144"/>
                      </a:cubicBezTo>
                      <a:cubicBezTo>
                        <a:pt x="49" y="152"/>
                        <a:pt x="52" y="161"/>
                        <a:pt x="55" y="170"/>
                      </a:cubicBezTo>
                      <a:cubicBezTo>
                        <a:pt x="73" y="83"/>
                        <a:pt x="55" y="148"/>
                        <a:pt x="72" y="203"/>
                      </a:cubicBezTo>
                      <a:cubicBezTo>
                        <a:pt x="74" y="211"/>
                        <a:pt x="77" y="220"/>
                        <a:pt x="80" y="229"/>
                      </a:cubicBezTo>
                      <a:cubicBezTo>
                        <a:pt x="77" y="245"/>
                        <a:pt x="85" y="269"/>
                        <a:pt x="72" y="279"/>
                      </a:cubicBezTo>
                      <a:cubicBezTo>
                        <a:pt x="66" y="282"/>
                        <a:pt x="39" y="202"/>
                        <a:pt x="64" y="271"/>
                      </a:cubicBezTo>
                      <a:cubicBezTo>
                        <a:pt x="61" y="285"/>
                        <a:pt x="66" y="305"/>
                        <a:pt x="55" y="313"/>
                      </a:cubicBezTo>
                      <a:cubicBezTo>
                        <a:pt x="46" y="318"/>
                        <a:pt x="40" y="297"/>
                        <a:pt x="38" y="288"/>
                      </a:cubicBezTo>
                      <a:cubicBezTo>
                        <a:pt x="31" y="260"/>
                        <a:pt x="32" y="231"/>
                        <a:pt x="30" y="203"/>
                      </a:cubicBezTo>
                      <a:cubicBezTo>
                        <a:pt x="27" y="217"/>
                        <a:pt x="35" y="241"/>
                        <a:pt x="22" y="246"/>
                      </a:cubicBezTo>
                      <a:cubicBezTo>
                        <a:pt x="10" y="250"/>
                        <a:pt x="6" y="224"/>
                        <a:pt x="5" y="212"/>
                      </a:cubicBezTo>
                      <a:cubicBezTo>
                        <a:pt x="0" y="173"/>
                        <a:pt x="15" y="167"/>
                        <a:pt x="38" y="144"/>
                      </a:cubicBezTo>
                      <a:cubicBezTo>
                        <a:pt x="46" y="152"/>
                        <a:pt x="58" y="158"/>
                        <a:pt x="64" y="170"/>
                      </a:cubicBezTo>
                      <a:cubicBezTo>
                        <a:pt x="70" y="185"/>
                        <a:pt x="72" y="203"/>
                        <a:pt x="72" y="220"/>
                      </a:cubicBezTo>
                      <a:cubicBezTo>
                        <a:pt x="72" y="231"/>
                        <a:pt x="66" y="198"/>
                        <a:pt x="64" y="187"/>
                      </a:cubicBezTo>
                      <a:cubicBezTo>
                        <a:pt x="78" y="124"/>
                        <a:pt x="84" y="73"/>
                        <a:pt x="64" y="10"/>
                      </a:cubicBezTo>
                      <a:cubicBezTo>
                        <a:pt x="58" y="18"/>
                        <a:pt x="54" y="28"/>
                        <a:pt x="47" y="35"/>
                      </a:cubicBezTo>
                      <a:cubicBezTo>
                        <a:pt x="40" y="40"/>
                        <a:pt x="23" y="34"/>
                        <a:pt x="22" y="43"/>
                      </a:cubicBezTo>
                      <a:cubicBezTo>
                        <a:pt x="19" y="60"/>
                        <a:pt x="38" y="94"/>
                        <a:pt x="38" y="94"/>
                      </a:cubicBezTo>
                      <a:cubicBezTo>
                        <a:pt x="57" y="39"/>
                        <a:pt x="38" y="80"/>
                        <a:pt x="55" y="136"/>
                      </a:cubicBezTo>
                      <a:cubicBezTo>
                        <a:pt x="57" y="143"/>
                        <a:pt x="66" y="147"/>
                        <a:pt x="72" y="153"/>
                      </a:cubicBezTo>
                      <a:close/>
                    </a:path>
                  </a:pathLst>
                </a:custGeom>
                <a:solidFill>
                  <a:schemeClr val="bg2"/>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0" name="Freeform 324"/>
                <p:cNvSpPr>
                  <a:spLocks/>
                </p:cNvSpPr>
                <p:nvPr/>
              </p:nvSpPr>
              <p:spPr bwMode="auto">
                <a:xfrm>
                  <a:off x="1635" y="2647"/>
                  <a:ext cx="109" cy="309"/>
                </a:xfrm>
                <a:custGeom>
                  <a:avLst/>
                  <a:gdLst>
                    <a:gd name="T0" fmla="*/ 1 w 105"/>
                    <a:gd name="T1" fmla="*/ 0 h 354"/>
                    <a:gd name="T2" fmla="*/ 92 w 105"/>
                    <a:gd name="T3" fmla="*/ 5 h 354"/>
                    <a:gd name="T4" fmla="*/ 73 w 105"/>
                    <a:gd name="T5" fmla="*/ 29 h 354"/>
                    <a:gd name="T6" fmla="*/ 84 w 105"/>
                    <a:gd name="T7" fmla="*/ 61 h 354"/>
                    <a:gd name="T8" fmla="*/ 84 w 105"/>
                    <a:gd name="T9" fmla="*/ 146 h 354"/>
                    <a:gd name="T10" fmla="*/ 97 w 105"/>
                    <a:gd name="T11" fmla="*/ 168 h 354"/>
                    <a:gd name="T12" fmla="*/ 97 w 105"/>
                    <a:gd name="T13" fmla="*/ 240 h 354"/>
                    <a:gd name="T14" fmla="*/ 84 w 105"/>
                    <a:gd name="T15" fmla="*/ 336 h 354"/>
                    <a:gd name="T16" fmla="*/ 68 w 105"/>
                    <a:gd name="T17" fmla="*/ 354 h 354"/>
                    <a:gd name="T18" fmla="*/ 14 w 105"/>
                    <a:gd name="T19" fmla="*/ 320 h 354"/>
                    <a:gd name="T20" fmla="*/ 12 w 105"/>
                    <a:gd name="T21" fmla="*/ 282 h 354"/>
                    <a:gd name="T22" fmla="*/ 14 w 105"/>
                    <a:gd name="T23" fmla="*/ 245 h 354"/>
                    <a:gd name="T24" fmla="*/ 9 w 105"/>
                    <a:gd name="T25" fmla="*/ 98 h 354"/>
                    <a:gd name="T26" fmla="*/ 20 w 105"/>
                    <a:gd name="T27" fmla="*/ 45 h 354"/>
                    <a:gd name="T28" fmla="*/ 6 w 105"/>
                    <a:gd name="T29" fmla="*/ 13 h 354"/>
                    <a:gd name="T30" fmla="*/ 1 w 105"/>
                    <a:gd name="T31"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354">
                      <a:moveTo>
                        <a:pt x="1" y="0"/>
                      </a:moveTo>
                      <a:cubicBezTo>
                        <a:pt x="19" y="11"/>
                        <a:pt x="67" y="3"/>
                        <a:pt x="92" y="5"/>
                      </a:cubicBezTo>
                      <a:cubicBezTo>
                        <a:pt x="87" y="16"/>
                        <a:pt x="83" y="22"/>
                        <a:pt x="73" y="29"/>
                      </a:cubicBezTo>
                      <a:cubicBezTo>
                        <a:pt x="76" y="39"/>
                        <a:pt x="80" y="50"/>
                        <a:pt x="84" y="61"/>
                      </a:cubicBezTo>
                      <a:cubicBezTo>
                        <a:pt x="80" y="89"/>
                        <a:pt x="73" y="118"/>
                        <a:pt x="84" y="146"/>
                      </a:cubicBezTo>
                      <a:cubicBezTo>
                        <a:pt x="86" y="158"/>
                        <a:pt x="89" y="158"/>
                        <a:pt x="97" y="168"/>
                      </a:cubicBezTo>
                      <a:cubicBezTo>
                        <a:pt x="101" y="194"/>
                        <a:pt x="99" y="212"/>
                        <a:pt x="97" y="240"/>
                      </a:cubicBezTo>
                      <a:cubicBezTo>
                        <a:pt x="103" y="261"/>
                        <a:pt x="105" y="319"/>
                        <a:pt x="84" y="336"/>
                      </a:cubicBezTo>
                      <a:cubicBezTo>
                        <a:pt x="80" y="347"/>
                        <a:pt x="79" y="351"/>
                        <a:pt x="68" y="354"/>
                      </a:cubicBezTo>
                      <a:cubicBezTo>
                        <a:pt x="38" y="351"/>
                        <a:pt x="24" y="348"/>
                        <a:pt x="14" y="320"/>
                      </a:cubicBezTo>
                      <a:cubicBezTo>
                        <a:pt x="12" y="307"/>
                        <a:pt x="7" y="294"/>
                        <a:pt x="12" y="282"/>
                      </a:cubicBezTo>
                      <a:cubicBezTo>
                        <a:pt x="7" y="269"/>
                        <a:pt x="10" y="257"/>
                        <a:pt x="14" y="245"/>
                      </a:cubicBezTo>
                      <a:cubicBezTo>
                        <a:pt x="2" y="199"/>
                        <a:pt x="13" y="146"/>
                        <a:pt x="9" y="98"/>
                      </a:cubicBezTo>
                      <a:cubicBezTo>
                        <a:pt x="11" y="79"/>
                        <a:pt x="13" y="62"/>
                        <a:pt x="20" y="45"/>
                      </a:cubicBezTo>
                      <a:cubicBezTo>
                        <a:pt x="17" y="29"/>
                        <a:pt x="20" y="18"/>
                        <a:pt x="6" y="13"/>
                      </a:cubicBezTo>
                      <a:cubicBezTo>
                        <a:pt x="0" y="3"/>
                        <a:pt x="1" y="8"/>
                        <a:pt x="1" y="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1" name="Freeform 325"/>
                <p:cNvSpPr>
                  <a:spLocks/>
                </p:cNvSpPr>
                <p:nvPr/>
              </p:nvSpPr>
              <p:spPr bwMode="auto">
                <a:xfrm>
                  <a:off x="3008" y="2583"/>
                  <a:ext cx="155" cy="328"/>
                </a:xfrm>
                <a:custGeom>
                  <a:avLst/>
                  <a:gdLst>
                    <a:gd name="T0" fmla="*/ 141 w 149"/>
                    <a:gd name="T1" fmla="*/ 20 h 376"/>
                    <a:gd name="T2" fmla="*/ 133 w 149"/>
                    <a:gd name="T3" fmla="*/ 103 h 376"/>
                    <a:gd name="T4" fmla="*/ 125 w 149"/>
                    <a:gd name="T5" fmla="*/ 130 h 376"/>
                    <a:gd name="T6" fmla="*/ 122 w 149"/>
                    <a:gd name="T7" fmla="*/ 140 h 376"/>
                    <a:gd name="T8" fmla="*/ 104 w 149"/>
                    <a:gd name="T9" fmla="*/ 244 h 376"/>
                    <a:gd name="T10" fmla="*/ 82 w 149"/>
                    <a:gd name="T11" fmla="*/ 314 h 376"/>
                    <a:gd name="T12" fmla="*/ 66 w 149"/>
                    <a:gd name="T13" fmla="*/ 362 h 376"/>
                    <a:gd name="T14" fmla="*/ 56 w 149"/>
                    <a:gd name="T15" fmla="*/ 364 h 376"/>
                    <a:gd name="T16" fmla="*/ 18 w 149"/>
                    <a:gd name="T17" fmla="*/ 370 h 376"/>
                    <a:gd name="T18" fmla="*/ 2 w 149"/>
                    <a:gd name="T19" fmla="*/ 351 h 376"/>
                    <a:gd name="T20" fmla="*/ 5 w 149"/>
                    <a:gd name="T21" fmla="*/ 316 h 376"/>
                    <a:gd name="T22" fmla="*/ 8 w 149"/>
                    <a:gd name="T23" fmla="*/ 220 h 376"/>
                    <a:gd name="T24" fmla="*/ 21 w 149"/>
                    <a:gd name="T25" fmla="*/ 199 h 376"/>
                    <a:gd name="T26" fmla="*/ 34 w 149"/>
                    <a:gd name="T27" fmla="*/ 106 h 376"/>
                    <a:gd name="T28" fmla="*/ 42 w 149"/>
                    <a:gd name="T29" fmla="*/ 74 h 376"/>
                    <a:gd name="T30" fmla="*/ 80 w 149"/>
                    <a:gd name="T31" fmla="*/ 18 h 376"/>
                    <a:gd name="T32" fmla="*/ 122 w 149"/>
                    <a:gd name="T33" fmla="*/ 18 h 376"/>
                    <a:gd name="T34" fmla="*/ 141 w 149"/>
                    <a:gd name="T35" fmla="*/ 20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9" h="376">
                      <a:moveTo>
                        <a:pt x="141" y="20"/>
                      </a:moveTo>
                      <a:cubicBezTo>
                        <a:pt x="135" y="47"/>
                        <a:pt x="136" y="74"/>
                        <a:pt x="133" y="103"/>
                      </a:cubicBezTo>
                      <a:cubicBezTo>
                        <a:pt x="131" y="112"/>
                        <a:pt x="127" y="120"/>
                        <a:pt x="125" y="130"/>
                      </a:cubicBezTo>
                      <a:cubicBezTo>
                        <a:pt x="124" y="133"/>
                        <a:pt x="122" y="140"/>
                        <a:pt x="122" y="140"/>
                      </a:cubicBezTo>
                      <a:cubicBezTo>
                        <a:pt x="126" y="171"/>
                        <a:pt x="121" y="215"/>
                        <a:pt x="104" y="244"/>
                      </a:cubicBezTo>
                      <a:cubicBezTo>
                        <a:pt x="98" y="263"/>
                        <a:pt x="102" y="306"/>
                        <a:pt x="82" y="314"/>
                      </a:cubicBezTo>
                      <a:cubicBezTo>
                        <a:pt x="78" y="326"/>
                        <a:pt x="66" y="361"/>
                        <a:pt x="66" y="362"/>
                      </a:cubicBezTo>
                      <a:cubicBezTo>
                        <a:pt x="62" y="362"/>
                        <a:pt x="59" y="363"/>
                        <a:pt x="56" y="364"/>
                      </a:cubicBezTo>
                      <a:cubicBezTo>
                        <a:pt x="43" y="376"/>
                        <a:pt x="36" y="371"/>
                        <a:pt x="18" y="370"/>
                      </a:cubicBezTo>
                      <a:cubicBezTo>
                        <a:pt x="12" y="363"/>
                        <a:pt x="8" y="356"/>
                        <a:pt x="2" y="351"/>
                      </a:cubicBezTo>
                      <a:cubicBezTo>
                        <a:pt x="0" y="336"/>
                        <a:pt x="0" y="329"/>
                        <a:pt x="5" y="316"/>
                      </a:cubicBezTo>
                      <a:cubicBezTo>
                        <a:pt x="7" y="287"/>
                        <a:pt x="1" y="247"/>
                        <a:pt x="8" y="220"/>
                      </a:cubicBezTo>
                      <a:cubicBezTo>
                        <a:pt x="9" y="211"/>
                        <a:pt x="21" y="199"/>
                        <a:pt x="21" y="199"/>
                      </a:cubicBezTo>
                      <a:cubicBezTo>
                        <a:pt x="22" y="168"/>
                        <a:pt x="17" y="133"/>
                        <a:pt x="34" y="106"/>
                      </a:cubicBezTo>
                      <a:cubicBezTo>
                        <a:pt x="36" y="95"/>
                        <a:pt x="42" y="74"/>
                        <a:pt x="42" y="74"/>
                      </a:cubicBezTo>
                      <a:cubicBezTo>
                        <a:pt x="45" y="3"/>
                        <a:pt x="33" y="0"/>
                        <a:pt x="80" y="18"/>
                      </a:cubicBezTo>
                      <a:cubicBezTo>
                        <a:pt x="108" y="14"/>
                        <a:pt x="99" y="13"/>
                        <a:pt x="122" y="18"/>
                      </a:cubicBezTo>
                      <a:cubicBezTo>
                        <a:pt x="144" y="22"/>
                        <a:pt x="149" y="28"/>
                        <a:pt x="141" y="20"/>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2" name="Freeform 326"/>
                <p:cNvSpPr>
                  <a:spLocks/>
                </p:cNvSpPr>
                <p:nvPr/>
              </p:nvSpPr>
              <p:spPr bwMode="auto">
                <a:xfrm>
                  <a:off x="1714" y="1020"/>
                  <a:ext cx="99" cy="440"/>
                </a:xfrm>
                <a:custGeom>
                  <a:avLst/>
                  <a:gdLst>
                    <a:gd name="T0" fmla="*/ 26 w 96"/>
                    <a:gd name="T1" fmla="*/ 486 h 504"/>
                    <a:gd name="T2" fmla="*/ 61 w 96"/>
                    <a:gd name="T3" fmla="*/ 494 h 504"/>
                    <a:gd name="T4" fmla="*/ 72 w 96"/>
                    <a:gd name="T5" fmla="*/ 451 h 504"/>
                    <a:gd name="T6" fmla="*/ 72 w 96"/>
                    <a:gd name="T7" fmla="*/ 323 h 504"/>
                    <a:gd name="T8" fmla="*/ 88 w 96"/>
                    <a:gd name="T9" fmla="*/ 214 h 504"/>
                    <a:gd name="T10" fmla="*/ 96 w 96"/>
                    <a:gd name="T11" fmla="*/ 174 h 504"/>
                    <a:gd name="T12" fmla="*/ 88 w 96"/>
                    <a:gd name="T13" fmla="*/ 51 h 504"/>
                    <a:gd name="T14" fmla="*/ 77 w 96"/>
                    <a:gd name="T15" fmla="*/ 6 h 504"/>
                    <a:gd name="T16" fmla="*/ 29 w 96"/>
                    <a:gd name="T17" fmla="*/ 25 h 504"/>
                    <a:gd name="T18" fmla="*/ 26 w 96"/>
                    <a:gd name="T19" fmla="*/ 121 h 504"/>
                    <a:gd name="T20" fmla="*/ 32 w 96"/>
                    <a:gd name="T21" fmla="*/ 363 h 504"/>
                    <a:gd name="T22" fmla="*/ 40 w 96"/>
                    <a:gd name="T23" fmla="*/ 406 h 504"/>
                    <a:gd name="T24" fmla="*/ 24 w 96"/>
                    <a:gd name="T25" fmla="*/ 473 h 504"/>
                    <a:gd name="T26" fmla="*/ 26 w 96"/>
                    <a:gd name="T27" fmla="*/ 486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504">
                      <a:moveTo>
                        <a:pt x="26" y="486"/>
                      </a:moveTo>
                      <a:cubicBezTo>
                        <a:pt x="50" y="492"/>
                        <a:pt x="38" y="489"/>
                        <a:pt x="61" y="494"/>
                      </a:cubicBezTo>
                      <a:cubicBezTo>
                        <a:pt x="69" y="480"/>
                        <a:pt x="66" y="465"/>
                        <a:pt x="72" y="451"/>
                      </a:cubicBezTo>
                      <a:cubicBezTo>
                        <a:pt x="77" y="408"/>
                        <a:pt x="82" y="366"/>
                        <a:pt x="72" y="323"/>
                      </a:cubicBezTo>
                      <a:cubicBezTo>
                        <a:pt x="73" y="288"/>
                        <a:pt x="75" y="247"/>
                        <a:pt x="88" y="214"/>
                      </a:cubicBezTo>
                      <a:cubicBezTo>
                        <a:pt x="93" y="179"/>
                        <a:pt x="89" y="192"/>
                        <a:pt x="96" y="174"/>
                      </a:cubicBezTo>
                      <a:cubicBezTo>
                        <a:pt x="94" y="116"/>
                        <a:pt x="92" y="96"/>
                        <a:pt x="88" y="51"/>
                      </a:cubicBezTo>
                      <a:cubicBezTo>
                        <a:pt x="90" y="21"/>
                        <a:pt x="89" y="26"/>
                        <a:pt x="77" y="6"/>
                      </a:cubicBezTo>
                      <a:cubicBezTo>
                        <a:pt x="43" y="8"/>
                        <a:pt x="39" y="0"/>
                        <a:pt x="29" y="25"/>
                      </a:cubicBezTo>
                      <a:cubicBezTo>
                        <a:pt x="31" y="56"/>
                        <a:pt x="37" y="90"/>
                        <a:pt x="26" y="121"/>
                      </a:cubicBezTo>
                      <a:cubicBezTo>
                        <a:pt x="49" y="199"/>
                        <a:pt x="0" y="279"/>
                        <a:pt x="32" y="363"/>
                      </a:cubicBezTo>
                      <a:cubicBezTo>
                        <a:pt x="33" y="379"/>
                        <a:pt x="34" y="390"/>
                        <a:pt x="40" y="406"/>
                      </a:cubicBezTo>
                      <a:cubicBezTo>
                        <a:pt x="34" y="428"/>
                        <a:pt x="29" y="450"/>
                        <a:pt x="24" y="473"/>
                      </a:cubicBezTo>
                      <a:cubicBezTo>
                        <a:pt x="25" y="479"/>
                        <a:pt x="44" y="504"/>
                        <a:pt x="26" y="486"/>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4023" name="Freeform 327"/>
                <p:cNvSpPr>
                  <a:spLocks/>
                </p:cNvSpPr>
                <p:nvPr/>
              </p:nvSpPr>
              <p:spPr bwMode="auto">
                <a:xfrm>
                  <a:off x="3431" y="1007"/>
                  <a:ext cx="156" cy="358"/>
                </a:xfrm>
                <a:custGeom>
                  <a:avLst/>
                  <a:gdLst>
                    <a:gd name="T0" fmla="*/ 5 w 150"/>
                    <a:gd name="T1" fmla="*/ 381 h 410"/>
                    <a:gd name="T2" fmla="*/ 40 w 150"/>
                    <a:gd name="T3" fmla="*/ 410 h 410"/>
                    <a:gd name="T4" fmla="*/ 80 w 150"/>
                    <a:gd name="T5" fmla="*/ 402 h 410"/>
                    <a:gd name="T6" fmla="*/ 93 w 150"/>
                    <a:gd name="T7" fmla="*/ 362 h 410"/>
                    <a:gd name="T8" fmla="*/ 114 w 150"/>
                    <a:gd name="T9" fmla="*/ 280 h 410"/>
                    <a:gd name="T10" fmla="*/ 128 w 150"/>
                    <a:gd name="T11" fmla="*/ 216 h 410"/>
                    <a:gd name="T12" fmla="*/ 136 w 150"/>
                    <a:gd name="T13" fmla="*/ 192 h 410"/>
                    <a:gd name="T14" fmla="*/ 138 w 150"/>
                    <a:gd name="T15" fmla="*/ 117 h 410"/>
                    <a:gd name="T16" fmla="*/ 144 w 150"/>
                    <a:gd name="T17" fmla="*/ 101 h 410"/>
                    <a:gd name="T18" fmla="*/ 146 w 150"/>
                    <a:gd name="T19" fmla="*/ 48 h 410"/>
                    <a:gd name="T20" fmla="*/ 130 w 150"/>
                    <a:gd name="T21" fmla="*/ 0 h 410"/>
                    <a:gd name="T22" fmla="*/ 93 w 150"/>
                    <a:gd name="T23" fmla="*/ 13 h 410"/>
                    <a:gd name="T24" fmla="*/ 77 w 150"/>
                    <a:gd name="T25" fmla="*/ 53 h 410"/>
                    <a:gd name="T26" fmla="*/ 66 w 150"/>
                    <a:gd name="T27" fmla="*/ 138 h 410"/>
                    <a:gd name="T28" fmla="*/ 58 w 150"/>
                    <a:gd name="T29" fmla="*/ 162 h 410"/>
                    <a:gd name="T30" fmla="*/ 42 w 150"/>
                    <a:gd name="T31" fmla="*/ 216 h 410"/>
                    <a:gd name="T32" fmla="*/ 40 w 150"/>
                    <a:gd name="T33" fmla="*/ 226 h 410"/>
                    <a:gd name="T34" fmla="*/ 34 w 150"/>
                    <a:gd name="T35" fmla="*/ 232 h 410"/>
                    <a:gd name="T36" fmla="*/ 32 w 150"/>
                    <a:gd name="T37" fmla="*/ 250 h 410"/>
                    <a:gd name="T38" fmla="*/ 29 w 150"/>
                    <a:gd name="T39" fmla="*/ 258 h 410"/>
                    <a:gd name="T40" fmla="*/ 16 w 150"/>
                    <a:gd name="T41" fmla="*/ 349 h 410"/>
                    <a:gd name="T42" fmla="*/ 10 w 150"/>
                    <a:gd name="T43" fmla="*/ 381 h 410"/>
                    <a:gd name="T44" fmla="*/ 2 w 150"/>
                    <a:gd name="T45" fmla="*/ 386 h 410"/>
                    <a:gd name="T46" fmla="*/ 5 w 150"/>
                    <a:gd name="T47" fmla="*/ 381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410">
                      <a:moveTo>
                        <a:pt x="5" y="381"/>
                      </a:moveTo>
                      <a:cubicBezTo>
                        <a:pt x="18" y="394"/>
                        <a:pt x="19" y="403"/>
                        <a:pt x="40" y="410"/>
                      </a:cubicBezTo>
                      <a:cubicBezTo>
                        <a:pt x="55" y="408"/>
                        <a:pt x="66" y="407"/>
                        <a:pt x="80" y="402"/>
                      </a:cubicBezTo>
                      <a:cubicBezTo>
                        <a:pt x="98" y="383"/>
                        <a:pt x="80" y="405"/>
                        <a:pt x="93" y="362"/>
                      </a:cubicBezTo>
                      <a:cubicBezTo>
                        <a:pt x="101" y="335"/>
                        <a:pt x="109" y="307"/>
                        <a:pt x="114" y="280"/>
                      </a:cubicBezTo>
                      <a:cubicBezTo>
                        <a:pt x="111" y="260"/>
                        <a:pt x="115" y="232"/>
                        <a:pt x="128" y="216"/>
                      </a:cubicBezTo>
                      <a:cubicBezTo>
                        <a:pt x="130" y="207"/>
                        <a:pt x="136" y="192"/>
                        <a:pt x="136" y="192"/>
                      </a:cubicBezTo>
                      <a:cubicBezTo>
                        <a:pt x="136" y="167"/>
                        <a:pt x="135" y="141"/>
                        <a:pt x="138" y="117"/>
                      </a:cubicBezTo>
                      <a:cubicBezTo>
                        <a:pt x="138" y="111"/>
                        <a:pt x="144" y="101"/>
                        <a:pt x="144" y="101"/>
                      </a:cubicBezTo>
                      <a:cubicBezTo>
                        <a:pt x="144" y="86"/>
                        <a:pt x="150" y="63"/>
                        <a:pt x="146" y="48"/>
                      </a:cubicBezTo>
                      <a:cubicBezTo>
                        <a:pt x="144" y="30"/>
                        <a:pt x="144" y="11"/>
                        <a:pt x="130" y="0"/>
                      </a:cubicBezTo>
                      <a:cubicBezTo>
                        <a:pt x="117" y="6"/>
                        <a:pt x="105" y="7"/>
                        <a:pt x="93" y="13"/>
                      </a:cubicBezTo>
                      <a:cubicBezTo>
                        <a:pt x="84" y="27"/>
                        <a:pt x="91" y="38"/>
                        <a:pt x="77" y="53"/>
                      </a:cubicBezTo>
                      <a:cubicBezTo>
                        <a:pt x="83" y="77"/>
                        <a:pt x="81" y="118"/>
                        <a:pt x="66" y="138"/>
                      </a:cubicBezTo>
                      <a:cubicBezTo>
                        <a:pt x="63" y="146"/>
                        <a:pt x="59" y="153"/>
                        <a:pt x="58" y="162"/>
                      </a:cubicBezTo>
                      <a:cubicBezTo>
                        <a:pt x="53" y="185"/>
                        <a:pt x="58" y="199"/>
                        <a:pt x="42" y="216"/>
                      </a:cubicBezTo>
                      <a:cubicBezTo>
                        <a:pt x="41" y="219"/>
                        <a:pt x="41" y="222"/>
                        <a:pt x="40" y="226"/>
                      </a:cubicBezTo>
                      <a:cubicBezTo>
                        <a:pt x="38" y="228"/>
                        <a:pt x="34" y="229"/>
                        <a:pt x="34" y="232"/>
                      </a:cubicBezTo>
                      <a:cubicBezTo>
                        <a:pt x="32" y="237"/>
                        <a:pt x="33" y="244"/>
                        <a:pt x="32" y="250"/>
                      </a:cubicBezTo>
                      <a:cubicBezTo>
                        <a:pt x="31" y="252"/>
                        <a:pt x="30" y="255"/>
                        <a:pt x="29" y="258"/>
                      </a:cubicBezTo>
                      <a:cubicBezTo>
                        <a:pt x="26" y="290"/>
                        <a:pt x="20" y="317"/>
                        <a:pt x="16" y="349"/>
                      </a:cubicBezTo>
                      <a:cubicBezTo>
                        <a:pt x="14" y="359"/>
                        <a:pt x="17" y="372"/>
                        <a:pt x="10" y="381"/>
                      </a:cubicBezTo>
                      <a:cubicBezTo>
                        <a:pt x="7" y="383"/>
                        <a:pt x="5" y="386"/>
                        <a:pt x="2" y="386"/>
                      </a:cubicBezTo>
                      <a:cubicBezTo>
                        <a:pt x="0" y="386"/>
                        <a:pt x="4" y="382"/>
                        <a:pt x="5" y="381"/>
                      </a:cubicBezTo>
                      <a:close/>
                    </a:path>
                  </a:pathLst>
                </a:custGeom>
                <a:solidFill>
                  <a:srgbClr val="000000"/>
                </a:solidFill>
                <a:ln>
                  <a:noFill/>
                </a:ln>
                <a:effectLst/>
                <a:extLst>
                  <a:ext uri="{91240B29-F687-4f45-9708-019B960494DF}">
                    <a14:hiddenLine xmlns:a14="http://schemas.microsoft.com/office/drawing/2010/main" xmlns="" w="12700" cap="flat" cmpd="sng">
                      <a:solidFill>
                        <a:schemeClr val="tx1"/>
                      </a:solidFill>
                      <a:prstDash val="solid"/>
                      <a:round/>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414024" name="Rectangle 328"/>
              <p:cNvSpPr>
                <a:spLocks noChangeArrowheads="1"/>
              </p:cNvSpPr>
              <p:nvPr/>
            </p:nvSpPr>
            <p:spPr bwMode="auto">
              <a:xfrm>
                <a:off x="1609" y="1237"/>
                <a:ext cx="114" cy="2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46662" dir="2115817" algn="ctr" rotWithShape="0">
                        <a:schemeClr val="bg2">
                          <a:alpha val="74998"/>
                        </a:schemeClr>
                      </a:outerShdw>
                    </a:effectLst>
                  </a14:hiddenEffects>
                </a:ext>
              </a:extLst>
            </p:spPr>
            <p:txBody>
              <a:bodyPr wrap="none" lIns="90487" tIns="44450" rIns="90487" bIns="44450">
                <a:spAutoFit/>
              </a:bodyPr>
              <a:lstStyle/>
              <a:p>
                <a:pPr algn="l"/>
                <a:endParaRPr lang="en-US" sz="1600" i="1">
                  <a:solidFill>
                    <a:schemeClr val="bg2"/>
                  </a:solidFill>
                  <a:effectLst/>
                  <a:latin typeface="Helvetica" charset="0"/>
                </a:endParaRPr>
              </a:p>
            </p:txBody>
          </p:sp>
        </p:grpSp>
      </p:gr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413929"/>
                                        </p:tgtEl>
                                        <p:attrNameLst>
                                          <p:attrName>style.visibility</p:attrName>
                                        </p:attrNameLst>
                                      </p:cBhvr>
                                      <p:to>
                                        <p:strVal val="visible"/>
                                      </p:to>
                                    </p:set>
                                    <p:anim calcmode="lin" valueType="num">
                                      <p:cBhvr>
                                        <p:cTn id="7" dur="500" fill="hold"/>
                                        <p:tgtEl>
                                          <p:spTgt spid="413929"/>
                                        </p:tgtEl>
                                        <p:attrNameLst>
                                          <p:attrName>ppt_w</p:attrName>
                                        </p:attrNameLst>
                                      </p:cBhvr>
                                      <p:tavLst>
                                        <p:tav tm="0">
                                          <p:val>
                                            <p:fltVal val="0"/>
                                          </p:val>
                                        </p:tav>
                                        <p:tav tm="100000">
                                          <p:val>
                                            <p:strVal val="#ppt_w"/>
                                          </p:val>
                                        </p:tav>
                                      </p:tavLst>
                                    </p:anim>
                                    <p:anim calcmode="lin" valueType="num">
                                      <p:cBhvr>
                                        <p:cTn id="8" dur="500" fill="hold"/>
                                        <p:tgtEl>
                                          <p:spTgt spid="413929"/>
                                        </p:tgtEl>
                                        <p:attrNameLst>
                                          <p:attrName>ppt_h</p:attrName>
                                        </p:attrNameLst>
                                      </p:cBhvr>
                                      <p:tavLst>
                                        <p:tav tm="0">
                                          <p:val>
                                            <p:fltVal val="0"/>
                                          </p:val>
                                        </p:tav>
                                        <p:tav tm="100000">
                                          <p:val>
                                            <p:strVal val="#ppt_h"/>
                                          </p:val>
                                        </p:tav>
                                      </p:tavLst>
                                    </p:anim>
                                    <p:anim calcmode="lin" valueType="num">
                                      <p:cBhvr>
                                        <p:cTn id="9" dur="500" fill="hold"/>
                                        <p:tgtEl>
                                          <p:spTgt spid="413929"/>
                                        </p:tgtEl>
                                        <p:attrNameLst>
                                          <p:attrName>ppt_x</p:attrName>
                                        </p:attrNameLst>
                                      </p:cBhvr>
                                      <p:tavLst>
                                        <p:tav tm="0">
                                          <p:val>
                                            <p:fltVal val="0.5"/>
                                          </p:val>
                                        </p:tav>
                                        <p:tav tm="100000">
                                          <p:val>
                                            <p:strVal val="#ppt_x"/>
                                          </p:val>
                                        </p:tav>
                                      </p:tavLst>
                                    </p:anim>
                                    <p:anim calcmode="lin" valueType="num">
                                      <p:cBhvr>
                                        <p:cTn id="10" dur="500" fill="hold"/>
                                        <p:tgtEl>
                                          <p:spTgt spid="4139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929"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6503" name="Rectangle 247"/>
          <p:cNvSpPr>
            <a:spLocks noChangeArrowheads="1"/>
          </p:cNvSpPr>
          <p:nvPr/>
        </p:nvSpPr>
        <p:spPr bwMode="auto">
          <a:xfrm>
            <a:off x="-11113" y="-22225"/>
            <a:ext cx="9144001" cy="6858000"/>
          </a:xfrm>
          <a:prstGeom prst="rect">
            <a:avLst/>
          </a:prstGeom>
          <a:solidFill>
            <a:schemeClr val="bg2"/>
          </a:solid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lstStyle/>
          <a:p>
            <a:endParaRPr lang="en-US" sz="2800">
              <a:solidFill>
                <a:schemeClr val="tx1"/>
              </a:solidFill>
              <a:effectLst>
                <a:outerShdw blurRad="38100" dist="38100" dir="2700000" algn="tl">
                  <a:srgbClr val="000000"/>
                </a:outerShdw>
              </a:effectLst>
            </a:endParaRPr>
          </a:p>
        </p:txBody>
      </p:sp>
      <p:sp>
        <p:nvSpPr>
          <p:cNvPr id="736504" name="Text Box 248"/>
          <p:cNvSpPr txBox="1">
            <a:spLocks noChangeArrowheads="1"/>
          </p:cNvSpPr>
          <p:nvPr/>
        </p:nvSpPr>
        <p:spPr bwMode="auto">
          <a:xfrm>
            <a:off x="7502525" y="6164263"/>
            <a:ext cx="152400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36505" name="Text Box 249"/>
          <p:cNvSpPr txBox="1">
            <a:spLocks noChangeArrowheads="1"/>
          </p:cNvSpPr>
          <p:nvPr/>
        </p:nvSpPr>
        <p:spPr bwMode="auto">
          <a:xfrm>
            <a:off x="8885238" y="6188075"/>
            <a:ext cx="184150" cy="409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36509" name="Text Box 253"/>
          <p:cNvSpPr txBox="1">
            <a:spLocks noChangeArrowheads="1"/>
          </p:cNvSpPr>
          <p:nvPr/>
        </p:nvSpPr>
        <p:spPr bwMode="auto">
          <a:xfrm>
            <a:off x="300038" y="6545263"/>
            <a:ext cx="989012"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rPr>
              <a:t>©2004 TBBMI</a:t>
            </a:r>
          </a:p>
        </p:txBody>
      </p:sp>
      <p:sp>
        <p:nvSpPr>
          <p:cNvPr id="736510" name="Rectangle 254"/>
          <p:cNvSpPr>
            <a:spLocks noChangeArrowheads="1"/>
          </p:cNvSpPr>
          <p:nvPr/>
        </p:nvSpPr>
        <p:spPr bwMode="auto">
          <a:xfrm>
            <a:off x="7562850" y="6521450"/>
            <a:ext cx="674688" cy="250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sz="900" b="1">
                <a:solidFill>
                  <a:schemeClr val="tx1"/>
                </a:solidFill>
                <a:effectLst>
                  <a:outerShdw blurRad="38100" dist="38100" dir="2700000" algn="tl">
                    <a:srgbClr val="000000"/>
                  </a:outerShdw>
                </a:effectLst>
              </a:rPr>
              <a:t>8.0.03a.</a:t>
            </a:r>
          </a:p>
        </p:txBody>
      </p:sp>
      <p:sp>
        <p:nvSpPr>
          <p:cNvPr id="736511" name="Rectangle 25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27</a:t>
            </a:r>
          </a:p>
        </p:txBody>
      </p:sp>
    </p:spTree>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a:solidFill>
                  <a:srgbClr val="FFFFFF"/>
                </a:solidFill>
                <a:effectLst/>
                <a:latin typeface="Arial" charset="0"/>
                <a:cs typeface="Arial" charset="0"/>
              </a:rPr>
              <a:t>Get this presentation for free!</a:t>
            </a:r>
            <a:endParaRPr lang="en-US" sz="1400" b="1">
              <a:solidFill>
                <a:srgbClr val="FFFFFF"/>
              </a:solidFill>
              <a:effectLst/>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4117262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2882"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62883" name="Rectangle 3"/>
          <p:cNvSpPr>
            <a:spLocks noChangeArrowheads="1"/>
          </p:cNvSpPr>
          <p:nvPr/>
        </p:nvSpPr>
        <p:spPr bwMode="auto">
          <a:xfrm>
            <a:off x="-1047750" y="1225550"/>
            <a:ext cx="7870825" cy="5640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762884" name="Text Box 4"/>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900" b="1">
                <a:solidFill>
                  <a:srgbClr val="FFFFFF"/>
                </a:solidFill>
                <a:effectLst/>
                <a:latin typeface="Arial" charset="0"/>
              </a:rPr>
              <a:t>©2004 TBBMI</a:t>
            </a:r>
          </a:p>
        </p:txBody>
      </p:sp>
      <p:sp>
        <p:nvSpPr>
          <p:cNvPr id="762885" name="Rectangle 5"/>
          <p:cNvSpPr>
            <a:spLocks noChangeArrowheads="1"/>
          </p:cNvSpPr>
          <p:nvPr/>
        </p:nvSpPr>
        <p:spPr bwMode="auto">
          <a:xfrm>
            <a:off x="-1082675" y="1217613"/>
            <a:ext cx="7870825" cy="5640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0">
                <a:solidFill>
                  <a:schemeClr val="accent2"/>
                </a:solidFill>
                <a:miter lim="800000"/>
                <a:headEnd/>
                <a:tailEnd/>
              </a14:hiddenLine>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sp>
        <p:nvSpPr>
          <p:cNvPr id="762886" name="Rectangle 6"/>
          <p:cNvSpPr>
            <a:spLocks noChangeArrowheads="1"/>
          </p:cNvSpPr>
          <p:nvPr/>
        </p:nvSpPr>
        <p:spPr bwMode="auto">
          <a:xfrm>
            <a:off x="692150" y="622300"/>
            <a:ext cx="8086725" cy="5915025"/>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pic>
        <p:nvPicPr>
          <p:cNvPr id="762887"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3563" y="612775"/>
            <a:ext cx="7854950" cy="56483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762888" name="Rectangle 8"/>
          <p:cNvSpPr>
            <a:spLocks noChangeArrowheads="1"/>
          </p:cNvSpPr>
          <p:nvPr/>
        </p:nvSpPr>
        <p:spPr bwMode="auto">
          <a:xfrm>
            <a:off x="596900" y="615950"/>
            <a:ext cx="7870825" cy="5640388"/>
          </a:xfrm>
          <a:prstGeom prst="rect">
            <a:avLst/>
          </a:prstGeom>
          <a:noFill/>
          <a:ln w="190500">
            <a:solidFill>
              <a:srgbClr val="790015"/>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107763" dir="2700000" algn="ctr" rotWithShape="0">
                    <a:schemeClr val="bg2">
                      <a:alpha val="74998"/>
                    </a:schemeClr>
                  </a:outerShdw>
                </a:effectLst>
              </a14:hiddenEffects>
            </a:ext>
          </a:extLst>
        </p:spPr>
        <p:txBody>
          <a:bodyPr wrap="none" anchor="ctr"/>
          <a:lstStyle/>
          <a:p>
            <a:endParaRPr lang="en-US"/>
          </a:p>
        </p:txBody>
      </p:sp>
      <p:grpSp>
        <p:nvGrpSpPr>
          <p:cNvPr id="762889" name="Group 9"/>
          <p:cNvGrpSpPr>
            <a:grpSpLocks/>
          </p:cNvGrpSpPr>
          <p:nvPr/>
        </p:nvGrpSpPr>
        <p:grpSpPr bwMode="auto">
          <a:xfrm>
            <a:off x="642938" y="661988"/>
            <a:ext cx="7704137" cy="5511800"/>
            <a:chOff x="460" y="457"/>
            <a:chExt cx="4853" cy="3472"/>
          </a:xfrm>
        </p:grpSpPr>
        <p:grpSp>
          <p:nvGrpSpPr>
            <p:cNvPr id="762890" name="Group 10"/>
            <p:cNvGrpSpPr>
              <a:grpSpLocks/>
            </p:cNvGrpSpPr>
            <p:nvPr/>
          </p:nvGrpSpPr>
          <p:grpSpPr bwMode="auto">
            <a:xfrm>
              <a:off x="460" y="457"/>
              <a:ext cx="4853" cy="3472"/>
              <a:chOff x="460" y="457"/>
              <a:chExt cx="4853" cy="3472"/>
            </a:xfrm>
          </p:grpSpPr>
          <p:grpSp>
            <p:nvGrpSpPr>
              <p:cNvPr id="762891" name="Group 11"/>
              <p:cNvGrpSpPr>
                <a:grpSpLocks/>
              </p:cNvGrpSpPr>
              <p:nvPr/>
            </p:nvGrpSpPr>
            <p:grpSpPr bwMode="auto">
              <a:xfrm>
                <a:off x="460" y="457"/>
                <a:ext cx="4853" cy="3472"/>
                <a:chOff x="460" y="457"/>
                <a:chExt cx="4853" cy="3472"/>
              </a:xfrm>
            </p:grpSpPr>
            <p:pic>
              <p:nvPicPr>
                <p:cNvPr id="762892" name="Picture 1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9" y="457"/>
                  <a:ext cx="4724" cy="34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pic>
              <p:nvPicPr>
                <p:cNvPr id="762893" name="Picture 1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7" y="457"/>
                  <a:ext cx="4846" cy="347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40161" dir="1106097" algn="ctr" rotWithShape="0">
                          <a:schemeClr val="bg1">
                            <a:alpha val="74998"/>
                          </a:schemeClr>
                        </a:outerShdw>
                      </a:effectLst>
                    </a14:hiddenEffects>
                  </a:ext>
                </a:extLst>
              </p:spPr>
            </p:pic>
            <p:sp>
              <p:nvSpPr>
                <p:cNvPr id="762894" name="Rectangle 14"/>
                <p:cNvSpPr>
                  <a:spLocks noChangeArrowheads="1"/>
                </p:cNvSpPr>
                <p:nvPr/>
              </p:nvSpPr>
              <p:spPr bwMode="auto">
                <a:xfrm>
                  <a:off x="460" y="457"/>
                  <a:ext cx="4853" cy="3472"/>
                </a:xfrm>
                <a:prstGeom prst="rect">
                  <a:avLst/>
                </a:prstGeom>
                <a:solidFill>
                  <a:srgbClr val="080808">
                    <a:alpha val="50000"/>
                  </a:srgbClr>
                </a:solidFill>
                <a:ln>
                  <a:noFill/>
                </a:ln>
                <a:effectLst/>
                <a:extLst>
                  <a:ext uri="{91240B29-F687-4f45-9708-019B960494DF}">
                    <a14:hiddenLine xmlns:a14="http://schemas.microsoft.com/office/drawing/2010/main" xmlns="" w="76200">
                      <a:solidFill>
                        <a:schemeClr val="accent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762895" name="Text Box 15"/>
              <p:cNvSpPr txBox="1">
                <a:spLocks noChangeArrowheads="1"/>
              </p:cNvSpPr>
              <p:nvPr/>
            </p:nvSpPr>
            <p:spPr bwMode="auto">
              <a:xfrm>
                <a:off x="575" y="1319"/>
                <a:ext cx="4442" cy="1326"/>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6600" i="1">
                    <a:solidFill>
                      <a:srgbClr val="FFFC1E"/>
                    </a:solidFill>
                    <a:effectLst/>
                    <a:latin typeface="Kosher-Normal" charset="0"/>
                  </a:rPr>
                  <a:t> Bible Amolo…Leino</a:t>
                </a:r>
                <a:endParaRPr lang="en-US" sz="500" i="1" baseline="100000">
                  <a:solidFill>
                    <a:srgbClr val="27FC31"/>
                  </a:solidFill>
                  <a:effectLst/>
                  <a:latin typeface="Kosher-Normal" charset="0"/>
                </a:endParaRPr>
              </a:p>
            </p:txBody>
          </p:sp>
          <p:sp>
            <p:nvSpPr>
              <p:cNvPr id="762896" name="Text Box 16"/>
              <p:cNvSpPr txBox="1">
                <a:spLocks noChangeArrowheads="1"/>
              </p:cNvSpPr>
              <p:nvPr/>
            </p:nvSpPr>
            <p:spPr bwMode="auto">
              <a:xfrm>
                <a:off x="2112" y="2194"/>
                <a:ext cx="1495" cy="36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spAutoFit/>
              </a:bodyPr>
              <a:lstStyle/>
              <a:p>
                <a:pPr>
                  <a:spcBef>
                    <a:spcPct val="50000"/>
                  </a:spcBef>
                </a:pPr>
                <a:r>
                  <a:rPr lang="en-US" sz="3200" b="1">
                    <a:solidFill>
                      <a:schemeClr val="tx1"/>
                    </a:solidFill>
                    <a:effectLst>
                      <a:outerShdw blurRad="38100" dist="38100" dir="2700000" algn="tl">
                        <a:srgbClr val="000000"/>
                      </a:outerShdw>
                    </a:effectLst>
                    <a:latin typeface="Arial" charset="0"/>
                  </a:rPr>
                  <a:t>OZHI KOSII</a:t>
                </a:r>
              </a:p>
            </p:txBody>
          </p:sp>
        </p:grpSp>
        <p:sp>
          <p:nvSpPr>
            <p:cNvPr id="762897" name="Text Box 17"/>
            <p:cNvSpPr txBox="1">
              <a:spLocks noChangeArrowheads="1"/>
            </p:cNvSpPr>
            <p:nvPr/>
          </p:nvSpPr>
          <p:spPr bwMode="auto">
            <a:xfrm>
              <a:off x="4973" y="1426"/>
              <a:ext cx="234" cy="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i="1">
                  <a:solidFill>
                    <a:srgbClr val="FFFC1E"/>
                  </a:solidFill>
                  <a:effectLst/>
                  <a:latin typeface="Arial" charset="0"/>
                </a:rPr>
                <a:t>®</a:t>
              </a:r>
            </a:p>
          </p:txBody>
        </p:sp>
      </p:grpSp>
      <p:sp>
        <p:nvSpPr>
          <p:cNvPr id="762898" name="Text Box 18"/>
          <p:cNvSpPr txBox="1">
            <a:spLocks noChangeArrowheads="1"/>
          </p:cNvSpPr>
          <p:nvPr/>
        </p:nvSpPr>
        <p:spPr bwMode="auto">
          <a:xfrm>
            <a:off x="436563" y="1263650"/>
            <a:ext cx="8061325" cy="488950"/>
          </a:xfrm>
          <a:prstGeom prst="rect">
            <a:avLst/>
          </a:prstGeom>
          <a:noFill/>
          <a:ln>
            <a:noFill/>
          </a:ln>
          <a:effectLst>
            <a:outerShdw blurRad="63500" dist="81320" dir="231958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spcBef>
                <a:spcPct val="50000"/>
              </a:spcBef>
            </a:pPr>
            <a:r>
              <a:rPr lang="en-US" sz="2600" b="1" i="1">
                <a:solidFill>
                  <a:schemeClr val="tx1"/>
                </a:solidFill>
                <a:effectLst>
                  <a:outerShdw blurRad="38100" dist="38100" dir="2700000" algn="tl">
                    <a:srgbClr val="000000"/>
                  </a:outerShdw>
                </a:effectLst>
                <a:latin typeface="Arial" charset="0"/>
              </a:rPr>
              <a:t>(ADI soti-e tikocho.)</a:t>
            </a:r>
          </a:p>
        </p:txBody>
      </p:sp>
      <p:sp>
        <p:nvSpPr>
          <p:cNvPr id="762899" name="Text Box 19"/>
          <p:cNvSpPr txBox="1">
            <a:spLocks noChangeArrowheads="1"/>
          </p:cNvSpPr>
          <p:nvPr/>
        </p:nvSpPr>
        <p:spPr bwMode="auto">
          <a:xfrm>
            <a:off x="969963" y="3995738"/>
            <a:ext cx="7024687" cy="1739900"/>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a:spcBef>
                <a:spcPct val="50000"/>
              </a:spcBef>
            </a:pPr>
            <a:r>
              <a:rPr lang="en-US" sz="3600" b="1" i="1">
                <a:solidFill>
                  <a:srgbClr val="77FD68"/>
                </a:solidFill>
                <a:effectLst>
                  <a:outerShdw blurRad="38100" dist="38100" dir="2700000" algn="tl">
                    <a:srgbClr val="000000"/>
                  </a:outerShdw>
                </a:effectLst>
                <a:latin typeface="Arial" charset="0"/>
              </a:rPr>
              <a:t>MOSII KOCHO:                                    </a:t>
            </a:r>
            <a:r>
              <a:rPr lang="ja-JP" altLang="en-US" sz="3600" b="1" i="1">
                <a:solidFill>
                  <a:srgbClr val="77FD68"/>
                </a:solidFill>
                <a:effectLst>
                  <a:outerShdw blurRad="38100" dist="38100" dir="2700000" algn="tl">
                    <a:srgbClr val="000000"/>
                  </a:outerShdw>
                </a:effectLst>
                <a:latin typeface="Arial"/>
              </a:rPr>
              <a:t>“</a:t>
            </a:r>
            <a:r>
              <a:rPr lang="en-US" sz="3600" b="1" i="1">
                <a:solidFill>
                  <a:srgbClr val="77FD68"/>
                </a:solidFill>
                <a:effectLst>
                  <a:outerShdw blurRad="38100" dist="38100" dir="2700000" algn="tl">
                    <a:srgbClr val="000000"/>
                  </a:outerShdw>
                </a:effectLst>
                <a:latin typeface="Arial" charset="0"/>
              </a:rPr>
              <a:t>KOTHOKOLA MOSHU MODZI NO KOLI KOCHO</a:t>
            </a:r>
            <a:r>
              <a:rPr lang="ja-JP" altLang="en-US" sz="3600" b="1" i="1">
                <a:solidFill>
                  <a:srgbClr val="77FD68"/>
                </a:solidFill>
                <a:effectLst>
                  <a:outerShdw blurRad="38100" dist="38100" dir="2700000" algn="tl">
                    <a:srgbClr val="000000"/>
                  </a:outerShdw>
                </a:effectLst>
                <a:latin typeface="Arial"/>
              </a:rPr>
              <a:t>”</a:t>
            </a:r>
            <a:endParaRPr lang="en-US" sz="3600" b="1" i="1">
              <a:solidFill>
                <a:srgbClr val="77FD68"/>
              </a:solidFill>
              <a:effectLst>
                <a:outerShdw blurRad="38100" dist="38100" dir="2700000" algn="tl">
                  <a:srgbClr val="000000"/>
                </a:outerShdw>
              </a:effectLst>
              <a:latin typeface="Arial" charset="0"/>
            </a:endParaRPr>
          </a:p>
        </p:txBody>
      </p:sp>
      <p:sp>
        <p:nvSpPr>
          <p:cNvPr id="762900" name="Rectangle 20"/>
          <p:cNvSpPr>
            <a:spLocks noChangeArrowheads="1"/>
          </p:cNvSpPr>
          <p:nvPr/>
        </p:nvSpPr>
        <p:spPr bwMode="auto">
          <a:xfrm>
            <a:off x="7545388" y="6515100"/>
            <a:ext cx="730250" cy="268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8.0.03a.</a:t>
            </a:r>
          </a:p>
        </p:txBody>
      </p:sp>
      <p:sp>
        <p:nvSpPr>
          <p:cNvPr id="762901" name="Rectangle 21"/>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02</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762889"/>
                                        </p:tgtEl>
                                        <p:attrNameLst>
                                          <p:attrName>style.visibility</p:attrName>
                                        </p:attrNameLst>
                                      </p:cBhvr>
                                      <p:to>
                                        <p:strVal val="visible"/>
                                      </p:to>
                                    </p:set>
                                    <p:animEffect transition="in" filter="dissolve">
                                      <p:cBhvr>
                                        <p:cTn id="7" dur="500"/>
                                        <p:tgtEl>
                                          <p:spTgt spid="762889"/>
                                        </p:tgtEl>
                                      </p:cBhvr>
                                    </p:animEffect>
                                  </p:childTnLst>
                                </p:cTn>
                              </p:par>
                            </p:childTnLst>
                          </p:cTn>
                        </p:par>
                        <p:par>
                          <p:cTn id="8" fill="hold" nodeType="afterGroup">
                            <p:stCondLst>
                              <p:cond delay="1500"/>
                            </p:stCondLst>
                            <p:childTnLst>
                              <p:par>
                                <p:cTn id="9" presetID="9" presetClass="entr" presetSubtype="0" fill="hold" grpId="0" nodeType="afterEffect">
                                  <p:stCondLst>
                                    <p:cond delay="0"/>
                                  </p:stCondLst>
                                  <p:childTnLst>
                                    <p:set>
                                      <p:cBhvr>
                                        <p:cTn id="10" dur="1" fill="hold">
                                          <p:stCondLst>
                                            <p:cond delay="0"/>
                                          </p:stCondLst>
                                        </p:cTn>
                                        <p:tgtEl>
                                          <p:spTgt spid="762899"/>
                                        </p:tgtEl>
                                        <p:attrNameLst>
                                          <p:attrName>style.visibility</p:attrName>
                                        </p:attrNameLst>
                                      </p:cBhvr>
                                      <p:to>
                                        <p:strVal val="visible"/>
                                      </p:to>
                                    </p:set>
                                    <p:animEffect transition="in" filter="dissolve">
                                      <p:cBhvr>
                                        <p:cTn id="11" dur="500"/>
                                        <p:tgtEl>
                                          <p:spTgt spid="762899"/>
                                        </p:tgtEl>
                                      </p:cBhvr>
                                    </p:animEffect>
                                  </p:childTnLst>
                                </p:cTn>
                              </p:par>
                            </p:childTnLst>
                          </p:cTn>
                        </p:par>
                        <p:par>
                          <p:cTn id="12" fill="hold" nodeType="afterGroup">
                            <p:stCondLst>
                              <p:cond delay="2000"/>
                            </p:stCondLst>
                            <p:childTnLst>
                              <p:par>
                                <p:cTn id="13" presetID="9" presetClass="entr" presetSubtype="0" fill="hold" grpId="0" nodeType="afterEffect">
                                  <p:stCondLst>
                                    <p:cond delay="0"/>
                                  </p:stCondLst>
                                  <p:iterate type="lt">
                                    <p:tmPct val="100000"/>
                                  </p:iterate>
                                  <p:childTnLst>
                                    <p:set>
                                      <p:cBhvr>
                                        <p:cTn id="14" dur="1" fill="hold">
                                          <p:stCondLst>
                                            <p:cond delay="0"/>
                                          </p:stCondLst>
                                        </p:cTn>
                                        <p:tgtEl>
                                          <p:spTgt spid="762898"/>
                                        </p:tgtEl>
                                        <p:attrNameLst>
                                          <p:attrName>style.visibility</p:attrName>
                                        </p:attrNameLst>
                                      </p:cBhvr>
                                      <p:to>
                                        <p:strVal val="visible"/>
                                      </p:to>
                                    </p:set>
                                    <p:animEffect transition="in" filter="dissolve">
                                      <p:cBhvr>
                                        <p:cTn id="15" dur="75"/>
                                        <p:tgtEl>
                                          <p:spTgt spid="762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2898" grpId="0" autoUpdateAnimBg="0"/>
      <p:bldP spid="76289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8" name="Freeform 2"/>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2179"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2180" name="Freeform 4"/>
          <p:cNvSpPr>
            <a:spLocks/>
          </p:cNvSpPr>
          <p:nvPr/>
        </p:nvSpPr>
        <p:spPr bwMode="auto">
          <a:xfrm>
            <a:off x="47625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2181"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562182" name="Rectangle 6"/>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562183"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562184"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562185"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09788" y="720725"/>
            <a:ext cx="5702300" cy="5478463"/>
          </a:xfrm>
          <a:prstGeom prst="rect">
            <a:avLst/>
          </a:prstGeom>
          <a:noFill/>
          <a:ln w="76200">
            <a:solidFill>
              <a:schemeClr val="accent2"/>
            </a:solidFill>
            <a:miter lim="800000"/>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pic>
      <p:sp>
        <p:nvSpPr>
          <p:cNvPr id="562187" name="Text Box 11"/>
          <p:cNvSpPr txBox="1">
            <a:spLocks noChangeArrowheads="1"/>
          </p:cNvSpPr>
          <p:nvPr/>
        </p:nvSpPr>
        <p:spPr bwMode="auto">
          <a:xfrm>
            <a:off x="7620000" y="6224588"/>
            <a:ext cx="12890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hlink"/>
                </a:solidFill>
                <a:effectLst>
                  <a:outerShdw blurRad="38100" dist="38100" dir="2700000" algn="tl">
                    <a:srgbClr val="000000"/>
                  </a:outerShdw>
                </a:effectLst>
              </a:rPr>
              <a:t> </a:t>
            </a:r>
          </a:p>
        </p:txBody>
      </p:sp>
      <p:sp>
        <p:nvSpPr>
          <p:cNvPr id="562188" name="Text Box 12"/>
          <p:cNvSpPr txBox="1">
            <a:spLocks noChangeArrowheads="1"/>
          </p:cNvSpPr>
          <p:nvPr/>
        </p:nvSpPr>
        <p:spPr bwMode="auto">
          <a:xfrm>
            <a:off x="2185988" y="2779713"/>
            <a:ext cx="701675" cy="247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5600">
                <a:solidFill>
                  <a:srgbClr val="FFE957"/>
                </a:solidFill>
                <a:effectLst>
                  <a:outerShdw blurRad="38100" dist="38100" dir="2700000" algn="tl">
                    <a:srgbClr val="000000"/>
                  </a:outerShdw>
                </a:effectLst>
                <a:latin typeface="Times" charset="0"/>
              </a:rPr>
              <a:t>C</a:t>
            </a:r>
            <a:endParaRPr lang="en-US" sz="4400">
              <a:effectLst>
                <a:outerShdw blurRad="38100" dist="38100" dir="2700000" algn="tl">
                  <a:srgbClr val="000000"/>
                </a:outerShdw>
              </a:effectLst>
              <a:latin typeface="Times" charset="0"/>
            </a:endParaRPr>
          </a:p>
        </p:txBody>
      </p:sp>
      <p:sp>
        <p:nvSpPr>
          <p:cNvPr id="562190" name="Text Box 14"/>
          <p:cNvSpPr txBox="1">
            <a:spLocks noChangeArrowheads="1"/>
          </p:cNvSpPr>
          <p:nvPr/>
        </p:nvSpPr>
        <p:spPr bwMode="auto">
          <a:xfrm>
            <a:off x="5264150" y="2809875"/>
            <a:ext cx="989013" cy="247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5600">
                <a:solidFill>
                  <a:srgbClr val="FFE957"/>
                </a:solidFill>
                <a:effectLst>
                  <a:outerShdw blurRad="38100" dist="38100" dir="2700000" algn="tl">
                    <a:srgbClr val="000000"/>
                  </a:outerShdw>
                </a:effectLst>
                <a:latin typeface="Times" charset="0"/>
              </a:rPr>
              <a:t>M</a:t>
            </a:r>
            <a:endParaRPr lang="en-US" sz="4400">
              <a:effectLst>
                <a:outerShdw blurRad="38100" dist="38100" dir="2700000" algn="tl">
                  <a:srgbClr val="000000"/>
                </a:outerShdw>
              </a:effectLst>
              <a:latin typeface="Times" charset="0"/>
            </a:endParaRPr>
          </a:p>
        </p:txBody>
      </p:sp>
      <p:sp>
        <p:nvSpPr>
          <p:cNvPr id="562191" name="Text Box 15"/>
          <p:cNvSpPr txBox="1">
            <a:spLocks noChangeArrowheads="1"/>
          </p:cNvSpPr>
          <p:nvPr/>
        </p:nvSpPr>
        <p:spPr bwMode="auto">
          <a:xfrm>
            <a:off x="6964363" y="2735263"/>
            <a:ext cx="701675" cy="247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5600">
                <a:solidFill>
                  <a:srgbClr val="FFE957"/>
                </a:solidFill>
                <a:effectLst>
                  <a:outerShdw blurRad="38100" dist="38100" dir="2700000" algn="tl">
                    <a:srgbClr val="000000"/>
                  </a:outerShdw>
                </a:effectLst>
                <a:latin typeface="Times" charset="0"/>
              </a:rPr>
              <a:t>J</a:t>
            </a:r>
            <a:endParaRPr lang="en-US" sz="4400">
              <a:effectLst>
                <a:outerShdw blurRad="38100" dist="38100" dir="2700000" algn="tl">
                  <a:srgbClr val="000000"/>
                </a:outerShdw>
              </a:effectLst>
              <a:latin typeface="Times" charset="0"/>
            </a:endParaRPr>
          </a:p>
        </p:txBody>
      </p:sp>
      <p:sp>
        <p:nvSpPr>
          <p:cNvPr id="562195" name="Text Box 19"/>
          <p:cNvSpPr txBox="1">
            <a:spLocks noChangeArrowheads="1"/>
          </p:cNvSpPr>
          <p:nvPr/>
        </p:nvSpPr>
        <p:spPr bwMode="auto">
          <a:xfrm>
            <a:off x="8637588" y="6427788"/>
            <a:ext cx="339725"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grpSp>
        <p:nvGrpSpPr>
          <p:cNvPr id="562199" name="Group 23"/>
          <p:cNvGrpSpPr>
            <a:grpSpLocks/>
          </p:cNvGrpSpPr>
          <p:nvPr/>
        </p:nvGrpSpPr>
        <p:grpSpPr bwMode="auto">
          <a:xfrm>
            <a:off x="3922713" y="2493963"/>
            <a:ext cx="900112" cy="2738437"/>
            <a:chOff x="2634" y="1571"/>
            <a:chExt cx="567" cy="1725"/>
          </a:xfrm>
        </p:grpSpPr>
        <p:sp>
          <p:nvSpPr>
            <p:cNvPr id="562200" name="Text Box 24"/>
            <p:cNvSpPr txBox="1">
              <a:spLocks noChangeArrowheads="1"/>
            </p:cNvSpPr>
            <p:nvPr/>
          </p:nvSpPr>
          <p:spPr bwMode="auto">
            <a:xfrm>
              <a:off x="2634" y="1740"/>
              <a:ext cx="442" cy="1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5600">
                  <a:solidFill>
                    <a:srgbClr val="FF0000"/>
                  </a:solidFill>
                  <a:effectLst>
                    <a:outerShdw blurRad="38100" dist="38100" dir="2700000" algn="tl">
                      <a:srgbClr val="000000"/>
                    </a:outerShdw>
                  </a:effectLst>
                  <a:latin typeface="Times" charset="0"/>
                </a:rPr>
                <a:t>7</a:t>
              </a:r>
              <a:endParaRPr lang="en-US" sz="4400">
                <a:solidFill>
                  <a:srgbClr val="FF0000"/>
                </a:solidFill>
                <a:effectLst>
                  <a:outerShdw blurRad="38100" dist="38100" dir="2700000" algn="tl">
                    <a:srgbClr val="000000"/>
                  </a:outerShdw>
                </a:effectLst>
                <a:latin typeface="Times" charset="0"/>
              </a:endParaRPr>
            </a:p>
          </p:txBody>
        </p:sp>
        <p:sp>
          <p:nvSpPr>
            <p:cNvPr id="562201" name="Text Box 25"/>
            <p:cNvSpPr txBox="1">
              <a:spLocks noChangeArrowheads="1"/>
            </p:cNvSpPr>
            <p:nvPr/>
          </p:nvSpPr>
          <p:spPr bwMode="auto">
            <a:xfrm>
              <a:off x="2759" y="1571"/>
              <a:ext cx="442" cy="15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l">
                <a:spcBef>
                  <a:spcPct val="50000"/>
                </a:spcBef>
              </a:pPr>
              <a:r>
                <a:rPr lang="en-US" sz="15600">
                  <a:solidFill>
                    <a:srgbClr val="FF0000"/>
                  </a:solidFill>
                  <a:effectLst>
                    <a:outerShdw blurRad="38100" dist="38100" dir="2700000" algn="tl">
                      <a:srgbClr val="000000"/>
                    </a:outerShdw>
                  </a:effectLst>
                  <a:latin typeface="Times" charset="0"/>
                </a:rPr>
                <a:t>-</a:t>
              </a:r>
              <a:endParaRPr lang="en-US" sz="4400">
                <a:solidFill>
                  <a:srgbClr val="FF0000"/>
                </a:solidFill>
                <a:effectLst>
                  <a:outerShdw blurRad="38100" dist="38100" dir="2700000" algn="tl">
                    <a:srgbClr val="000000"/>
                  </a:outerShdw>
                </a:effectLst>
                <a:latin typeface="Times" charset="0"/>
              </a:endParaRPr>
            </a:p>
          </p:txBody>
        </p:sp>
      </p:grpSp>
      <p:sp>
        <p:nvSpPr>
          <p:cNvPr id="562203" name="Rectangle 27"/>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03</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562199"/>
                                        </p:tgtEl>
                                        <p:attrNameLst>
                                          <p:attrName>style.visibility</p:attrName>
                                        </p:attrNameLst>
                                      </p:cBhvr>
                                      <p:to>
                                        <p:strVal val="visible"/>
                                      </p:to>
                                    </p:set>
                                    <p:anim calcmode="lin" valueType="num">
                                      <p:cBhvr additive="base">
                                        <p:cTn id="7" dur="500" fill="hold"/>
                                        <p:tgtEl>
                                          <p:spTgt spid="562199"/>
                                        </p:tgtEl>
                                        <p:attrNameLst>
                                          <p:attrName>ppt_x</p:attrName>
                                        </p:attrNameLst>
                                      </p:cBhvr>
                                      <p:tavLst>
                                        <p:tav tm="0">
                                          <p:val>
                                            <p:strVal val="#ppt_x"/>
                                          </p:val>
                                        </p:tav>
                                        <p:tav tm="100000">
                                          <p:val>
                                            <p:strVal val="#ppt_x"/>
                                          </p:val>
                                        </p:tav>
                                      </p:tavLst>
                                    </p:anim>
                                    <p:anim calcmode="lin" valueType="num">
                                      <p:cBhvr additive="base">
                                        <p:cTn id="8" dur="500" fill="hold"/>
                                        <p:tgtEl>
                                          <p:spTgt spid="562199"/>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62188"/>
                                        </p:tgtEl>
                                        <p:attrNameLst>
                                          <p:attrName>style.visibility</p:attrName>
                                        </p:attrNameLst>
                                      </p:cBhvr>
                                      <p:to>
                                        <p:strVal val="visible"/>
                                      </p:to>
                                    </p:set>
                                    <p:animEffect transition="in" filter="dissolve">
                                      <p:cBhvr>
                                        <p:cTn id="13" dur="500"/>
                                        <p:tgtEl>
                                          <p:spTgt spid="562188"/>
                                        </p:tgtEl>
                                      </p:cBhvr>
                                    </p:animEffect>
                                  </p:childTnLst>
                                </p:cTn>
                              </p:par>
                            </p:childTnLst>
                          </p:cTn>
                        </p:par>
                        <p:par>
                          <p:cTn id="14" fill="hold" nodeType="afterGroup">
                            <p:stCondLst>
                              <p:cond delay="500"/>
                            </p:stCondLst>
                            <p:childTnLst>
                              <p:par>
                                <p:cTn id="15" presetID="9" presetClass="entr" presetSubtype="0" fill="hold" grpId="0" nodeType="afterEffect">
                                  <p:stCondLst>
                                    <p:cond delay="0"/>
                                  </p:stCondLst>
                                  <p:childTnLst>
                                    <p:set>
                                      <p:cBhvr>
                                        <p:cTn id="16" dur="1" fill="hold">
                                          <p:stCondLst>
                                            <p:cond delay="0"/>
                                          </p:stCondLst>
                                        </p:cTn>
                                        <p:tgtEl>
                                          <p:spTgt spid="562190"/>
                                        </p:tgtEl>
                                        <p:attrNameLst>
                                          <p:attrName>style.visibility</p:attrName>
                                        </p:attrNameLst>
                                      </p:cBhvr>
                                      <p:to>
                                        <p:strVal val="visible"/>
                                      </p:to>
                                    </p:set>
                                    <p:animEffect transition="in" filter="dissolve">
                                      <p:cBhvr>
                                        <p:cTn id="17" dur="500"/>
                                        <p:tgtEl>
                                          <p:spTgt spid="562190"/>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562191"/>
                                        </p:tgtEl>
                                        <p:attrNameLst>
                                          <p:attrName>style.visibility</p:attrName>
                                        </p:attrNameLst>
                                      </p:cBhvr>
                                      <p:to>
                                        <p:strVal val="visible"/>
                                      </p:to>
                                    </p:set>
                                    <p:animEffect transition="in" filter="dissolve">
                                      <p:cBhvr>
                                        <p:cTn id="21" dur="500"/>
                                        <p:tgtEl>
                                          <p:spTgt spid="562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8" grpId="0" autoUpdateAnimBg="0"/>
      <p:bldP spid="562190" grpId="0" autoUpdateAnimBg="0"/>
      <p:bldP spid="56219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2692" name="Group 4"/>
          <p:cNvGrpSpPr>
            <a:grpSpLocks/>
          </p:cNvGrpSpPr>
          <p:nvPr/>
        </p:nvGrpSpPr>
        <p:grpSpPr bwMode="auto">
          <a:xfrm>
            <a:off x="620713" y="160338"/>
            <a:ext cx="739775" cy="1430337"/>
            <a:chOff x="391" y="101"/>
            <a:chExt cx="466" cy="901"/>
          </a:xfrm>
        </p:grpSpPr>
        <p:sp>
          <p:nvSpPr>
            <p:cNvPr id="242693" name="Rectangle 5"/>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242694" name="Line 6"/>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242695" name="Oval 7"/>
          <p:cNvSpPr>
            <a:spLocks noChangeArrowheads="1"/>
          </p:cNvSpPr>
          <p:nvPr/>
        </p:nvSpPr>
        <p:spPr bwMode="auto">
          <a:xfrm>
            <a:off x="152400" y="76200"/>
            <a:ext cx="1676400" cy="1600200"/>
          </a:xfrm>
          <a:prstGeom prst="ellipse">
            <a:avLst/>
          </a:prstGeom>
          <a:noFill/>
          <a:ln w="76200">
            <a:solidFill>
              <a:srgbClr val="EEFF4B"/>
            </a:solidFill>
            <a:round/>
            <a:headEnd/>
            <a:tailEnd/>
          </a:ln>
          <a:effectLst>
            <a:outerShdw blurRad="63500" dist="143684" dir="2700000" algn="ctr" rotWithShape="0">
              <a:schemeClr val="bg2">
                <a:alpha val="74998"/>
              </a:schemeClr>
            </a:outerShdw>
          </a:effectLst>
          <a:extLst>
            <a:ext uri="{909E8E84-426E-40dd-AFC4-6F175D3DCCD1}">
              <a14:hiddenFill xmlns:a14="http://schemas.microsoft.com/office/drawing/2010/main" xmlns="">
                <a:solidFill>
                  <a:srgbClr val="70FABF"/>
                </a:solidFill>
              </a14:hiddenFill>
            </a:ext>
          </a:extLst>
        </p:spPr>
        <p:txBody>
          <a:bodyPr wrap="none" anchor="ctr"/>
          <a:lstStyle/>
          <a:p>
            <a:endParaRPr lang="en-US"/>
          </a:p>
        </p:txBody>
      </p:sp>
      <p:sp>
        <p:nvSpPr>
          <p:cNvPr id="242702" name="Text Box 14"/>
          <p:cNvSpPr txBox="1">
            <a:spLocks noChangeArrowheads="1"/>
          </p:cNvSpPr>
          <p:nvPr/>
        </p:nvSpPr>
        <p:spPr bwMode="auto">
          <a:xfrm>
            <a:off x="7569200" y="6164263"/>
            <a:ext cx="13271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242703" name="Text Box 1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242709" name="Rectangle 21"/>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04</a:t>
            </a:r>
          </a:p>
        </p:txBody>
      </p:sp>
      <p:sp>
        <p:nvSpPr>
          <p:cNvPr id="242710" name="AutoShape 22"/>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242690" name="Rectangle 2"/>
          <p:cNvSpPr>
            <a:spLocks noChangeArrowheads="1"/>
          </p:cNvSpPr>
          <p:nvPr/>
        </p:nvSpPr>
        <p:spPr bwMode="auto">
          <a:xfrm>
            <a:off x="2078038" y="1182688"/>
            <a:ext cx="67024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i="1">
                <a:solidFill>
                  <a:srgbClr val="FAFD00"/>
                </a:solidFill>
                <a:effectLst/>
                <a:latin typeface="Times" charset="0"/>
              </a:rPr>
              <a:t>MOSII IKRII KOCHO KALI...</a:t>
            </a:r>
          </a:p>
        </p:txBody>
      </p:sp>
      <p:sp>
        <p:nvSpPr>
          <p:cNvPr id="242697" name="Text Box 9"/>
          <p:cNvSpPr txBox="1">
            <a:spLocks noChangeArrowheads="1"/>
          </p:cNvSpPr>
          <p:nvPr/>
        </p:nvSpPr>
        <p:spPr bwMode="auto">
          <a:xfrm>
            <a:off x="2857500" y="1841500"/>
            <a:ext cx="3757613" cy="1189038"/>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prstDash val="sysDot"/>
                <a:miter lim="800000"/>
                <a:headEnd/>
                <a:tailEnd/>
              </a14:hiddenLine>
            </a:ext>
          </a:extLst>
        </p:spPr>
        <p:txBody>
          <a:bodyPr>
            <a:spAutoFit/>
          </a:bodyPr>
          <a:lstStyle/>
          <a:p>
            <a:pPr algn="l">
              <a:spcBef>
                <a:spcPct val="50000"/>
              </a:spcBef>
            </a:pPr>
            <a:r>
              <a:rPr lang="en-US" sz="7200" b="1">
                <a:solidFill>
                  <a:srgbClr val="FAFD00"/>
                </a:solidFill>
                <a:effectLst/>
                <a:latin typeface="Times" charset="0"/>
              </a:rPr>
              <a:t>C </a:t>
            </a:r>
            <a:r>
              <a:rPr lang="en-US" sz="7200" b="1">
                <a:solidFill>
                  <a:srgbClr val="FF0000"/>
                </a:solidFill>
                <a:effectLst/>
                <a:latin typeface="Times" charset="0"/>
              </a:rPr>
              <a:t>7</a:t>
            </a:r>
            <a:r>
              <a:rPr lang="en-US" sz="7200" b="1">
                <a:solidFill>
                  <a:srgbClr val="FAFD00"/>
                </a:solidFill>
                <a:effectLst/>
                <a:latin typeface="Times" charset="0"/>
              </a:rPr>
              <a:t> M J</a:t>
            </a:r>
          </a:p>
        </p:txBody>
      </p:sp>
      <p:grpSp>
        <p:nvGrpSpPr>
          <p:cNvPr id="242701" name="Group 13"/>
          <p:cNvGrpSpPr>
            <a:grpSpLocks/>
          </p:cNvGrpSpPr>
          <p:nvPr/>
        </p:nvGrpSpPr>
        <p:grpSpPr bwMode="auto">
          <a:xfrm>
            <a:off x="3359150" y="2039938"/>
            <a:ext cx="1406525" cy="1916112"/>
            <a:chOff x="2116" y="1285"/>
            <a:chExt cx="886" cy="1207"/>
          </a:xfrm>
        </p:grpSpPr>
        <p:sp>
          <p:nvSpPr>
            <p:cNvPr id="242698" name="AutoShape 10"/>
            <p:cNvSpPr>
              <a:spLocks noChangeArrowheads="1"/>
            </p:cNvSpPr>
            <p:nvPr/>
          </p:nvSpPr>
          <p:spPr bwMode="auto">
            <a:xfrm rot="-10804646">
              <a:off x="2116" y="1285"/>
              <a:ext cx="886" cy="120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noFill/>
            <a:ln w="57150">
              <a:solidFill>
                <a:schemeClr val="tx1"/>
              </a:solidFill>
              <a:prstDash val="sysDot"/>
              <a:miter lim="800000"/>
              <a:headEnd/>
              <a:tailEnd/>
            </a:ln>
            <a:effectLst>
              <a:outerShdw blurRad="63500" dist="91581" dir="3378596"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wrap="none" anchor="ctr"/>
            <a:lstStyle/>
            <a:p>
              <a:endParaRPr lang="en-US"/>
            </a:p>
          </p:txBody>
        </p:sp>
        <p:sp>
          <p:nvSpPr>
            <p:cNvPr id="242700" name="Text Box 12"/>
            <p:cNvSpPr txBox="1">
              <a:spLocks noChangeArrowheads="1"/>
            </p:cNvSpPr>
            <p:nvPr/>
          </p:nvSpPr>
          <p:spPr bwMode="auto">
            <a:xfrm>
              <a:off x="2424" y="1608"/>
              <a:ext cx="416" cy="504"/>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4000">
                  <a:solidFill>
                    <a:srgbClr val="DFED5D"/>
                  </a:solidFill>
                  <a:effectLst/>
                </a:rPr>
                <a:t>=</a:t>
              </a:r>
            </a:p>
          </p:txBody>
        </p:sp>
      </p:grpSp>
      <p:sp>
        <p:nvSpPr>
          <p:cNvPr id="242696" name="Text Box 8"/>
          <p:cNvSpPr txBox="1">
            <a:spLocks noChangeArrowheads="1"/>
          </p:cNvSpPr>
          <p:nvPr/>
        </p:nvSpPr>
        <p:spPr bwMode="auto">
          <a:xfrm>
            <a:off x="2501900" y="2971800"/>
            <a:ext cx="3962400" cy="11890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7200" b="1">
                <a:solidFill>
                  <a:srgbClr val="87A6FD"/>
                </a:solidFill>
                <a:effectLst/>
                <a:latin typeface="Times" charset="0"/>
              </a:rPr>
              <a:t>    4 3</a:t>
            </a:r>
            <a:endParaRPr lang="en-US" sz="7200" b="1">
              <a:solidFill>
                <a:srgbClr val="FAFD00"/>
              </a:solidFill>
              <a:effectLst/>
              <a:latin typeface="Times" charset="0"/>
            </a:endParaRPr>
          </a:p>
        </p:txBody>
      </p:sp>
      <p:sp>
        <p:nvSpPr>
          <p:cNvPr id="242699" name="Line 11"/>
          <p:cNvSpPr>
            <a:spLocks noChangeShapeType="1"/>
          </p:cNvSpPr>
          <p:nvPr/>
        </p:nvSpPr>
        <p:spPr bwMode="auto">
          <a:xfrm>
            <a:off x="3924300" y="2451100"/>
            <a:ext cx="342900" cy="0"/>
          </a:xfrm>
          <a:prstGeom prst="line">
            <a:avLst/>
          </a:prstGeom>
          <a:noFill/>
          <a:ln w="57150">
            <a:solidFill>
              <a:srgbClr val="FF0000"/>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242711" name="Text Box 23"/>
          <p:cNvSpPr txBox="1">
            <a:spLocks noChangeArrowheads="1"/>
          </p:cNvSpPr>
          <p:nvPr/>
        </p:nvSpPr>
        <p:spPr bwMode="auto">
          <a:xfrm>
            <a:off x="8637588" y="6418263"/>
            <a:ext cx="339725"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r>
              <a:rPr lang="en-US" sz="2000" b="1">
                <a:solidFill>
                  <a:schemeClr val="tx1"/>
                </a:solidFill>
                <a:effectLst/>
              </a:rPr>
              <a:t>1</a:t>
            </a:r>
            <a:endParaRPr lang="en-US" sz="2000">
              <a:solidFill>
                <a:srgbClr val="FFA27C"/>
              </a:solidFill>
              <a:effectLst/>
              <a:latin typeface="B VAG Rounded Bold"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2695"/>
                                        </p:tgtEl>
                                        <p:attrNameLst>
                                          <p:attrName>style.visibility</p:attrName>
                                        </p:attrNameLst>
                                      </p:cBhvr>
                                      <p:to>
                                        <p:strVal val="visible"/>
                                      </p:to>
                                    </p:set>
                                    <p:anim calcmode="lin" valueType="num">
                                      <p:cBhvr>
                                        <p:cTn id="7" dur="500" fill="hold"/>
                                        <p:tgtEl>
                                          <p:spTgt spid="242695"/>
                                        </p:tgtEl>
                                        <p:attrNameLst>
                                          <p:attrName>ppt_w</p:attrName>
                                        </p:attrNameLst>
                                      </p:cBhvr>
                                      <p:tavLst>
                                        <p:tav tm="0">
                                          <p:val>
                                            <p:fltVal val="0"/>
                                          </p:val>
                                        </p:tav>
                                        <p:tav tm="100000">
                                          <p:val>
                                            <p:strVal val="#ppt_w"/>
                                          </p:val>
                                        </p:tav>
                                      </p:tavLst>
                                    </p:anim>
                                    <p:anim calcmode="lin" valueType="num">
                                      <p:cBhvr>
                                        <p:cTn id="8" dur="500" fill="hold"/>
                                        <p:tgtEl>
                                          <p:spTgt spid="242695"/>
                                        </p:tgtEl>
                                        <p:attrNameLst>
                                          <p:attrName>ppt_h</p:attrName>
                                        </p:attrNameLst>
                                      </p:cBhvr>
                                      <p:tavLst>
                                        <p:tav tm="0">
                                          <p:val>
                                            <p:fltVal val="0"/>
                                          </p:val>
                                        </p:tav>
                                        <p:tav tm="100000">
                                          <p:val>
                                            <p:strVal val="#ppt_h"/>
                                          </p:val>
                                        </p:tav>
                                      </p:tavLst>
                                    </p:anim>
                                    <p:anim calcmode="lin" valueType="num">
                                      <p:cBhvr>
                                        <p:cTn id="9" dur="500" fill="hold"/>
                                        <p:tgtEl>
                                          <p:spTgt spid="242695"/>
                                        </p:tgtEl>
                                        <p:attrNameLst>
                                          <p:attrName>ppt_x</p:attrName>
                                        </p:attrNameLst>
                                      </p:cBhvr>
                                      <p:tavLst>
                                        <p:tav tm="0">
                                          <p:val>
                                            <p:fltVal val="0.5"/>
                                          </p:val>
                                        </p:tav>
                                        <p:tav tm="100000">
                                          <p:val>
                                            <p:strVal val="#ppt_x"/>
                                          </p:val>
                                        </p:tav>
                                      </p:tavLst>
                                    </p:anim>
                                    <p:anim calcmode="lin" valueType="num">
                                      <p:cBhvr>
                                        <p:cTn id="10" dur="500" fill="hold"/>
                                        <p:tgtEl>
                                          <p:spTgt spid="24269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42710"/>
                                        </p:tgtEl>
                                        <p:attrNameLst>
                                          <p:attrName>style.visibility</p:attrName>
                                        </p:attrNameLst>
                                      </p:cBhvr>
                                      <p:to>
                                        <p:strVal val="visible"/>
                                      </p:to>
                                    </p:set>
                                    <p:animEffect transition="in" filter="wipe(up)">
                                      <p:cBhvr>
                                        <p:cTn id="15" dur="500"/>
                                        <p:tgtEl>
                                          <p:spTgt spid="242710"/>
                                        </p:tgtEl>
                                      </p:cBhvr>
                                    </p:animEffect>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242697"/>
                                        </p:tgtEl>
                                        <p:attrNameLst>
                                          <p:attrName>style.visibility</p:attrName>
                                        </p:attrNameLst>
                                      </p:cBhvr>
                                      <p:to>
                                        <p:strVal val="visible"/>
                                      </p:to>
                                    </p:set>
                                    <p:animEffect transition="in" filter="dissolve">
                                      <p:cBhvr>
                                        <p:cTn id="19" dur="500"/>
                                        <p:tgtEl>
                                          <p:spTgt spid="242697"/>
                                        </p:tgtEl>
                                      </p:cBhvr>
                                    </p:animEffect>
                                  </p:childTnLst>
                                </p:cTn>
                              </p:par>
                            </p:childTnLst>
                          </p:cTn>
                        </p:par>
                        <p:par>
                          <p:cTn id="20" fill="hold" nodeType="afterGroup">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42699"/>
                                        </p:tgtEl>
                                        <p:attrNameLst>
                                          <p:attrName>style.visibility</p:attrName>
                                        </p:attrNameLst>
                                      </p:cBhvr>
                                      <p:to>
                                        <p:strVal val="visible"/>
                                      </p:to>
                                    </p:set>
                                    <p:animEffect transition="in" filter="dissolve">
                                      <p:cBhvr>
                                        <p:cTn id="23" dur="500"/>
                                        <p:tgtEl>
                                          <p:spTgt spid="242699"/>
                                        </p:tgtEl>
                                      </p:cBhvr>
                                    </p:animEffect>
                                  </p:childTnLst>
                                </p:cTn>
                              </p:par>
                            </p:childTnLst>
                          </p:cTn>
                        </p:par>
                        <p:par>
                          <p:cTn id="24" fill="hold" nodeType="afterGroup">
                            <p:stCondLst>
                              <p:cond delay="1500"/>
                            </p:stCondLst>
                            <p:childTnLst>
                              <p:par>
                                <p:cTn id="25" presetID="9" presetClass="entr" presetSubtype="0" fill="hold" nodeType="afterEffect">
                                  <p:stCondLst>
                                    <p:cond delay="0"/>
                                  </p:stCondLst>
                                  <p:childTnLst>
                                    <p:set>
                                      <p:cBhvr>
                                        <p:cTn id="26" dur="1" fill="hold">
                                          <p:stCondLst>
                                            <p:cond delay="0"/>
                                          </p:stCondLst>
                                        </p:cTn>
                                        <p:tgtEl>
                                          <p:spTgt spid="242701"/>
                                        </p:tgtEl>
                                        <p:attrNameLst>
                                          <p:attrName>style.visibility</p:attrName>
                                        </p:attrNameLst>
                                      </p:cBhvr>
                                      <p:to>
                                        <p:strVal val="visible"/>
                                      </p:to>
                                    </p:set>
                                    <p:animEffect transition="in" filter="dissolve">
                                      <p:cBhvr>
                                        <p:cTn id="27" dur="500"/>
                                        <p:tgtEl>
                                          <p:spTgt spid="242701"/>
                                        </p:tgtEl>
                                      </p:cBhvr>
                                    </p:animEffect>
                                  </p:childTnLst>
                                </p:cTn>
                              </p:par>
                            </p:childTnLst>
                          </p:cTn>
                        </p:par>
                        <p:par>
                          <p:cTn id="28" fill="hold" nodeType="afterGroup">
                            <p:stCondLst>
                              <p:cond delay="2000"/>
                            </p:stCondLst>
                            <p:childTnLst>
                              <p:par>
                                <p:cTn id="29" presetID="9" presetClass="entr" presetSubtype="0" fill="hold" grpId="0" nodeType="afterEffect">
                                  <p:stCondLst>
                                    <p:cond delay="0"/>
                                  </p:stCondLst>
                                  <p:childTnLst>
                                    <p:set>
                                      <p:cBhvr>
                                        <p:cTn id="30" dur="1" fill="hold">
                                          <p:stCondLst>
                                            <p:cond delay="0"/>
                                          </p:stCondLst>
                                        </p:cTn>
                                        <p:tgtEl>
                                          <p:spTgt spid="242696"/>
                                        </p:tgtEl>
                                        <p:attrNameLst>
                                          <p:attrName>style.visibility</p:attrName>
                                        </p:attrNameLst>
                                      </p:cBhvr>
                                      <p:to>
                                        <p:strVal val="visible"/>
                                      </p:to>
                                    </p:set>
                                    <p:animEffect transition="in" filter="dissolve">
                                      <p:cBhvr>
                                        <p:cTn id="31" dur="500"/>
                                        <p:tgtEl>
                                          <p:spTgt spid="242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5" grpId="0" animBg="1"/>
      <p:bldP spid="242710" grpId="0" animBg="1"/>
      <p:bldP spid="242697" grpId="0" autoUpdateAnimBg="0"/>
      <p:bldP spid="242696" grpId="0" autoUpdateAnimBg="0"/>
      <p:bldP spid="2426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74" name="Text Box 14"/>
          <p:cNvSpPr txBox="1">
            <a:spLocks noChangeArrowheads="1"/>
          </p:cNvSpPr>
          <p:nvPr/>
        </p:nvSpPr>
        <p:spPr bwMode="auto">
          <a:xfrm>
            <a:off x="7556500" y="6164263"/>
            <a:ext cx="13398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grpSp>
        <p:nvGrpSpPr>
          <p:cNvPr id="424975" name="Group 15"/>
          <p:cNvGrpSpPr>
            <a:grpSpLocks/>
          </p:cNvGrpSpPr>
          <p:nvPr/>
        </p:nvGrpSpPr>
        <p:grpSpPr bwMode="auto">
          <a:xfrm>
            <a:off x="620713" y="160338"/>
            <a:ext cx="739775" cy="1430337"/>
            <a:chOff x="391" y="101"/>
            <a:chExt cx="466" cy="901"/>
          </a:xfrm>
        </p:grpSpPr>
        <p:sp>
          <p:nvSpPr>
            <p:cNvPr id="424976" name="Rectangle 16"/>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424977" name="Line 17"/>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424978" name="Text Box 18"/>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424985" name="Rectangle 25"/>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05</a:t>
            </a:r>
          </a:p>
        </p:txBody>
      </p:sp>
      <p:sp>
        <p:nvSpPr>
          <p:cNvPr id="424987" name="AutoShape 2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424968" name="Text Box 8"/>
          <p:cNvSpPr txBox="1">
            <a:spLocks noChangeArrowheads="1"/>
          </p:cNvSpPr>
          <p:nvPr/>
        </p:nvSpPr>
        <p:spPr bwMode="auto">
          <a:xfrm>
            <a:off x="2514600" y="2933700"/>
            <a:ext cx="4445000" cy="1189038"/>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7200" b="1">
                <a:solidFill>
                  <a:schemeClr val="tx1"/>
                </a:solidFill>
                <a:effectLst/>
                <a:latin typeface="Times" charset="0"/>
              </a:rPr>
              <a:t>C 4 3 M J</a:t>
            </a:r>
          </a:p>
        </p:txBody>
      </p:sp>
      <p:grpSp>
        <p:nvGrpSpPr>
          <p:cNvPr id="424982" name="Group 22"/>
          <p:cNvGrpSpPr>
            <a:grpSpLocks/>
          </p:cNvGrpSpPr>
          <p:nvPr/>
        </p:nvGrpSpPr>
        <p:grpSpPr bwMode="auto">
          <a:xfrm>
            <a:off x="2857500" y="1879600"/>
            <a:ext cx="3225800" cy="1189038"/>
            <a:chOff x="1800" y="1184"/>
            <a:chExt cx="2032" cy="749"/>
          </a:xfrm>
        </p:grpSpPr>
        <p:sp>
          <p:nvSpPr>
            <p:cNvPr id="424969" name="Text Box 9"/>
            <p:cNvSpPr txBox="1">
              <a:spLocks noChangeArrowheads="1"/>
            </p:cNvSpPr>
            <p:nvPr/>
          </p:nvSpPr>
          <p:spPr bwMode="auto">
            <a:xfrm>
              <a:off x="1800" y="1184"/>
              <a:ext cx="2032" cy="749"/>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prstDash val="sysDot"/>
                  <a:miter lim="800000"/>
                  <a:headEnd/>
                  <a:tailEnd/>
                </a14:hiddenLine>
              </a:ext>
            </a:extLst>
          </p:spPr>
          <p:txBody>
            <a:bodyPr>
              <a:spAutoFit/>
            </a:bodyPr>
            <a:lstStyle/>
            <a:p>
              <a:pPr algn="l">
                <a:spcBef>
                  <a:spcPct val="50000"/>
                </a:spcBef>
              </a:pPr>
              <a:r>
                <a:rPr lang="en-US" sz="7200" b="1">
                  <a:solidFill>
                    <a:srgbClr val="FFFF00"/>
                  </a:solidFill>
                  <a:effectLst/>
                  <a:latin typeface="Times" charset="0"/>
                </a:rPr>
                <a:t>C 7  J</a:t>
              </a:r>
            </a:p>
          </p:txBody>
        </p:sp>
        <p:sp>
          <p:nvSpPr>
            <p:cNvPr id="424970" name="Line 10"/>
            <p:cNvSpPr>
              <a:spLocks noChangeShapeType="1"/>
            </p:cNvSpPr>
            <p:nvPr/>
          </p:nvSpPr>
          <p:spPr bwMode="auto">
            <a:xfrm>
              <a:off x="2472" y="1544"/>
              <a:ext cx="216"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424962" name="Rectangle 2"/>
          <p:cNvSpPr>
            <a:spLocks noChangeArrowheads="1"/>
          </p:cNvSpPr>
          <p:nvPr/>
        </p:nvSpPr>
        <p:spPr bwMode="auto">
          <a:xfrm>
            <a:off x="1741488" y="1144588"/>
            <a:ext cx="7040562"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i="1">
                <a:solidFill>
                  <a:srgbClr val="FAFD00"/>
                </a:solidFill>
                <a:effectLst/>
                <a:latin typeface="Times" charset="0"/>
              </a:rPr>
              <a:t>MOSII IKRII KOCHO KALIA...</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7" name="AutoShape 17"/>
          <p:cNvSpPr>
            <a:spLocks noChangeArrowheads="1"/>
          </p:cNvSpPr>
          <p:nvPr/>
        </p:nvSpPr>
        <p:spPr bwMode="auto">
          <a:xfrm>
            <a:off x="3340100" y="466725"/>
            <a:ext cx="2266950" cy="4549775"/>
          </a:xfrm>
          <a:prstGeom prst="downArrow">
            <a:avLst>
              <a:gd name="adj1" fmla="val 50000"/>
              <a:gd name="adj2" fmla="val 50175"/>
            </a:avLst>
          </a:prstGeom>
          <a:solidFill>
            <a:schemeClr val="bg1"/>
          </a:solidFill>
          <a:ln w="9525">
            <a:miter lim="800000"/>
            <a:headEnd/>
            <a:tailEnd/>
          </a:ln>
          <a:effectLst/>
          <a:scene3d>
            <a:camera prst="legacyPerspectiveTopLeft">
              <a:rot lat="18300000" lon="0" rev="0"/>
            </a:camera>
            <a:lightRig rig="legacyNormal3" dir="r"/>
          </a:scene3d>
          <a:sp3d extrusionH="887400" prstMaterial="legacyMetal">
            <a:bevelT w="13500" h="13500" prst="angle"/>
            <a:bevelB w="13500" h="13500" prst="angle"/>
            <a:extrusionClr>
              <a:schemeClr val="bg1"/>
            </a:extrusionClr>
          </a:sp3d>
          <a:extLst>
            <a:ext uri="{AF507438-7753-43e0-B8FC-AC1667EBCBE1}">
              <a14:hiddenEffects xmlns:a14="http://schemas.microsoft.com/office/drawing/2010/main" xmlns="">
                <a:effectLst>
                  <a:outerShdw blurRad="63500" dist="38099" dir="2700000" algn="ctr" rotWithShape="0">
                    <a:srgbClr val="868686">
                      <a:alpha val="74998"/>
                    </a:srgbClr>
                  </a:outerShdw>
                </a:effectLst>
              </a14:hiddenEffects>
            </a:ext>
          </a:extLst>
        </p:spPr>
        <p:txBody>
          <a:bodyPr wrap="none" anchor="ctr">
            <a:flatTx/>
          </a:bodyPr>
          <a:lstStyle/>
          <a:p>
            <a:endParaRPr lang="en-US"/>
          </a:p>
        </p:txBody>
      </p:sp>
      <p:sp>
        <p:nvSpPr>
          <p:cNvPr id="737282" name="Rectangle 2"/>
          <p:cNvSpPr>
            <a:spLocks noChangeArrowheads="1"/>
          </p:cNvSpPr>
          <p:nvPr/>
        </p:nvSpPr>
        <p:spPr bwMode="auto">
          <a:xfrm>
            <a:off x="1873250" y="1182688"/>
            <a:ext cx="6702425"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r>
              <a:rPr lang="en-US" sz="4000" b="1" i="1">
                <a:solidFill>
                  <a:srgbClr val="FAFD00"/>
                </a:solidFill>
                <a:effectLst/>
                <a:latin typeface="Times" charset="0"/>
              </a:rPr>
              <a:t>MOSII IKRII KOCHO KALI...</a:t>
            </a:r>
          </a:p>
        </p:txBody>
      </p:sp>
      <p:sp>
        <p:nvSpPr>
          <p:cNvPr id="737283" name="Rectangle 3"/>
          <p:cNvSpPr>
            <a:spLocks noChangeArrowheads="1"/>
          </p:cNvSpPr>
          <p:nvPr/>
        </p:nvSpPr>
        <p:spPr bwMode="auto">
          <a:xfrm>
            <a:off x="784225" y="4175125"/>
            <a:ext cx="7605713" cy="204152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lnSpc>
                <a:spcPct val="80000"/>
              </a:lnSpc>
            </a:pPr>
            <a:r>
              <a:rPr lang="en-US" sz="3200" b="1">
                <a:solidFill>
                  <a:srgbClr val="EEFF4B"/>
                </a:solidFill>
                <a:effectLst/>
                <a:latin typeface="Times" charset="0"/>
              </a:rPr>
              <a:t>	CHIIJIIPHE KOSO  </a:t>
            </a:r>
            <a:endParaRPr lang="en-US" sz="3200" b="1">
              <a:solidFill>
                <a:srgbClr val="FAFD00"/>
              </a:solidFill>
              <a:effectLst/>
              <a:latin typeface="Times" charset="0"/>
            </a:endParaRPr>
          </a:p>
          <a:p>
            <a:pPr algn="l">
              <a:lnSpc>
                <a:spcPct val="80000"/>
              </a:lnSpc>
            </a:pPr>
            <a:r>
              <a:rPr lang="en-US" sz="3200" b="1">
                <a:solidFill>
                  <a:srgbClr val="FAFD00"/>
                </a:solidFill>
                <a:effectLst/>
                <a:latin typeface="Times" charset="0"/>
              </a:rPr>
              <a:t>		</a:t>
            </a:r>
            <a:r>
              <a:rPr lang="en-US" sz="3200" b="1">
                <a:solidFill>
                  <a:srgbClr val="16F00F"/>
                </a:solidFill>
                <a:effectLst/>
                <a:latin typeface="Times" charset="0"/>
              </a:rPr>
              <a:t>4  OMEI</a:t>
            </a:r>
            <a:r>
              <a:rPr lang="en-US" sz="3200" b="1">
                <a:solidFill>
                  <a:srgbClr val="F35B1B"/>
                </a:solidFill>
                <a:effectLst/>
                <a:latin typeface="Times" charset="0"/>
              </a:rPr>
              <a:t>  </a:t>
            </a:r>
            <a:endParaRPr lang="en-US" sz="3200" b="1">
              <a:solidFill>
                <a:srgbClr val="FAFD00"/>
              </a:solidFill>
              <a:effectLst/>
              <a:latin typeface="Times" charset="0"/>
            </a:endParaRPr>
          </a:p>
          <a:p>
            <a:pPr algn="l">
              <a:lnSpc>
                <a:spcPct val="80000"/>
              </a:lnSpc>
            </a:pPr>
            <a:r>
              <a:rPr lang="en-US" sz="3200" b="1">
                <a:solidFill>
                  <a:srgbClr val="FAFD00"/>
                </a:solidFill>
                <a:effectLst/>
                <a:latin typeface="Times" charset="0"/>
              </a:rPr>
              <a:t>			</a:t>
            </a:r>
            <a:r>
              <a:rPr lang="en-US" sz="3200" b="1">
                <a:solidFill>
                  <a:srgbClr val="99FF99"/>
                </a:solidFill>
                <a:effectLst/>
                <a:latin typeface="Times" charset="0"/>
              </a:rPr>
              <a:t>3  SOCIETIES</a:t>
            </a:r>
            <a:r>
              <a:rPr lang="en-US" sz="3200" b="1">
                <a:solidFill>
                  <a:srgbClr val="00FF00"/>
                </a:solidFill>
                <a:effectLst/>
                <a:latin typeface="Times" charset="0"/>
              </a:rPr>
              <a:t>  </a:t>
            </a:r>
            <a:endParaRPr lang="en-US" sz="3200" b="1">
              <a:solidFill>
                <a:srgbClr val="FAFD00"/>
              </a:solidFill>
              <a:effectLst/>
              <a:latin typeface="Times" charset="0"/>
            </a:endParaRPr>
          </a:p>
          <a:p>
            <a:pPr algn="l">
              <a:lnSpc>
                <a:spcPct val="80000"/>
              </a:lnSpc>
            </a:pPr>
            <a:r>
              <a:rPr lang="en-US" sz="3200" b="1">
                <a:solidFill>
                  <a:srgbClr val="FAFD00"/>
                </a:solidFill>
                <a:effectLst/>
                <a:latin typeface="Times" charset="0"/>
              </a:rPr>
              <a:t>					</a:t>
            </a:r>
            <a:r>
              <a:rPr lang="en-US" sz="3200" b="1">
                <a:effectLst/>
                <a:latin typeface="Times" charset="0"/>
              </a:rPr>
              <a:t>MAKRAKOBU  </a:t>
            </a:r>
          </a:p>
          <a:p>
            <a:pPr algn="l">
              <a:lnSpc>
                <a:spcPct val="80000"/>
              </a:lnSpc>
            </a:pPr>
            <a:r>
              <a:rPr lang="en-US" sz="3200" b="1">
                <a:solidFill>
                  <a:srgbClr val="FAFD00"/>
                </a:solidFill>
                <a:effectLst/>
                <a:latin typeface="Times" charset="0"/>
              </a:rPr>
              <a:t>						</a:t>
            </a:r>
            <a:r>
              <a:rPr lang="en-US" sz="3200" b="1">
                <a:solidFill>
                  <a:schemeClr val="tx1"/>
                </a:solidFill>
                <a:effectLst/>
                <a:latin typeface="Times" charset="0"/>
              </a:rPr>
              <a:t>JISU</a:t>
            </a:r>
          </a:p>
        </p:txBody>
      </p:sp>
      <p:sp>
        <p:nvSpPr>
          <p:cNvPr id="737285" name="Text Box 5"/>
          <p:cNvSpPr txBox="1">
            <a:spLocks noChangeArrowheads="1"/>
          </p:cNvSpPr>
          <p:nvPr/>
        </p:nvSpPr>
        <p:spPr bwMode="auto">
          <a:xfrm>
            <a:off x="2468563" y="2913063"/>
            <a:ext cx="4008437" cy="1189037"/>
          </a:xfrm>
          <a:prstGeom prst="rect">
            <a:avLst/>
          </a:prstGeom>
          <a:noFill/>
          <a:ln>
            <a:noFill/>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7200" b="1">
                <a:solidFill>
                  <a:srgbClr val="FFFF00"/>
                </a:solidFill>
                <a:effectLst/>
                <a:latin typeface="Times" charset="0"/>
              </a:rPr>
              <a:t>C 4 3 M J</a:t>
            </a:r>
          </a:p>
        </p:txBody>
      </p:sp>
      <p:sp>
        <p:nvSpPr>
          <p:cNvPr id="737286" name="Text Box 6"/>
          <p:cNvSpPr txBox="1">
            <a:spLocks noChangeArrowheads="1"/>
          </p:cNvSpPr>
          <p:nvPr/>
        </p:nvSpPr>
        <p:spPr bwMode="auto">
          <a:xfrm>
            <a:off x="2822575" y="1855788"/>
            <a:ext cx="4341813" cy="1189037"/>
          </a:xfrm>
          <a:prstGeom prst="rect">
            <a:avLst/>
          </a:prstGeom>
          <a:noFill/>
          <a:ln>
            <a:noFill/>
          </a:ln>
          <a:effectLst>
            <a:outerShdw blurRad="63500" dist="99190" dir="2388334"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prstDash val="sysDot"/>
                <a:miter lim="800000"/>
                <a:headEnd/>
                <a:tailEnd/>
              </a14:hiddenLine>
            </a:ext>
          </a:extLst>
        </p:spPr>
        <p:txBody>
          <a:bodyPr>
            <a:spAutoFit/>
          </a:bodyPr>
          <a:lstStyle/>
          <a:p>
            <a:pPr algn="l">
              <a:spcBef>
                <a:spcPct val="50000"/>
              </a:spcBef>
            </a:pPr>
            <a:r>
              <a:rPr lang="en-US" sz="7200" b="1">
                <a:solidFill>
                  <a:srgbClr val="FFFF00"/>
                </a:solidFill>
                <a:effectLst/>
                <a:latin typeface="Times" charset="0"/>
              </a:rPr>
              <a:t>C 7 M J</a:t>
            </a:r>
          </a:p>
        </p:txBody>
      </p:sp>
      <p:sp>
        <p:nvSpPr>
          <p:cNvPr id="737287" name="Line 7"/>
          <p:cNvSpPr>
            <a:spLocks noChangeShapeType="1"/>
          </p:cNvSpPr>
          <p:nvPr/>
        </p:nvSpPr>
        <p:spPr bwMode="auto">
          <a:xfrm>
            <a:off x="3924300" y="2451100"/>
            <a:ext cx="342900" cy="0"/>
          </a:xfrm>
          <a:prstGeom prst="line">
            <a:avLst/>
          </a:prstGeom>
          <a:noFill/>
          <a:ln w="57150">
            <a:solidFill>
              <a:schemeClr val="tx2"/>
            </a:solidFill>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737288" name="Text Box 8"/>
          <p:cNvSpPr txBox="1">
            <a:spLocks noChangeArrowheads="1"/>
          </p:cNvSpPr>
          <p:nvPr/>
        </p:nvSpPr>
        <p:spPr bwMode="auto">
          <a:xfrm>
            <a:off x="7556500" y="6164263"/>
            <a:ext cx="13398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grpSp>
        <p:nvGrpSpPr>
          <p:cNvPr id="737289" name="Group 9"/>
          <p:cNvGrpSpPr>
            <a:grpSpLocks/>
          </p:cNvGrpSpPr>
          <p:nvPr/>
        </p:nvGrpSpPr>
        <p:grpSpPr bwMode="auto">
          <a:xfrm>
            <a:off x="620713" y="160338"/>
            <a:ext cx="739775" cy="1430337"/>
            <a:chOff x="391" y="101"/>
            <a:chExt cx="466" cy="901"/>
          </a:xfrm>
        </p:grpSpPr>
        <p:sp>
          <p:nvSpPr>
            <p:cNvPr id="737290" name="Rectangle 10"/>
            <p:cNvSpPr>
              <a:spLocks noChangeArrowheads="1"/>
            </p:cNvSpPr>
            <p:nvPr/>
          </p:nvSpPr>
          <p:spPr bwMode="auto">
            <a:xfrm>
              <a:off x="391" y="101"/>
              <a:ext cx="466" cy="901"/>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737291" name="Line 11"/>
            <p:cNvSpPr>
              <a:spLocks noChangeShapeType="1"/>
            </p:cNvSpPr>
            <p:nvPr/>
          </p:nvSpPr>
          <p:spPr bwMode="auto">
            <a:xfrm>
              <a:off x="566" y="528"/>
              <a:ext cx="187"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737292" name="Text Box 12"/>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737294" name="Text Box 14"/>
          <p:cNvSpPr txBox="1">
            <a:spLocks noChangeArrowheads="1"/>
          </p:cNvSpPr>
          <p:nvPr/>
        </p:nvSpPr>
        <p:spPr bwMode="auto">
          <a:xfrm>
            <a:off x="7515225" y="6159500"/>
            <a:ext cx="152400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737296" name="Rectangle 16"/>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06</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737283"/>
                                        </p:tgtEl>
                                        <p:attrNameLst>
                                          <p:attrName>style.visibility</p:attrName>
                                        </p:attrNameLst>
                                      </p:cBhvr>
                                      <p:to>
                                        <p:strVal val="visible"/>
                                      </p:to>
                                    </p:set>
                                    <p:animEffect transition="in" filter="dissolve">
                                      <p:cBhvr>
                                        <p:cTn id="7" dur="75"/>
                                        <p:tgtEl>
                                          <p:spTgt spid="73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28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Freeform 2"/>
          <p:cNvSpPr>
            <a:spLocks/>
          </p:cNvSpPr>
          <p:nvPr/>
        </p:nvSpPr>
        <p:spPr bwMode="auto">
          <a:xfrm>
            <a:off x="2762250" y="5334000"/>
            <a:ext cx="1697038" cy="668338"/>
          </a:xfrm>
          <a:custGeom>
            <a:avLst/>
            <a:gdLst>
              <a:gd name="T0" fmla="*/ 72 w 1069"/>
              <a:gd name="T1" fmla="*/ 36 h 421"/>
              <a:gd name="T2" fmla="*/ 156 w 1069"/>
              <a:gd name="T3" fmla="*/ 84 h 421"/>
              <a:gd name="T4" fmla="*/ 240 w 1069"/>
              <a:gd name="T5" fmla="*/ 120 h 421"/>
              <a:gd name="T6" fmla="*/ 324 w 1069"/>
              <a:gd name="T7" fmla="*/ 144 h 421"/>
              <a:gd name="T8" fmla="*/ 204 w 1069"/>
              <a:gd name="T9" fmla="*/ 72 h 421"/>
              <a:gd name="T10" fmla="*/ 132 w 1069"/>
              <a:gd name="T11" fmla="*/ 24 h 421"/>
              <a:gd name="T12" fmla="*/ 96 w 1069"/>
              <a:gd name="T13" fmla="*/ 36 h 421"/>
              <a:gd name="T14" fmla="*/ 168 w 1069"/>
              <a:gd name="T15" fmla="*/ 72 h 421"/>
              <a:gd name="T16" fmla="*/ 252 w 1069"/>
              <a:gd name="T17" fmla="*/ 96 h 421"/>
              <a:gd name="T18" fmla="*/ 348 w 1069"/>
              <a:gd name="T19" fmla="*/ 132 h 421"/>
              <a:gd name="T20" fmla="*/ 528 w 1069"/>
              <a:gd name="T21" fmla="*/ 204 h 421"/>
              <a:gd name="T22" fmla="*/ 612 w 1069"/>
              <a:gd name="T23" fmla="*/ 240 h 421"/>
              <a:gd name="T24" fmla="*/ 684 w 1069"/>
              <a:gd name="T25" fmla="*/ 252 h 421"/>
              <a:gd name="T26" fmla="*/ 792 w 1069"/>
              <a:gd name="T27" fmla="*/ 288 h 421"/>
              <a:gd name="T28" fmla="*/ 900 w 1069"/>
              <a:gd name="T29" fmla="*/ 348 h 421"/>
              <a:gd name="T30" fmla="*/ 984 w 1069"/>
              <a:gd name="T31" fmla="*/ 372 h 421"/>
              <a:gd name="T32" fmla="*/ 1068 w 1069"/>
              <a:gd name="T33" fmla="*/ 360 h 421"/>
              <a:gd name="T34" fmla="*/ 1008 w 1069"/>
              <a:gd name="T35" fmla="*/ 312 h 421"/>
              <a:gd name="T36" fmla="*/ 924 w 1069"/>
              <a:gd name="T37" fmla="*/ 288 h 421"/>
              <a:gd name="T38" fmla="*/ 828 w 1069"/>
              <a:gd name="T39" fmla="*/ 252 h 421"/>
              <a:gd name="T40" fmla="*/ 732 w 1069"/>
              <a:gd name="T41" fmla="*/ 216 h 421"/>
              <a:gd name="T42" fmla="*/ 624 w 1069"/>
              <a:gd name="T43" fmla="*/ 180 h 421"/>
              <a:gd name="T44" fmla="*/ 540 w 1069"/>
              <a:gd name="T45" fmla="*/ 168 h 421"/>
              <a:gd name="T46" fmla="*/ 444 w 1069"/>
              <a:gd name="T47" fmla="*/ 120 h 421"/>
              <a:gd name="T48" fmla="*/ 348 w 1069"/>
              <a:gd name="T49" fmla="*/ 96 h 421"/>
              <a:gd name="T50" fmla="*/ 276 w 1069"/>
              <a:gd name="T51" fmla="*/ 72 h 421"/>
              <a:gd name="T52" fmla="*/ 204 w 1069"/>
              <a:gd name="T53" fmla="*/ 48 h 421"/>
              <a:gd name="T54" fmla="*/ 132 w 1069"/>
              <a:gd name="T55" fmla="*/ 36 h 421"/>
              <a:gd name="T56" fmla="*/ 60 w 1069"/>
              <a:gd name="T57" fmla="*/ 24 h 421"/>
              <a:gd name="T58" fmla="*/ 12 w 1069"/>
              <a:gd name="T59" fmla="*/ 60 h 421"/>
              <a:gd name="T60" fmla="*/ 12 w 1069"/>
              <a:gd name="T61" fmla="*/ 144 h 421"/>
              <a:gd name="T62" fmla="*/ 12 w 1069"/>
              <a:gd name="T63" fmla="*/ 216 h 421"/>
              <a:gd name="T64" fmla="*/ 12 w 1069"/>
              <a:gd name="T65" fmla="*/ 312 h 421"/>
              <a:gd name="T66" fmla="*/ 24 w 1069"/>
              <a:gd name="T67" fmla="*/ 384 h 421"/>
              <a:gd name="T68" fmla="*/ 96 w 1069"/>
              <a:gd name="T69" fmla="*/ 396 h 421"/>
              <a:gd name="T70" fmla="*/ 180 w 1069"/>
              <a:gd name="T71" fmla="*/ 396 h 421"/>
              <a:gd name="T72" fmla="*/ 324 w 1069"/>
              <a:gd name="T73" fmla="*/ 396 h 421"/>
              <a:gd name="T74" fmla="*/ 396 w 1069"/>
              <a:gd name="T75" fmla="*/ 408 h 421"/>
              <a:gd name="T76" fmla="*/ 480 w 1069"/>
              <a:gd name="T77" fmla="*/ 420 h 421"/>
              <a:gd name="T78" fmla="*/ 552 w 1069"/>
              <a:gd name="T79" fmla="*/ 420 h 421"/>
              <a:gd name="T80" fmla="*/ 624 w 1069"/>
              <a:gd name="T81" fmla="*/ 408 h 421"/>
              <a:gd name="T82" fmla="*/ 708 w 1069"/>
              <a:gd name="T83" fmla="*/ 420 h 421"/>
              <a:gd name="T84" fmla="*/ 780 w 1069"/>
              <a:gd name="T85" fmla="*/ 420 h 421"/>
              <a:gd name="T86" fmla="*/ 876 w 1069"/>
              <a:gd name="T87" fmla="*/ 420 h 421"/>
              <a:gd name="T88" fmla="*/ 960 w 1069"/>
              <a:gd name="T89" fmla="*/ 420 h 421"/>
              <a:gd name="T90" fmla="*/ 1032 w 1069"/>
              <a:gd name="T91" fmla="*/ 39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9" h="421">
                <a:moveTo>
                  <a:pt x="36" y="0"/>
                </a:moveTo>
                <a:lnTo>
                  <a:pt x="60" y="12"/>
                </a:lnTo>
                <a:lnTo>
                  <a:pt x="72" y="36"/>
                </a:lnTo>
                <a:lnTo>
                  <a:pt x="96" y="48"/>
                </a:lnTo>
                <a:lnTo>
                  <a:pt x="120" y="60"/>
                </a:lnTo>
                <a:lnTo>
                  <a:pt x="156" y="84"/>
                </a:lnTo>
                <a:lnTo>
                  <a:pt x="192" y="96"/>
                </a:lnTo>
                <a:lnTo>
                  <a:pt x="216" y="108"/>
                </a:lnTo>
                <a:lnTo>
                  <a:pt x="240" y="120"/>
                </a:lnTo>
                <a:lnTo>
                  <a:pt x="276" y="132"/>
                </a:lnTo>
                <a:lnTo>
                  <a:pt x="300" y="144"/>
                </a:lnTo>
                <a:lnTo>
                  <a:pt x="324" y="144"/>
                </a:lnTo>
                <a:lnTo>
                  <a:pt x="288" y="132"/>
                </a:lnTo>
                <a:lnTo>
                  <a:pt x="264" y="108"/>
                </a:lnTo>
                <a:lnTo>
                  <a:pt x="204" y="72"/>
                </a:lnTo>
                <a:lnTo>
                  <a:pt x="192" y="48"/>
                </a:lnTo>
                <a:lnTo>
                  <a:pt x="168" y="36"/>
                </a:lnTo>
                <a:lnTo>
                  <a:pt x="132" y="24"/>
                </a:lnTo>
                <a:lnTo>
                  <a:pt x="108" y="12"/>
                </a:lnTo>
                <a:lnTo>
                  <a:pt x="84" y="12"/>
                </a:lnTo>
                <a:lnTo>
                  <a:pt x="96" y="36"/>
                </a:lnTo>
                <a:lnTo>
                  <a:pt x="120" y="48"/>
                </a:lnTo>
                <a:lnTo>
                  <a:pt x="144" y="60"/>
                </a:lnTo>
                <a:lnTo>
                  <a:pt x="168" y="72"/>
                </a:lnTo>
                <a:lnTo>
                  <a:pt x="204" y="84"/>
                </a:lnTo>
                <a:lnTo>
                  <a:pt x="228" y="96"/>
                </a:lnTo>
                <a:lnTo>
                  <a:pt x="252" y="96"/>
                </a:lnTo>
                <a:lnTo>
                  <a:pt x="276" y="84"/>
                </a:lnTo>
                <a:lnTo>
                  <a:pt x="300" y="96"/>
                </a:lnTo>
                <a:lnTo>
                  <a:pt x="348" y="132"/>
                </a:lnTo>
                <a:lnTo>
                  <a:pt x="396" y="144"/>
                </a:lnTo>
                <a:lnTo>
                  <a:pt x="492" y="192"/>
                </a:lnTo>
                <a:lnTo>
                  <a:pt x="528" y="204"/>
                </a:lnTo>
                <a:lnTo>
                  <a:pt x="564" y="216"/>
                </a:lnTo>
                <a:lnTo>
                  <a:pt x="588" y="228"/>
                </a:lnTo>
                <a:lnTo>
                  <a:pt x="612" y="240"/>
                </a:lnTo>
                <a:lnTo>
                  <a:pt x="636" y="240"/>
                </a:lnTo>
                <a:lnTo>
                  <a:pt x="660" y="252"/>
                </a:lnTo>
                <a:lnTo>
                  <a:pt x="684" y="252"/>
                </a:lnTo>
                <a:lnTo>
                  <a:pt x="744" y="276"/>
                </a:lnTo>
                <a:lnTo>
                  <a:pt x="768" y="276"/>
                </a:lnTo>
                <a:lnTo>
                  <a:pt x="792" y="288"/>
                </a:lnTo>
                <a:lnTo>
                  <a:pt x="840" y="312"/>
                </a:lnTo>
                <a:lnTo>
                  <a:pt x="864" y="312"/>
                </a:lnTo>
                <a:lnTo>
                  <a:pt x="900" y="348"/>
                </a:lnTo>
                <a:lnTo>
                  <a:pt x="924" y="360"/>
                </a:lnTo>
                <a:lnTo>
                  <a:pt x="960" y="360"/>
                </a:lnTo>
                <a:lnTo>
                  <a:pt x="984" y="372"/>
                </a:lnTo>
                <a:lnTo>
                  <a:pt x="1008" y="384"/>
                </a:lnTo>
                <a:lnTo>
                  <a:pt x="1056" y="384"/>
                </a:lnTo>
                <a:lnTo>
                  <a:pt x="1068" y="360"/>
                </a:lnTo>
                <a:lnTo>
                  <a:pt x="1056" y="336"/>
                </a:lnTo>
                <a:lnTo>
                  <a:pt x="1032" y="324"/>
                </a:lnTo>
                <a:lnTo>
                  <a:pt x="1008" y="312"/>
                </a:lnTo>
                <a:lnTo>
                  <a:pt x="984" y="312"/>
                </a:lnTo>
                <a:lnTo>
                  <a:pt x="948" y="300"/>
                </a:lnTo>
                <a:lnTo>
                  <a:pt x="924" y="288"/>
                </a:lnTo>
                <a:lnTo>
                  <a:pt x="900" y="288"/>
                </a:lnTo>
                <a:lnTo>
                  <a:pt x="876" y="276"/>
                </a:lnTo>
                <a:lnTo>
                  <a:pt x="828" y="252"/>
                </a:lnTo>
                <a:lnTo>
                  <a:pt x="780" y="240"/>
                </a:lnTo>
                <a:lnTo>
                  <a:pt x="756" y="228"/>
                </a:lnTo>
                <a:lnTo>
                  <a:pt x="732" y="216"/>
                </a:lnTo>
                <a:lnTo>
                  <a:pt x="708" y="204"/>
                </a:lnTo>
                <a:lnTo>
                  <a:pt x="648" y="192"/>
                </a:lnTo>
                <a:lnTo>
                  <a:pt x="624" y="180"/>
                </a:lnTo>
                <a:lnTo>
                  <a:pt x="600" y="180"/>
                </a:lnTo>
                <a:lnTo>
                  <a:pt x="576" y="180"/>
                </a:lnTo>
                <a:lnTo>
                  <a:pt x="540" y="168"/>
                </a:lnTo>
                <a:lnTo>
                  <a:pt x="516" y="156"/>
                </a:lnTo>
                <a:lnTo>
                  <a:pt x="468" y="132"/>
                </a:lnTo>
                <a:lnTo>
                  <a:pt x="444" y="120"/>
                </a:lnTo>
                <a:lnTo>
                  <a:pt x="420" y="108"/>
                </a:lnTo>
                <a:lnTo>
                  <a:pt x="396" y="108"/>
                </a:lnTo>
                <a:lnTo>
                  <a:pt x="348" y="96"/>
                </a:lnTo>
                <a:lnTo>
                  <a:pt x="324" y="84"/>
                </a:lnTo>
                <a:lnTo>
                  <a:pt x="300" y="84"/>
                </a:lnTo>
                <a:lnTo>
                  <a:pt x="276" y="72"/>
                </a:lnTo>
                <a:lnTo>
                  <a:pt x="252" y="72"/>
                </a:lnTo>
                <a:lnTo>
                  <a:pt x="228" y="60"/>
                </a:lnTo>
                <a:lnTo>
                  <a:pt x="204" y="48"/>
                </a:lnTo>
                <a:lnTo>
                  <a:pt x="180" y="48"/>
                </a:lnTo>
                <a:lnTo>
                  <a:pt x="156" y="48"/>
                </a:lnTo>
                <a:lnTo>
                  <a:pt x="132" y="36"/>
                </a:lnTo>
                <a:lnTo>
                  <a:pt x="108" y="36"/>
                </a:lnTo>
                <a:lnTo>
                  <a:pt x="84" y="24"/>
                </a:lnTo>
                <a:lnTo>
                  <a:pt x="60" y="24"/>
                </a:lnTo>
                <a:lnTo>
                  <a:pt x="0" y="12"/>
                </a:lnTo>
                <a:lnTo>
                  <a:pt x="12" y="36"/>
                </a:lnTo>
                <a:lnTo>
                  <a:pt x="12" y="60"/>
                </a:lnTo>
                <a:lnTo>
                  <a:pt x="12" y="84"/>
                </a:lnTo>
                <a:lnTo>
                  <a:pt x="12" y="108"/>
                </a:lnTo>
                <a:lnTo>
                  <a:pt x="12" y="144"/>
                </a:lnTo>
                <a:lnTo>
                  <a:pt x="12" y="168"/>
                </a:lnTo>
                <a:lnTo>
                  <a:pt x="12" y="192"/>
                </a:lnTo>
                <a:lnTo>
                  <a:pt x="12" y="216"/>
                </a:lnTo>
                <a:lnTo>
                  <a:pt x="12" y="252"/>
                </a:lnTo>
                <a:lnTo>
                  <a:pt x="12" y="288"/>
                </a:lnTo>
                <a:lnTo>
                  <a:pt x="12" y="312"/>
                </a:lnTo>
                <a:lnTo>
                  <a:pt x="12" y="336"/>
                </a:lnTo>
                <a:lnTo>
                  <a:pt x="12" y="360"/>
                </a:lnTo>
                <a:lnTo>
                  <a:pt x="24" y="384"/>
                </a:lnTo>
                <a:lnTo>
                  <a:pt x="48" y="396"/>
                </a:lnTo>
                <a:lnTo>
                  <a:pt x="72" y="396"/>
                </a:lnTo>
                <a:lnTo>
                  <a:pt x="96" y="396"/>
                </a:lnTo>
                <a:lnTo>
                  <a:pt x="132" y="396"/>
                </a:lnTo>
                <a:lnTo>
                  <a:pt x="156" y="396"/>
                </a:lnTo>
                <a:lnTo>
                  <a:pt x="180" y="396"/>
                </a:lnTo>
                <a:lnTo>
                  <a:pt x="252" y="396"/>
                </a:lnTo>
                <a:lnTo>
                  <a:pt x="276" y="396"/>
                </a:lnTo>
                <a:lnTo>
                  <a:pt x="324" y="396"/>
                </a:lnTo>
                <a:lnTo>
                  <a:pt x="348" y="408"/>
                </a:lnTo>
                <a:lnTo>
                  <a:pt x="372" y="408"/>
                </a:lnTo>
                <a:lnTo>
                  <a:pt x="396" y="408"/>
                </a:lnTo>
                <a:lnTo>
                  <a:pt x="420" y="408"/>
                </a:lnTo>
                <a:lnTo>
                  <a:pt x="444" y="420"/>
                </a:lnTo>
                <a:lnTo>
                  <a:pt x="480" y="420"/>
                </a:lnTo>
                <a:lnTo>
                  <a:pt x="504" y="420"/>
                </a:lnTo>
                <a:lnTo>
                  <a:pt x="528" y="420"/>
                </a:lnTo>
                <a:lnTo>
                  <a:pt x="552" y="420"/>
                </a:lnTo>
                <a:lnTo>
                  <a:pt x="576" y="408"/>
                </a:lnTo>
                <a:lnTo>
                  <a:pt x="600" y="408"/>
                </a:lnTo>
                <a:lnTo>
                  <a:pt x="624" y="408"/>
                </a:lnTo>
                <a:lnTo>
                  <a:pt x="648" y="408"/>
                </a:lnTo>
                <a:lnTo>
                  <a:pt x="684" y="420"/>
                </a:lnTo>
                <a:lnTo>
                  <a:pt x="708" y="420"/>
                </a:lnTo>
                <a:lnTo>
                  <a:pt x="732" y="420"/>
                </a:lnTo>
                <a:lnTo>
                  <a:pt x="756" y="420"/>
                </a:lnTo>
                <a:lnTo>
                  <a:pt x="780" y="420"/>
                </a:lnTo>
                <a:lnTo>
                  <a:pt x="828" y="420"/>
                </a:lnTo>
                <a:lnTo>
                  <a:pt x="852" y="420"/>
                </a:lnTo>
                <a:lnTo>
                  <a:pt x="876" y="420"/>
                </a:lnTo>
                <a:lnTo>
                  <a:pt x="900" y="420"/>
                </a:lnTo>
                <a:lnTo>
                  <a:pt x="936" y="420"/>
                </a:lnTo>
                <a:lnTo>
                  <a:pt x="960" y="420"/>
                </a:lnTo>
                <a:lnTo>
                  <a:pt x="984" y="408"/>
                </a:lnTo>
                <a:lnTo>
                  <a:pt x="1008" y="408"/>
                </a:lnTo>
                <a:lnTo>
                  <a:pt x="1032" y="396"/>
                </a:lnTo>
                <a:lnTo>
                  <a:pt x="1044" y="372"/>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37955" name="Freeform 3"/>
          <p:cNvSpPr>
            <a:spLocks/>
          </p:cNvSpPr>
          <p:nvPr/>
        </p:nvSpPr>
        <p:spPr bwMode="auto">
          <a:xfrm>
            <a:off x="2724150" y="5562600"/>
            <a:ext cx="1811338" cy="763588"/>
          </a:xfrm>
          <a:custGeom>
            <a:avLst/>
            <a:gdLst>
              <a:gd name="T0" fmla="*/ 36 w 1141"/>
              <a:gd name="T1" fmla="*/ 12 h 481"/>
              <a:gd name="T2" fmla="*/ 96 w 1141"/>
              <a:gd name="T3" fmla="*/ 12 h 481"/>
              <a:gd name="T4" fmla="*/ 144 w 1141"/>
              <a:gd name="T5" fmla="*/ 24 h 481"/>
              <a:gd name="T6" fmla="*/ 180 w 1141"/>
              <a:gd name="T7" fmla="*/ 60 h 481"/>
              <a:gd name="T8" fmla="*/ 228 w 1141"/>
              <a:gd name="T9" fmla="*/ 96 h 481"/>
              <a:gd name="T10" fmla="*/ 288 w 1141"/>
              <a:gd name="T11" fmla="*/ 132 h 481"/>
              <a:gd name="T12" fmla="*/ 336 w 1141"/>
              <a:gd name="T13" fmla="*/ 144 h 481"/>
              <a:gd name="T14" fmla="*/ 384 w 1141"/>
              <a:gd name="T15" fmla="*/ 168 h 481"/>
              <a:gd name="T16" fmla="*/ 456 w 1141"/>
              <a:gd name="T17" fmla="*/ 204 h 481"/>
              <a:gd name="T18" fmla="*/ 528 w 1141"/>
              <a:gd name="T19" fmla="*/ 216 h 481"/>
              <a:gd name="T20" fmla="*/ 588 w 1141"/>
              <a:gd name="T21" fmla="*/ 240 h 481"/>
              <a:gd name="T22" fmla="*/ 660 w 1141"/>
              <a:gd name="T23" fmla="*/ 252 h 481"/>
              <a:gd name="T24" fmla="*/ 720 w 1141"/>
              <a:gd name="T25" fmla="*/ 264 h 481"/>
              <a:gd name="T26" fmla="*/ 768 w 1141"/>
              <a:gd name="T27" fmla="*/ 288 h 481"/>
              <a:gd name="T28" fmla="*/ 816 w 1141"/>
              <a:gd name="T29" fmla="*/ 312 h 481"/>
              <a:gd name="T30" fmla="*/ 876 w 1141"/>
              <a:gd name="T31" fmla="*/ 348 h 481"/>
              <a:gd name="T32" fmla="*/ 924 w 1141"/>
              <a:gd name="T33" fmla="*/ 360 h 481"/>
              <a:gd name="T34" fmla="*/ 984 w 1141"/>
              <a:gd name="T35" fmla="*/ 372 h 481"/>
              <a:gd name="T36" fmla="*/ 1032 w 1141"/>
              <a:gd name="T37" fmla="*/ 372 h 481"/>
              <a:gd name="T38" fmla="*/ 1080 w 1141"/>
              <a:gd name="T39" fmla="*/ 408 h 481"/>
              <a:gd name="T40" fmla="*/ 1116 w 1141"/>
              <a:gd name="T41" fmla="*/ 444 h 481"/>
              <a:gd name="T42" fmla="*/ 1116 w 1141"/>
              <a:gd name="T43" fmla="*/ 480 h 481"/>
              <a:gd name="T44" fmla="*/ 1068 w 1141"/>
              <a:gd name="T45" fmla="*/ 468 h 481"/>
              <a:gd name="T46" fmla="*/ 1020 w 1141"/>
              <a:gd name="T47" fmla="*/ 432 h 481"/>
              <a:gd name="T48" fmla="*/ 972 w 1141"/>
              <a:gd name="T49" fmla="*/ 420 h 481"/>
              <a:gd name="T50" fmla="*/ 924 w 1141"/>
              <a:gd name="T51" fmla="*/ 420 h 481"/>
              <a:gd name="T52" fmla="*/ 876 w 1141"/>
              <a:gd name="T53" fmla="*/ 408 h 481"/>
              <a:gd name="T54" fmla="*/ 816 w 1141"/>
              <a:gd name="T55" fmla="*/ 384 h 481"/>
              <a:gd name="T56" fmla="*/ 732 w 1141"/>
              <a:gd name="T57" fmla="*/ 348 h 481"/>
              <a:gd name="T58" fmla="*/ 672 w 1141"/>
              <a:gd name="T59" fmla="*/ 336 h 481"/>
              <a:gd name="T60" fmla="*/ 624 w 1141"/>
              <a:gd name="T61" fmla="*/ 324 h 481"/>
              <a:gd name="T62" fmla="*/ 576 w 1141"/>
              <a:gd name="T63" fmla="*/ 312 h 481"/>
              <a:gd name="T64" fmla="*/ 528 w 1141"/>
              <a:gd name="T65" fmla="*/ 300 h 481"/>
              <a:gd name="T66" fmla="*/ 480 w 1141"/>
              <a:gd name="T67" fmla="*/ 276 h 481"/>
              <a:gd name="T68" fmla="*/ 420 w 1141"/>
              <a:gd name="T69" fmla="*/ 240 h 481"/>
              <a:gd name="T70" fmla="*/ 360 w 1141"/>
              <a:gd name="T71" fmla="*/ 216 h 481"/>
              <a:gd name="T72" fmla="*/ 300 w 1141"/>
              <a:gd name="T73" fmla="*/ 204 h 481"/>
              <a:gd name="T74" fmla="*/ 228 w 1141"/>
              <a:gd name="T75" fmla="*/ 192 h 481"/>
              <a:gd name="T76" fmla="*/ 180 w 1141"/>
              <a:gd name="T77" fmla="*/ 156 h 481"/>
              <a:gd name="T78" fmla="*/ 132 w 1141"/>
              <a:gd name="T79" fmla="*/ 108 h 481"/>
              <a:gd name="T80" fmla="*/ 96 w 1141"/>
              <a:gd name="T81" fmla="*/ 72 h 481"/>
              <a:gd name="T82" fmla="*/ 48 w 1141"/>
              <a:gd name="T83" fmla="*/ 48 h 481"/>
              <a:gd name="T84" fmla="*/ 0 w 1141"/>
              <a:gd name="T85" fmla="*/ 4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41" h="481">
                <a:moveTo>
                  <a:pt x="12" y="0"/>
                </a:moveTo>
                <a:lnTo>
                  <a:pt x="36" y="12"/>
                </a:lnTo>
                <a:lnTo>
                  <a:pt x="60" y="12"/>
                </a:lnTo>
                <a:lnTo>
                  <a:pt x="96" y="12"/>
                </a:lnTo>
                <a:lnTo>
                  <a:pt x="120" y="24"/>
                </a:lnTo>
                <a:lnTo>
                  <a:pt x="144" y="24"/>
                </a:lnTo>
                <a:lnTo>
                  <a:pt x="156" y="48"/>
                </a:lnTo>
                <a:lnTo>
                  <a:pt x="180" y="60"/>
                </a:lnTo>
                <a:lnTo>
                  <a:pt x="204" y="72"/>
                </a:lnTo>
                <a:lnTo>
                  <a:pt x="228" y="96"/>
                </a:lnTo>
                <a:lnTo>
                  <a:pt x="252" y="108"/>
                </a:lnTo>
                <a:lnTo>
                  <a:pt x="288" y="132"/>
                </a:lnTo>
                <a:lnTo>
                  <a:pt x="312" y="144"/>
                </a:lnTo>
                <a:lnTo>
                  <a:pt x="336" y="144"/>
                </a:lnTo>
                <a:lnTo>
                  <a:pt x="360" y="156"/>
                </a:lnTo>
                <a:lnTo>
                  <a:pt x="384" y="168"/>
                </a:lnTo>
                <a:lnTo>
                  <a:pt x="432" y="192"/>
                </a:lnTo>
                <a:lnTo>
                  <a:pt x="456" y="204"/>
                </a:lnTo>
                <a:lnTo>
                  <a:pt x="504" y="204"/>
                </a:lnTo>
                <a:lnTo>
                  <a:pt x="528" y="216"/>
                </a:lnTo>
                <a:lnTo>
                  <a:pt x="552" y="216"/>
                </a:lnTo>
                <a:lnTo>
                  <a:pt x="588" y="240"/>
                </a:lnTo>
                <a:lnTo>
                  <a:pt x="612" y="240"/>
                </a:lnTo>
                <a:lnTo>
                  <a:pt x="660" y="252"/>
                </a:lnTo>
                <a:lnTo>
                  <a:pt x="684" y="252"/>
                </a:lnTo>
                <a:lnTo>
                  <a:pt x="720" y="264"/>
                </a:lnTo>
                <a:lnTo>
                  <a:pt x="744" y="276"/>
                </a:lnTo>
                <a:lnTo>
                  <a:pt x="768" y="288"/>
                </a:lnTo>
                <a:lnTo>
                  <a:pt x="792" y="300"/>
                </a:lnTo>
                <a:lnTo>
                  <a:pt x="816" y="312"/>
                </a:lnTo>
                <a:lnTo>
                  <a:pt x="852" y="324"/>
                </a:lnTo>
                <a:lnTo>
                  <a:pt x="876" y="348"/>
                </a:lnTo>
                <a:lnTo>
                  <a:pt x="900" y="348"/>
                </a:lnTo>
                <a:lnTo>
                  <a:pt x="924" y="360"/>
                </a:lnTo>
                <a:lnTo>
                  <a:pt x="960" y="372"/>
                </a:lnTo>
                <a:lnTo>
                  <a:pt x="984" y="372"/>
                </a:lnTo>
                <a:lnTo>
                  <a:pt x="1008" y="372"/>
                </a:lnTo>
                <a:lnTo>
                  <a:pt x="1032" y="372"/>
                </a:lnTo>
                <a:lnTo>
                  <a:pt x="1056" y="384"/>
                </a:lnTo>
                <a:lnTo>
                  <a:pt x="1080" y="408"/>
                </a:lnTo>
                <a:lnTo>
                  <a:pt x="1104" y="420"/>
                </a:lnTo>
                <a:lnTo>
                  <a:pt x="1116" y="444"/>
                </a:lnTo>
                <a:lnTo>
                  <a:pt x="1140" y="468"/>
                </a:lnTo>
                <a:lnTo>
                  <a:pt x="1116" y="480"/>
                </a:lnTo>
                <a:lnTo>
                  <a:pt x="1092" y="468"/>
                </a:lnTo>
                <a:lnTo>
                  <a:pt x="1068" y="468"/>
                </a:lnTo>
                <a:lnTo>
                  <a:pt x="1044" y="456"/>
                </a:lnTo>
                <a:lnTo>
                  <a:pt x="1020" y="432"/>
                </a:lnTo>
                <a:lnTo>
                  <a:pt x="996" y="432"/>
                </a:lnTo>
                <a:lnTo>
                  <a:pt x="972" y="420"/>
                </a:lnTo>
                <a:lnTo>
                  <a:pt x="948" y="420"/>
                </a:lnTo>
                <a:lnTo>
                  <a:pt x="924" y="420"/>
                </a:lnTo>
                <a:lnTo>
                  <a:pt x="900" y="420"/>
                </a:lnTo>
                <a:lnTo>
                  <a:pt x="876" y="408"/>
                </a:lnTo>
                <a:lnTo>
                  <a:pt x="840" y="396"/>
                </a:lnTo>
                <a:lnTo>
                  <a:pt x="816" y="384"/>
                </a:lnTo>
                <a:lnTo>
                  <a:pt x="792" y="372"/>
                </a:lnTo>
                <a:lnTo>
                  <a:pt x="732" y="348"/>
                </a:lnTo>
                <a:lnTo>
                  <a:pt x="708" y="336"/>
                </a:lnTo>
                <a:lnTo>
                  <a:pt x="672" y="336"/>
                </a:lnTo>
                <a:lnTo>
                  <a:pt x="648" y="324"/>
                </a:lnTo>
                <a:lnTo>
                  <a:pt x="624" y="324"/>
                </a:lnTo>
                <a:lnTo>
                  <a:pt x="600" y="324"/>
                </a:lnTo>
                <a:lnTo>
                  <a:pt x="576" y="312"/>
                </a:lnTo>
                <a:lnTo>
                  <a:pt x="552" y="312"/>
                </a:lnTo>
                <a:lnTo>
                  <a:pt x="528" y="300"/>
                </a:lnTo>
                <a:lnTo>
                  <a:pt x="504" y="288"/>
                </a:lnTo>
                <a:lnTo>
                  <a:pt x="480" y="276"/>
                </a:lnTo>
                <a:lnTo>
                  <a:pt x="456" y="252"/>
                </a:lnTo>
                <a:lnTo>
                  <a:pt x="420" y="240"/>
                </a:lnTo>
                <a:lnTo>
                  <a:pt x="396" y="228"/>
                </a:lnTo>
                <a:lnTo>
                  <a:pt x="360" y="216"/>
                </a:lnTo>
                <a:lnTo>
                  <a:pt x="336" y="216"/>
                </a:lnTo>
                <a:lnTo>
                  <a:pt x="300" y="204"/>
                </a:lnTo>
                <a:lnTo>
                  <a:pt x="264" y="204"/>
                </a:lnTo>
                <a:lnTo>
                  <a:pt x="228" y="192"/>
                </a:lnTo>
                <a:lnTo>
                  <a:pt x="204" y="180"/>
                </a:lnTo>
                <a:lnTo>
                  <a:pt x="180" y="156"/>
                </a:lnTo>
                <a:lnTo>
                  <a:pt x="144" y="132"/>
                </a:lnTo>
                <a:lnTo>
                  <a:pt x="132" y="108"/>
                </a:lnTo>
                <a:lnTo>
                  <a:pt x="108" y="96"/>
                </a:lnTo>
                <a:lnTo>
                  <a:pt x="96" y="72"/>
                </a:lnTo>
                <a:lnTo>
                  <a:pt x="72" y="60"/>
                </a:lnTo>
                <a:lnTo>
                  <a:pt x="48" y="48"/>
                </a:lnTo>
                <a:lnTo>
                  <a:pt x="24" y="48"/>
                </a:lnTo>
                <a:lnTo>
                  <a:pt x="0" y="48"/>
                </a:lnTo>
                <a:lnTo>
                  <a:pt x="12" y="0"/>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37956" name="Freeform 4"/>
          <p:cNvSpPr>
            <a:spLocks/>
          </p:cNvSpPr>
          <p:nvPr/>
        </p:nvSpPr>
        <p:spPr bwMode="auto">
          <a:xfrm>
            <a:off x="5130800" y="1295400"/>
            <a:ext cx="1430338" cy="115888"/>
          </a:xfrm>
          <a:custGeom>
            <a:avLst/>
            <a:gdLst>
              <a:gd name="T0" fmla="*/ 72 w 901"/>
              <a:gd name="T1" fmla="*/ 24 h 73"/>
              <a:gd name="T2" fmla="*/ 120 w 901"/>
              <a:gd name="T3" fmla="*/ 24 h 73"/>
              <a:gd name="T4" fmla="*/ 168 w 901"/>
              <a:gd name="T5" fmla="*/ 36 h 73"/>
              <a:gd name="T6" fmla="*/ 216 w 901"/>
              <a:gd name="T7" fmla="*/ 36 h 73"/>
              <a:gd name="T8" fmla="*/ 264 w 901"/>
              <a:gd name="T9" fmla="*/ 36 h 73"/>
              <a:gd name="T10" fmla="*/ 312 w 901"/>
              <a:gd name="T11" fmla="*/ 36 h 73"/>
              <a:gd name="T12" fmla="*/ 360 w 901"/>
              <a:gd name="T13" fmla="*/ 36 h 73"/>
              <a:gd name="T14" fmla="*/ 408 w 901"/>
              <a:gd name="T15" fmla="*/ 48 h 73"/>
              <a:gd name="T16" fmla="*/ 456 w 901"/>
              <a:gd name="T17" fmla="*/ 48 h 73"/>
              <a:gd name="T18" fmla="*/ 504 w 901"/>
              <a:gd name="T19" fmla="*/ 48 h 73"/>
              <a:gd name="T20" fmla="*/ 552 w 901"/>
              <a:gd name="T21" fmla="*/ 48 h 73"/>
              <a:gd name="T22" fmla="*/ 600 w 901"/>
              <a:gd name="T23" fmla="*/ 60 h 73"/>
              <a:gd name="T24" fmla="*/ 648 w 901"/>
              <a:gd name="T25" fmla="*/ 60 h 73"/>
              <a:gd name="T26" fmla="*/ 696 w 901"/>
              <a:gd name="T27" fmla="*/ 60 h 73"/>
              <a:gd name="T28" fmla="*/ 744 w 901"/>
              <a:gd name="T29" fmla="*/ 60 h 73"/>
              <a:gd name="T30" fmla="*/ 792 w 901"/>
              <a:gd name="T31" fmla="*/ 60 h 73"/>
              <a:gd name="T32" fmla="*/ 840 w 901"/>
              <a:gd name="T33" fmla="*/ 60 h 73"/>
              <a:gd name="T34" fmla="*/ 900 w 901"/>
              <a:gd name="T35" fmla="*/ 60 h 73"/>
              <a:gd name="T36" fmla="*/ 888 w 901"/>
              <a:gd name="T37" fmla="*/ 12 h 73"/>
              <a:gd name="T38" fmla="*/ 840 w 901"/>
              <a:gd name="T39" fmla="*/ 36 h 73"/>
              <a:gd name="T40" fmla="*/ 792 w 901"/>
              <a:gd name="T41" fmla="*/ 24 h 73"/>
              <a:gd name="T42" fmla="*/ 744 w 901"/>
              <a:gd name="T43" fmla="*/ 24 h 73"/>
              <a:gd name="T44" fmla="*/ 696 w 901"/>
              <a:gd name="T45" fmla="*/ 24 h 73"/>
              <a:gd name="T46" fmla="*/ 648 w 901"/>
              <a:gd name="T47" fmla="*/ 24 h 73"/>
              <a:gd name="T48" fmla="*/ 588 w 901"/>
              <a:gd name="T49" fmla="*/ 12 h 73"/>
              <a:gd name="T50" fmla="*/ 540 w 901"/>
              <a:gd name="T51" fmla="*/ 12 h 73"/>
              <a:gd name="T52" fmla="*/ 492 w 901"/>
              <a:gd name="T53" fmla="*/ 12 h 73"/>
              <a:gd name="T54" fmla="*/ 432 w 901"/>
              <a:gd name="T55" fmla="*/ 12 h 73"/>
              <a:gd name="T56" fmla="*/ 360 w 901"/>
              <a:gd name="T57" fmla="*/ 12 h 73"/>
              <a:gd name="T58" fmla="*/ 312 w 901"/>
              <a:gd name="T59" fmla="*/ 12 h 73"/>
              <a:gd name="T60" fmla="*/ 264 w 901"/>
              <a:gd name="T61" fmla="*/ 24 h 73"/>
              <a:gd name="T62" fmla="*/ 216 w 901"/>
              <a:gd name="T63" fmla="*/ 24 h 73"/>
              <a:gd name="T64" fmla="*/ 156 w 901"/>
              <a:gd name="T65" fmla="*/ 12 h 73"/>
              <a:gd name="T66" fmla="*/ 108 w 901"/>
              <a:gd name="T67" fmla="*/ 0 h 73"/>
              <a:gd name="T68" fmla="*/ 60 w 901"/>
              <a:gd name="T69" fmla="*/ 0 h 73"/>
              <a:gd name="T70" fmla="*/ 0 w 901"/>
              <a:gd name="T7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1" h="73">
                <a:moveTo>
                  <a:pt x="72" y="0"/>
                </a:moveTo>
                <a:lnTo>
                  <a:pt x="72" y="24"/>
                </a:lnTo>
                <a:lnTo>
                  <a:pt x="96" y="24"/>
                </a:lnTo>
                <a:lnTo>
                  <a:pt x="120" y="24"/>
                </a:lnTo>
                <a:lnTo>
                  <a:pt x="144" y="36"/>
                </a:lnTo>
                <a:lnTo>
                  <a:pt x="168" y="36"/>
                </a:lnTo>
                <a:lnTo>
                  <a:pt x="192" y="36"/>
                </a:lnTo>
                <a:lnTo>
                  <a:pt x="216" y="36"/>
                </a:lnTo>
                <a:lnTo>
                  <a:pt x="240" y="36"/>
                </a:lnTo>
                <a:lnTo>
                  <a:pt x="264" y="36"/>
                </a:lnTo>
                <a:lnTo>
                  <a:pt x="288" y="36"/>
                </a:lnTo>
                <a:lnTo>
                  <a:pt x="312" y="36"/>
                </a:lnTo>
                <a:lnTo>
                  <a:pt x="336" y="36"/>
                </a:lnTo>
                <a:lnTo>
                  <a:pt x="360" y="36"/>
                </a:lnTo>
                <a:lnTo>
                  <a:pt x="384" y="48"/>
                </a:lnTo>
                <a:lnTo>
                  <a:pt x="408" y="48"/>
                </a:lnTo>
                <a:lnTo>
                  <a:pt x="432" y="48"/>
                </a:lnTo>
                <a:lnTo>
                  <a:pt x="456" y="48"/>
                </a:lnTo>
                <a:lnTo>
                  <a:pt x="480" y="48"/>
                </a:lnTo>
                <a:lnTo>
                  <a:pt x="504" y="48"/>
                </a:lnTo>
                <a:lnTo>
                  <a:pt x="528" y="48"/>
                </a:lnTo>
                <a:lnTo>
                  <a:pt x="552" y="48"/>
                </a:lnTo>
                <a:lnTo>
                  <a:pt x="576" y="48"/>
                </a:lnTo>
                <a:lnTo>
                  <a:pt x="600" y="60"/>
                </a:lnTo>
                <a:lnTo>
                  <a:pt x="624" y="60"/>
                </a:lnTo>
                <a:lnTo>
                  <a:pt x="648" y="60"/>
                </a:lnTo>
                <a:lnTo>
                  <a:pt x="672" y="60"/>
                </a:lnTo>
                <a:lnTo>
                  <a:pt x="696" y="60"/>
                </a:lnTo>
                <a:lnTo>
                  <a:pt x="720" y="60"/>
                </a:lnTo>
                <a:lnTo>
                  <a:pt x="744" y="60"/>
                </a:lnTo>
                <a:lnTo>
                  <a:pt x="768" y="60"/>
                </a:lnTo>
                <a:lnTo>
                  <a:pt x="792" y="60"/>
                </a:lnTo>
                <a:lnTo>
                  <a:pt x="816" y="60"/>
                </a:lnTo>
                <a:lnTo>
                  <a:pt x="840" y="60"/>
                </a:lnTo>
                <a:lnTo>
                  <a:pt x="876" y="72"/>
                </a:lnTo>
                <a:lnTo>
                  <a:pt x="900" y="60"/>
                </a:lnTo>
                <a:lnTo>
                  <a:pt x="900" y="36"/>
                </a:lnTo>
                <a:lnTo>
                  <a:pt x="888" y="12"/>
                </a:lnTo>
                <a:lnTo>
                  <a:pt x="864" y="24"/>
                </a:lnTo>
                <a:lnTo>
                  <a:pt x="840" y="36"/>
                </a:lnTo>
                <a:lnTo>
                  <a:pt x="816" y="36"/>
                </a:lnTo>
                <a:lnTo>
                  <a:pt x="792" y="24"/>
                </a:lnTo>
                <a:lnTo>
                  <a:pt x="768" y="24"/>
                </a:lnTo>
                <a:lnTo>
                  <a:pt x="744" y="24"/>
                </a:lnTo>
                <a:lnTo>
                  <a:pt x="720" y="24"/>
                </a:lnTo>
                <a:lnTo>
                  <a:pt x="696" y="24"/>
                </a:lnTo>
                <a:lnTo>
                  <a:pt x="672" y="24"/>
                </a:lnTo>
                <a:lnTo>
                  <a:pt x="648" y="24"/>
                </a:lnTo>
                <a:lnTo>
                  <a:pt x="624" y="24"/>
                </a:lnTo>
                <a:lnTo>
                  <a:pt x="588" y="12"/>
                </a:lnTo>
                <a:lnTo>
                  <a:pt x="564" y="12"/>
                </a:lnTo>
                <a:lnTo>
                  <a:pt x="540" y="12"/>
                </a:lnTo>
                <a:lnTo>
                  <a:pt x="516" y="12"/>
                </a:lnTo>
                <a:lnTo>
                  <a:pt x="492" y="12"/>
                </a:lnTo>
                <a:lnTo>
                  <a:pt x="456" y="12"/>
                </a:lnTo>
                <a:lnTo>
                  <a:pt x="432" y="12"/>
                </a:lnTo>
                <a:lnTo>
                  <a:pt x="384" y="12"/>
                </a:lnTo>
                <a:lnTo>
                  <a:pt x="360" y="12"/>
                </a:lnTo>
                <a:lnTo>
                  <a:pt x="336" y="12"/>
                </a:lnTo>
                <a:lnTo>
                  <a:pt x="312" y="12"/>
                </a:lnTo>
                <a:lnTo>
                  <a:pt x="288" y="24"/>
                </a:lnTo>
                <a:lnTo>
                  <a:pt x="264" y="24"/>
                </a:lnTo>
                <a:lnTo>
                  <a:pt x="240" y="24"/>
                </a:lnTo>
                <a:lnTo>
                  <a:pt x="216" y="24"/>
                </a:lnTo>
                <a:lnTo>
                  <a:pt x="192" y="12"/>
                </a:lnTo>
                <a:lnTo>
                  <a:pt x="156" y="12"/>
                </a:lnTo>
                <a:lnTo>
                  <a:pt x="132" y="12"/>
                </a:lnTo>
                <a:lnTo>
                  <a:pt x="108" y="0"/>
                </a:lnTo>
                <a:lnTo>
                  <a:pt x="84" y="0"/>
                </a:lnTo>
                <a:lnTo>
                  <a:pt x="60" y="0"/>
                </a:lnTo>
                <a:lnTo>
                  <a:pt x="36" y="12"/>
                </a:lnTo>
                <a:lnTo>
                  <a:pt x="0" y="12"/>
                </a:lnTo>
                <a:lnTo>
                  <a:pt x="72" y="0"/>
                </a:lnTo>
              </a:path>
            </a:pathLst>
          </a:custGeom>
          <a:solidFill>
            <a:srgbClr val="47474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37957" name="Freeform 5"/>
          <p:cNvSpPr>
            <a:spLocks/>
          </p:cNvSpPr>
          <p:nvPr/>
        </p:nvSpPr>
        <p:spPr bwMode="auto">
          <a:xfrm>
            <a:off x="2000250" y="5562600"/>
            <a:ext cx="1887538" cy="763588"/>
          </a:xfrm>
          <a:custGeom>
            <a:avLst/>
            <a:gdLst>
              <a:gd name="T0" fmla="*/ 240 w 1189"/>
              <a:gd name="T1" fmla="*/ 24 h 481"/>
              <a:gd name="T2" fmla="*/ 288 w 1189"/>
              <a:gd name="T3" fmla="*/ 36 h 481"/>
              <a:gd name="T4" fmla="*/ 336 w 1189"/>
              <a:gd name="T5" fmla="*/ 60 h 481"/>
              <a:gd name="T6" fmla="*/ 384 w 1189"/>
              <a:gd name="T7" fmla="*/ 72 h 481"/>
              <a:gd name="T8" fmla="*/ 432 w 1189"/>
              <a:gd name="T9" fmla="*/ 84 h 481"/>
              <a:gd name="T10" fmla="*/ 480 w 1189"/>
              <a:gd name="T11" fmla="*/ 96 h 481"/>
              <a:gd name="T12" fmla="*/ 528 w 1189"/>
              <a:gd name="T13" fmla="*/ 120 h 481"/>
              <a:gd name="T14" fmla="*/ 564 w 1189"/>
              <a:gd name="T15" fmla="*/ 168 h 481"/>
              <a:gd name="T16" fmla="*/ 612 w 1189"/>
              <a:gd name="T17" fmla="*/ 204 h 481"/>
              <a:gd name="T18" fmla="*/ 660 w 1189"/>
              <a:gd name="T19" fmla="*/ 228 h 481"/>
              <a:gd name="T20" fmla="*/ 708 w 1189"/>
              <a:gd name="T21" fmla="*/ 240 h 481"/>
              <a:gd name="T22" fmla="*/ 756 w 1189"/>
              <a:gd name="T23" fmla="*/ 264 h 481"/>
              <a:gd name="T24" fmla="*/ 804 w 1189"/>
              <a:gd name="T25" fmla="*/ 288 h 481"/>
              <a:gd name="T26" fmla="*/ 852 w 1189"/>
              <a:gd name="T27" fmla="*/ 300 h 481"/>
              <a:gd name="T28" fmla="*/ 924 w 1189"/>
              <a:gd name="T29" fmla="*/ 324 h 481"/>
              <a:gd name="T30" fmla="*/ 996 w 1189"/>
              <a:gd name="T31" fmla="*/ 348 h 481"/>
              <a:gd name="T32" fmla="*/ 1044 w 1189"/>
              <a:gd name="T33" fmla="*/ 384 h 481"/>
              <a:gd name="T34" fmla="*/ 1080 w 1189"/>
              <a:gd name="T35" fmla="*/ 420 h 481"/>
              <a:gd name="T36" fmla="*/ 1116 w 1189"/>
              <a:gd name="T37" fmla="*/ 444 h 481"/>
              <a:gd name="T38" fmla="*/ 1188 w 1189"/>
              <a:gd name="T39" fmla="*/ 480 h 481"/>
              <a:gd name="T40" fmla="*/ 1128 w 1189"/>
              <a:gd name="T41" fmla="*/ 480 h 481"/>
              <a:gd name="T42" fmla="*/ 1080 w 1189"/>
              <a:gd name="T43" fmla="*/ 456 h 481"/>
              <a:gd name="T44" fmla="*/ 1032 w 1189"/>
              <a:gd name="T45" fmla="*/ 468 h 481"/>
              <a:gd name="T46" fmla="*/ 960 w 1189"/>
              <a:gd name="T47" fmla="*/ 468 h 481"/>
              <a:gd name="T48" fmla="*/ 912 w 1189"/>
              <a:gd name="T49" fmla="*/ 468 h 481"/>
              <a:gd name="T50" fmla="*/ 852 w 1189"/>
              <a:gd name="T51" fmla="*/ 468 h 481"/>
              <a:gd name="T52" fmla="*/ 792 w 1189"/>
              <a:gd name="T53" fmla="*/ 456 h 481"/>
              <a:gd name="T54" fmla="*/ 732 w 1189"/>
              <a:gd name="T55" fmla="*/ 456 h 481"/>
              <a:gd name="T56" fmla="*/ 684 w 1189"/>
              <a:gd name="T57" fmla="*/ 432 h 481"/>
              <a:gd name="T58" fmla="*/ 600 w 1189"/>
              <a:gd name="T59" fmla="*/ 420 h 481"/>
              <a:gd name="T60" fmla="*/ 528 w 1189"/>
              <a:gd name="T61" fmla="*/ 396 h 481"/>
              <a:gd name="T62" fmla="*/ 492 w 1189"/>
              <a:gd name="T63" fmla="*/ 360 h 481"/>
              <a:gd name="T64" fmla="*/ 468 w 1189"/>
              <a:gd name="T65" fmla="*/ 312 h 481"/>
              <a:gd name="T66" fmla="*/ 456 w 1189"/>
              <a:gd name="T67" fmla="*/ 264 h 481"/>
              <a:gd name="T68" fmla="*/ 420 w 1189"/>
              <a:gd name="T69" fmla="*/ 216 h 481"/>
              <a:gd name="T70" fmla="*/ 372 w 1189"/>
              <a:gd name="T71" fmla="*/ 192 h 481"/>
              <a:gd name="T72" fmla="*/ 324 w 1189"/>
              <a:gd name="T73" fmla="*/ 156 h 481"/>
              <a:gd name="T74" fmla="*/ 276 w 1189"/>
              <a:gd name="T75" fmla="*/ 132 h 481"/>
              <a:gd name="T76" fmla="*/ 228 w 1189"/>
              <a:gd name="T77" fmla="*/ 120 h 481"/>
              <a:gd name="T78" fmla="*/ 180 w 1189"/>
              <a:gd name="T79" fmla="*/ 96 h 481"/>
              <a:gd name="T80" fmla="*/ 120 w 1189"/>
              <a:gd name="T81" fmla="*/ 72 h 481"/>
              <a:gd name="T82" fmla="*/ 72 w 1189"/>
              <a:gd name="T83" fmla="*/ 60 h 481"/>
              <a:gd name="T84" fmla="*/ 24 w 1189"/>
              <a:gd name="T85" fmla="*/ 36 h 481"/>
              <a:gd name="T86" fmla="*/ 0 w 1189"/>
              <a:gd name="T87" fmla="*/ 0 h 481"/>
              <a:gd name="T88" fmla="*/ 48 w 1189"/>
              <a:gd name="T89" fmla="*/ 0 h 481"/>
              <a:gd name="T90" fmla="*/ 96 w 1189"/>
              <a:gd name="T91" fmla="*/ 12 h 481"/>
              <a:gd name="T92" fmla="*/ 156 w 1189"/>
              <a:gd name="T93" fmla="*/ 36 h 481"/>
              <a:gd name="T94" fmla="*/ 204 w 1189"/>
              <a:gd name="T95" fmla="*/ 60 h 481"/>
              <a:gd name="T96" fmla="*/ 252 w 1189"/>
              <a:gd name="T97" fmla="*/ 6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89" h="481">
                <a:moveTo>
                  <a:pt x="228" y="48"/>
                </a:moveTo>
                <a:lnTo>
                  <a:pt x="240" y="24"/>
                </a:lnTo>
                <a:lnTo>
                  <a:pt x="264" y="36"/>
                </a:lnTo>
                <a:lnTo>
                  <a:pt x="288" y="36"/>
                </a:lnTo>
                <a:lnTo>
                  <a:pt x="312" y="48"/>
                </a:lnTo>
                <a:lnTo>
                  <a:pt x="336" y="60"/>
                </a:lnTo>
                <a:lnTo>
                  <a:pt x="360" y="60"/>
                </a:lnTo>
                <a:lnTo>
                  <a:pt x="384" y="72"/>
                </a:lnTo>
                <a:lnTo>
                  <a:pt x="408" y="72"/>
                </a:lnTo>
                <a:lnTo>
                  <a:pt x="432" y="84"/>
                </a:lnTo>
                <a:lnTo>
                  <a:pt x="456" y="84"/>
                </a:lnTo>
                <a:lnTo>
                  <a:pt x="480" y="96"/>
                </a:lnTo>
                <a:lnTo>
                  <a:pt x="504" y="108"/>
                </a:lnTo>
                <a:lnTo>
                  <a:pt x="528" y="120"/>
                </a:lnTo>
                <a:lnTo>
                  <a:pt x="540" y="144"/>
                </a:lnTo>
                <a:lnTo>
                  <a:pt x="564" y="168"/>
                </a:lnTo>
                <a:lnTo>
                  <a:pt x="576" y="192"/>
                </a:lnTo>
                <a:lnTo>
                  <a:pt x="612" y="204"/>
                </a:lnTo>
                <a:lnTo>
                  <a:pt x="636" y="216"/>
                </a:lnTo>
                <a:lnTo>
                  <a:pt x="660" y="228"/>
                </a:lnTo>
                <a:lnTo>
                  <a:pt x="684" y="240"/>
                </a:lnTo>
                <a:lnTo>
                  <a:pt x="708" y="240"/>
                </a:lnTo>
                <a:lnTo>
                  <a:pt x="732" y="252"/>
                </a:lnTo>
                <a:lnTo>
                  <a:pt x="756" y="264"/>
                </a:lnTo>
                <a:lnTo>
                  <a:pt x="780" y="276"/>
                </a:lnTo>
                <a:lnTo>
                  <a:pt x="804" y="288"/>
                </a:lnTo>
                <a:lnTo>
                  <a:pt x="828" y="288"/>
                </a:lnTo>
                <a:lnTo>
                  <a:pt x="852" y="300"/>
                </a:lnTo>
                <a:lnTo>
                  <a:pt x="876" y="312"/>
                </a:lnTo>
                <a:lnTo>
                  <a:pt x="924" y="324"/>
                </a:lnTo>
                <a:lnTo>
                  <a:pt x="972" y="348"/>
                </a:lnTo>
                <a:lnTo>
                  <a:pt x="996" y="348"/>
                </a:lnTo>
                <a:lnTo>
                  <a:pt x="1020" y="372"/>
                </a:lnTo>
                <a:lnTo>
                  <a:pt x="1044" y="384"/>
                </a:lnTo>
                <a:lnTo>
                  <a:pt x="1068" y="396"/>
                </a:lnTo>
                <a:lnTo>
                  <a:pt x="1080" y="420"/>
                </a:lnTo>
                <a:lnTo>
                  <a:pt x="1104" y="420"/>
                </a:lnTo>
                <a:lnTo>
                  <a:pt x="1116" y="444"/>
                </a:lnTo>
                <a:lnTo>
                  <a:pt x="1164" y="456"/>
                </a:lnTo>
                <a:lnTo>
                  <a:pt x="1188" y="480"/>
                </a:lnTo>
                <a:lnTo>
                  <a:pt x="1164" y="480"/>
                </a:lnTo>
                <a:lnTo>
                  <a:pt x="1128" y="480"/>
                </a:lnTo>
                <a:lnTo>
                  <a:pt x="1104" y="468"/>
                </a:lnTo>
                <a:lnTo>
                  <a:pt x="1080" y="456"/>
                </a:lnTo>
                <a:lnTo>
                  <a:pt x="1056" y="468"/>
                </a:lnTo>
                <a:lnTo>
                  <a:pt x="1032" y="468"/>
                </a:lnTo>
                <a:lnTo>
                  <a:pt x="984" y="468"/>
                </a:lnTo>
                <a:lnTo>
                  <a:pt x="960" y="468"/>
                </a:lnTo>
                <a:lnTo>
                  <a:pt x="936" y="468"/>
                </a:lnTo>
                <a:lnTo>
                  <a:pt x="912" y="468"/>
                </a:lnTo>
                <a:lnTo>
                  <a:pt x="876" y="468"/>
                </a:lnTo>
                <a:lnTo>
                  <a:pt x="852" y="468"/>
                </a:lnTo>
                <a:lnTo>
                  <a:pt x="828" y="468"/>
                </a:lnTo>
                <a:lnTo>
                  <a:pt x="792" y="456"/>
                </a:lnTo>
                <a:lnTo>
                  <a:pt x="768" y="456"/>
                </a:lnTo>
                <a:lnTo>
                  <a:pt x="732" y="456"/>
                </a:lnTo>
                <a:lnTo>
                  <a:pt x="708" y="444"/>
                </a:lnTo>
                <a:lnTo>
                  <a:pt x="684" y="432"/>
                </a:lnTo>
                <a:lnTo>
                  <a:pt x="624" y="420"/>
                </a:lnTo>
                <a:lnTo>
                  <a:pt x="600" y="420"/>
                </a:lnTo>
                <a:lnTo>
                  <a:pt x="564" y="396"/>
                </a:lnTo>
                <a:lnTo>
                  <a:pt x="528" y="396"/>
                </a:lnTo>
                <a:lnTo>
                  <a:pt x="504" y="384"/>
                </a:lnTo>
                <a:lnTo>
                  <a:pt x="492" y="360"/>
                </a:lnTo>
                <a:lnTo>
                  <a:pt x="480" y="336"/>
                </a:lnTo>
                <a:lnTo>
                  <a:pt x="468" y="312"/>
                </a:lnTo>
                <a:lnTo>
                  <a:pt x="456" y="288"/>
                </a:lnTo>
                <a:lnTo>
                  <a:pt x="456" y="264"/>
                </a:lnTo>
                <a:lnTo>
                  <a:pt x="432" y="252"/>
                </a:lnTo>
                <a:lnTo>
                  <a:pt x="420" y="216"/>
                </a:lnTo>
                <a:lnTo>
                  <a:pt x="396" y="204"/>
                </a:lnTo>
                <a:lnTo>
                  <a:pt x="372" y="192"/>
                </a:lnTo>
                <a:lnTo>
                  <a:pt x="348" y="168"/>
                </a:lnTo>
                <a:lnTo>
                  <a:pt x="324" y="156"/>
                </a:lnTo>
                <a:lnTo>
                  <a:pt x="300" y="144"/>
                </a:lnTo>
                <a:lnTo>
                  <a:pt x="276" y="132"/>
                </a:lnTo>
                <a:lnTo>
                  <a:pt x="252" y="132"/>
                </a:lnTo>
                <a:lnTo>
                  <a:pt x="228" y="120"/>
                </a:lnTo>
                <a:lnTo>
                  <a:pt x="204" y="96"/>
                </a:lnTo>
                <a:lnTo>
                  <a:pt x="180" y="96"/>
                </a:lnTo>
                <a:lnTo>
                  <a:pt x="156" y="84"/>
                </a:lnTo>
                <a:lnTo>
                  <a:pt x="120" y="72"/>
                </a:lnTo>
                <a:lnTo>
                  <a:pt x="96" y="72"/>
                </a:lnTo>
                <a:lnTo>
                  <a:pt x="72" y="60"/>
                </a:lnTo>
                <a:lnTo>
                  <a:pt x="48" y="60"/>
                </a:lnTo>
                <a:lnTo>
                  <a:pt x="24" y="36"/>
                </a:lnTo>
                <a:lnTo>
                  <a:pt x="0" y="24"/>
                </a:lnTo>
                <a:lnTo>
                  <a:pt x="0" y="0"/>
                </a:lnTo>
                <a:lnTo>
                  <a:pt x="24" y="0"/>
                </a:lnTo>
                <a:lnTo>
                  <a:pt x="48" y="0"/>
                </a:lnTo>
                <a:lnTo>
                  <a:pt x="72" y="0"/>
                </a:lnTo>
                <a:lnTo>
                  <a:pt x="96" y="12"/>
                </a:lnTo>
                <a:lnTo>
                  <a:pt x="132" y="24"/>
                </a:lnTo>
                <a:lnTo>
                  <a:pt x="156" y="36"/>
                </a:lnTo>
                <a:lnTo>
                  <a:pt x="180" y="48"/>
                </a:lnTo>
                <a:lnTo>
                  <a:pt x="204" y="60"/>
                </a:lnTo>
                <a:lnTo>
                  <a:pt x="228" y="60"/>
                </a:lnTo>
                <a:lnTo>
                  <a:pt x="252" y="60"/>
                </a:lnTo>
                <a:lnTo>
                  <a:pt x="228" y="48"/>
                </a:lnTo>
              </a:path>
            </a:pathLst>
          </a:custGeom>
          <a:solidFill>
            <a:srgbClr val="676767"/>
          </a:solidFill>
          <a:ln>
            <a:noFill/>
          </a:ln>
          <a:effectLst/>
          <a:extLst>
            <a:ext uri="{91240B29-F687-4f45-9708-019B960494DF}">
              <a14:hiddenLine xmlns:a14="http://schemas.microsoft.com/office/drawing/2010/main" xmlns="" w="12700" cap="rnd" cmpd="sng">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637958" name="Rectangle 6"/>
          <p:cNvSpPr>
            <a:spLocks noChangeArrowheads="1"/>
          </p:cNvSpPr>
          <p:nvPr/>
        </p:nvSpPr>
        <p:spPr bwMode="auto">
          <a:xfrm>
            <a:off x="771525" y="311150"/>
            <a:ext cx="742950" cy="1433513"/>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637959" name="Rectangle 7"/>
          <p:cNvSpPr>
            <a:spLocks noChangeArrowheads="1"/>
          </p:cNvSpPr>
          <p:nvPr/>
        </p:nvSpPr>
        <p:spPr bwMode="auto">
          <a:xfrm>
            <a:off x="620713" y="160338"/>
            <a:ext cx="739775" cy="143033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pPr algn="l">
              <a:spcBef>
                <a:spcPct val="50000"/>
              </a:spcBef>
            </a:pPr>
            <a:r>
              <a:rPr lang="en-US" sz="8800">
                <a:solidFill>
                  <a:schemeClr val="tx2"/>
                </a:solidFill>
                <a:effectLst/>
                <a:latin typeface="Times" charset="0"/>
              </a:rPr>
              <a:t>7</a:t>
            </a:r>
          </a:p>
        </p:txBody>
      </p:sp>
      <p:sp>
        <p:nvSpPr>
          <p:cNvPr id="637960" name="Line 8"/>
          <p:cNvSpPr>
            <a:spLocks noChangeShapeType="1"/>
          </p:cNvSpPr>
          <p:nvPr/>
        </p:nvSpPr>
        <p:spPr bwMode="auto">
          <a:xfrm>
            <a:off x="863600" y="838200"/>
            <a:ext cx="311150" cy="0"/>
          </a:xfrm>
          <a:prstGeom prst="line">
            <a:avLst/>
          </a:prstGeom>
          <a:noFill/>
          <a:ln w="50800">
            <a:solidFill>
              <a:schemeClr val="tx2"/>
            </a:solidFill>
            <a:round/>
            <a:headEnd/>
            <a:tailEnd/>
          </a:ln>
          <a:effectLst>
            <a:outerShdw blurRad="63500" dist="107763"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pic>
        <p:nvPicPr>
          <p:cNvPr id="637961" name="Picture 9"/>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975" y="642938"/>
            <a:ext cx="5702300" cy="5478462"/>
          </a:xfrm>
          <a:prstGeom prst="rect">
            <a:avLst/>
          </a:prstGeom>
          <a:noFill/>
          <a:ln w="76200">
            <a:solidFill>
              <a:schemeClr val="accent2"/>
            </a:solidFill>
            <a:miter lim="800000"/>
            <a:headEnd/>
            <a:tailEnd/>
          </a:ln>
          <a:effectLst>
            <a:outerShdw blurRad="63500" dist="8980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pic>
      <p:sp>
        <p:nvSpPr>
          <p:cNvPr id="637963" name="Text Box 11"/>
          <p:cNvSpPr txBox="1">
            <a:spLocks noChangeArrowheads="1"/>
          </p:cNvSpPr>
          <p:nvPr/>
        </p:nvSpPr>
        <p:spPr bwMode="auto">
          <a:xfrm>
            <a:off x="7620000" y="6164263"/>
            <a:ext cx="1289050" cy="446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000" b="1">
                <a:solidFill>
                  <a:schemeClr val="hlink"/>
                </a:solidFill>
                <a:effectLst>
                  <a:outerShdw blurRad="38100" dist="38100" dir="2700000" algn="tl">
                    <a:srgbClr val="000000"/>
                  </a:outerShdw>
                </a:effectLst>
              </a:rPr>
              <a:t> </a:t>
            </a:r>
          </a:p>
        </p:txBody>
      </p:sp>
      <p:grpSp>
        <p:nvGrpSpPr>
          <p:cNvPr id="638029" name="Group 77"/>
          <p:cNvGrpSpPr>
            <a:grpSpLocks/>
          </p:cNvGrpSpPr>
          <p:nvPr/>
        </p:nvGrpSpPr>
        <p:grpSpPr bwMode="auto">
          <a:xfrm>
            <a:off x="2381250" y="1238250"/>
            <a:ext cx="2865438" cy="1343025"/>
            <a:chOff x="2348" y="2052"/>
            <a:chExt cx="1805" cy="846"/>
          </a:xfrm>
        </p:grpSpPr>
        <p:sp>
          <p:nvSpPr>
            <p:cNvPr id="638030" name="Rectangle 7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1" name="AutoShape 7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2" name="Rectangle 8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3" name="Rectangle 81"/>
            <p:cNvSpPr>
              <a:spLocks noChangeArrowheads="1"/>
            </p:cNvSpPr>
            <p:nvPr/>
          </p:nvSpPr>
          <p:spPr bwMode="auto">
            <a:xfrm>
              <a:off x="2348" y="2078"/>
              <a:ext cx="1033"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Helvetica" charset="0"/>
                </a:rPr>
                <a:t>   CHIIJIIPHE KOSO</a:t>
              </a:r>
              <a:endParaRPr lang="en-US" sz="1400" b="1">
                <a:solidFill>
                  <a:srgbClr val="FFA27C"/>
                </a:solidFill>
                <a:effectLst>
                  <a:outerShdw blurRad="38100" dist="38100" dir="2700000" algn="tl">
                    <a:srgbClr val="000000"/>
                  </a:outerShdw>
                </a:effectLst>
                <a:latin typeface="Helvetica" charset="0"/>
              </a:endParaRPr>
            </a:p>
          </p:txBody>
        </p:sp>
        <p:sp>
          <p:nvSpPr>
            <p:cNvPr id="638034" name="Line 8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35" name="Group 83"/>
          <p:cNvGrpSpPr>
            <a:grpSpLocks/>
          </p:cNvGrpSpPr>
          <p:nvPr/>
        </p:nvGrpSpPr>
        <p:grpSpPr bwMode="auto">
          <a:xfrm>
            <a:off x="2686050" y="1581150"/>
            <a:ext cx="2763838" cy="1343025"/>
            <a:chOff x="2412" y="2052"/>
            <a:chExt cx="1741" cy="846"/>
          </a:xfrm>
        </p:grpSpPr>
        <p:sp>
          <p:nvSpPr>
            <p:cNvPr id="638036" name="Rectangle 8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37" name="AutoShape 8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38" name="Rectangle 8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39" name="Rectangle 87"/>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ABRAHAM</a:t>
              </a:r>
              <a:endParaRPr lang="en-US" sz="2800" b="1">
                <a:solidFill>
                  <a:srgbClr val="FFA27C"/>
                </a:solidFill>
                <a:effectLst>
                  <a:outerShdw blurRad="38100" dist="38100" dir="2700000" algn="tl">
                    <a:srgbClr val="000000"/>
                  </a:outerShdw>
                </a:effectLst>
                <a:latin typeface="Helvetica" charset="0"/>
              </a:endParaRPr>
            </a:p>
          </p:txBody>
        </p:sp>
        <p:sp>
          <p:nvSpPr>
            <p:cNvPr id="638040" name="Line 8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41" name="Group 89"/>
          <p:cNvGrpSpPr>
            <a:grpSpLocks/>
          </p:cNvGrpSpPr>
          <p:nvPr/>
        </p:nvGrpSpPr>
        <p:grpSpPr bwMode="auto">
          <a:xfrm>
            <a:off x="2965450" y="1924050"/>
            <a:ext cx="2763838" cy="1343025"/>
            <a:chOff x="2412" y="2052"/>
            <a:chExt cx="1741" cy="846"/>
          </a:xfrm>
        </p:grpSpPr>
        <p:sp>
          <p:nvSpPr>
            <p:cNvPr id="638042" name="Rectangle 9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3" name="AutoShape 9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44" name="Rectangle 9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45" name="Rectangle 93"/>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JOSEPH</a:t>
              </a:r>
              <a:endParaRPr lang="en-US" sz="2800" b="1">
                <a:solidFill>
                  <a:srgbClr val="FFA27C"/>
                </a:solidFill>
                <a:effectLst>
                  <a:outerShdw blurRad="38100" dist="38100" dir="2700000" algn="tl">
                    <a:srgbClr val="000000"/>
                  </a:outerShdw>
                </a:effectLst>
                <a:latin typeface="Helvetica" charset="0"/>
              </a:endParaRPr>
            </a:p>
          </p:txBody>
        </p:sp>
        <p:sp>
          <p:nvSpPr>
            <p:cNvPr id="638046" name="Line 9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47" name="Group 95"/>
          <p:cNvGrpSpPr>
            <a:grpSpLocks/>
          </p:cNvGrpSpPr>
          <p:nvPr/>
        </p:nvGrpSpPr>
        <p:grpSpPr bwMode="auto">
          <a:xfrm>
            <a:off x="3257550" y="2241550"/>
            <a:ext cx="2763838" cy="1343025"/>
            <a:chOff x="2412" y="2052"/>
            <a:chExt cx="1741" cy="846"/>
          </a:xfrm>
        </p:grpSpPr>
        <p:sp>
          <p:nvSpPr>
            <p:cNvPr id="638048" name="Rectangle 9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49" name="AutoShape 9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0" name="Rectangle 9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1" name="Rectangle 99"/>
            <p:cNvSpPr>
              <a:spLocks noChangeArrowheads="1"/>
            </p:cNvSpPr>
            <p:nvPr/>
          </p:nvSpPr>
          <p:spPr bwMode="auto">
            <a:xfrm>
              <a:off x="2546" y="2078"/>
              <a:ext cx="64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MOSES</a:t>
              </a:r>
              <a:endParaRPr lang="en-US" sz="2800" b="1">
                <a:solidFill>
                  <a:srgbClr val="FFA27C"/>
                </a:solidFill>
                <a:effectLst>
                  <a:outerShdw blurRad="38100" dist="38100" dir="2700000" algn="tl">
                    <a:srgbClr val="000000"/>
                  </a:outerShdw>
                </a:effectLst>
                <a:latin typeface="Helvetica" charset="0"/>
              </a:endParaRPr>
            </a:p>
          </p:txBody>
        </p:sp>
        <p:sp>
          <p:nvSpPr>
            <p:cNvPr id="638052" name="Line 10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53" name="Group 101"/>
          <p:cNvGrpSpPr>
            <a:grpSpLocks/>
          </p:cNvGrpSpPr>
          <p:nvPr/>
        </p:nvGrpSpPr>
        <p:grpSpPr bwMode="auto">
          <a:xfrm>
            <a:off x="3524250" y="2546350"/>
            <a:ext cx="2763838" cy="1343025"/>
            <a:chOff x="2412" y="2052"/>
            <a:chExt cx="1741" cy="846"/>
          </a:xfrm>
        </p:grpSpPr>
        <p:sp>
          <p:nvSpPr>
            <p:cNvPr id="638054" name="Rectangle 10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55" name="AutoShape 10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56" name="Rectangle 10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57" name="Rectangle 105"/>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JOSHUA</a:t>
              </a:r>
              <a:endParaRPr lang="en-US" sz="2800" b="1">
                <a:solidFill>
                  <a:srgbClr val="FFA27C"/>
                </a:solidFill>
                <a:effectLst>
                  <a:outerShdw blurRad="38100" dist="38100" dir="2700000" algn="tl">
                    <a:srgbClr val="000000"/>
                  </a:outerShdw>
                </a:effectLst>
                <a:latin typeface="Helvetica" charset="0"/>
              </a:endParaRPr>
            </a:p>
          </p:txBody>
        </p:sp>
        <p:sp>
          <p:nvSpPr>
            <p:cNvPr id="638058" name="Line 10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59" name="Group 107"/>
          <p:cNvGrpSpPr>
            <a:grpSpLocks/>
          </p:cNvGrpSpPr>
          <p:nvPr/>
        </p:nvGrpSpPr>
        <p:grpSpPr bwMode="auto">
          <a:xfrm>
            <a:off x="3603625" y="2851150"/>
            <a:ext cx="2963863" cy="1343025"/>
            <a:chOff x="2286" y="2052"/>
            <a:chExt cx="1867" cy="846"/>
          </a:xfrm>
        </p:grpSpPr>
        <p:sp>
          <p:nvSpPr>
            <p:cNvPr id="638060" name="Rectangle 10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1" name="AutoShape 10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2" name="Rectangle 11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3" name="Rectangle 111"/>
            <p:cNvSpPr>
              <a:spLocks noChangeArrowheads="1"/>
            </p:cNvSpPr>
            <p:nvPr/>
          </p:nvSpPr>
          <p:spPr bwMode="auto">
            <a:xfrm>
              <a:off x="2286" y="2078"/>
              <a:ext cx="116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AMAZHI CHILU</a:t>
              </a:r>
              <a:endParaRPr lang="en-US" sz="2800" b="1">
                <a:solidFill>
                  <a:srgbClr val="FFA27C"/>
                </a:solidFill>
                <a:effectLst>
                  <a:outerShdw blurRad="38100" dist="38100" dir="2700000" algn="tl">
                    <a:srgbClr val="000000"/>
                  </a:outerShdw>
                </a:effectLst>
                <a:latin typeface="Helvetica" charset="0"/>
              </a:endParaRPr>
            </a:p>
          </p:txBody>
        </p:sp>
        <p:sp>
          <p:nvSpPr>
            <p:cNvPr id="638064" name="Line 11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65" name="Group 113"/>
          <p:cNvGrpSpPr>
            <a:grpSpLocks/>
          </p:cNvGrpSpPr>
          <p:nvPr/>
        </p:nvGrpSpPr>
        <p:grpSpPr bwMode="auto">
          <a:xfrm>
            <a:off x="3965575" y="3168650"/>
            <a:ext cx="2894013" cy="1343025"/>
            <a:chOff x="2330" y="2052"/>
            <a:chExt cx="1823" cy="846"/>
          </a:xfrm>
        </p:grpSpPr>
        <p:sp>
          <p:nvSpPr>
            <p:cNvPr id="638066" name="Rectangle 11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67" name="AutoShape 11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68" name="Rectangle 11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69" name="Rectangle 117"/>
            <p:cNvSpPr>
              <a:spLocks noChangeArrowheads="1"/>
            </p:cNvSpPr>
            <p:nvPr/>
          </p:nvSpPr>
          <p:spPr bwMode="auto">
            <a:xfrm>
              <a:off x="2330" y="2078"/>
              <a:ext cx="107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MOVU CHIILU</a:t>
              </a:r>
              <a:endParaRPr lang="en-US" sz="2800" b="1">
                <a:solidFill>
                  <a:srgbClr val="FFA27C"/>
                </a:solidFill>
                <a:effectLst>
                  <a:outerShdw blurRad="38100" dist="38100" dir="2700000" algn="tl">
                    <a:srgbClr val="000000"/>
                  </a:outerShdw>
                </a:effectLst>
                <a:latin typeface="Helvetica" charset="0"/>
              </a:endParaRPr>
            </a:p>
          </p:txBody>
        </p:sp>
        <p:sp>
          <p:nvSpPr>
            <p:cNvPr id="638070" name="Line 11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71" name="Group 119"/>
          <p:cNvGrpSpPr>
            <a:grpSpLocks/>
          </p:cNvGrpSpPr>
          <p:nvPr/>
        </p:nvGrpSpPr>
        <p:grpSpPr bwMode="auto">
          <a:xfrm>
            <a:off x="4270375" y="3524250"/>
            <a:ext cx="2830513" cy="1343025"/>
            <a:chOff x="2370" y="2052"/>
            <a:chExt cx="1783" cy="846"/>
          </a:xfrm>
        </p:grpSpPr>
        <p:sp>
          <p:nvSpPr>
            <p:cNvPr id="638072" name="Rectangle 12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638073" name="AutoShape 12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638074" name="Rectangle 12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638075" name="Rectangle 123"/>
            <p:cNvSpPr>
              <a:spLocks noChangeArrowheads="1"/>
            </p:cNvSpPr>
            <p:nvPr/>
          </p:nvSpPr>
          <p:spPr bwMode="auto">
            <a:xfrm>
              <a:off x="2370" y="2078"/>
              <a:ext cx="989" cy="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200" b="1">
                  <a:solidFill>
                    <a:srgbClr val="790015"/>
                  </a:solidFill>
                  <a:effectLst/>
                  <a:latin typeface="Helvetica" charset="0"/>
                </a:rPr>
                <a:t>   CHIILI KOSO CHILU</a:t>
              </a:r>
              <a:endParaRPr lang="en-US" sz="1200" b="1">
                <a:solidFill>
                  <a:srgbClr val="FFA27C"/>
                </a:solidFill>
                <a:effectLst>
                  <a:outerShdw blurRad="38100" dist="38100" dir="2700000" algn="tl">
                    <a:srgbClr val="000000"/>
                  </a:outerShdw>
                </a:effectLst>
                <a:latin typeface="Helvetica" charset="0"/>
              </a:endParaRPr>
            </a:p>
          </p:txBody>
        </p:sp>
        <p:sp>
          <p:nvSpPr>
            <p:cNvPr id="638076" name="Line 12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638077" name="Group 125"/>
          <p:cNvGrpSpPr>
            <a:grpSpLocks/>
          </p:cNvGrpSpPr>
          <p:nvPr/>
        </p:nvGrpSpPr>
        <p:grpSpPr bwMode="auto">
          <a:xfrm>
            <a:off x="4367213" y="3859213"/>
            <a:ext cx="2962275" cy="1320800"/>
            <a:chOff x="2595" y="2271"/>
            <a:chExt cx="1796" cy="840"/>
          </a:xfrm>
        </p:grpSpPr>
        <p:sp>
          <p:nvSpPr>
            <p:cNvPr id="638078" name="Rectangle 12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638079" name="AutoShape 12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0" name="Rectangle 12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638081" name="Rectangle 129"/>
            <p:cNvSpPr>
              <a:spLocks noChangeArrowheads="1"/>
            </p:cNvSpPr>
            <p:nvPr/>
          </p:nvSpPr>
          <p:spPr bwMode="auto">
            <a:xfrm>
              <a:off x="2595" y="2298"/>
              <a:ext cx="1080" cy="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800" b="1">
                  <a:solidFill>
                    <a:srgbClr val="790015"/>
                  </a:solidFill>
                  <a:effectLst/>
                  <a:latin typeface="Helvetica" charset="0"/>
                </a:rPr>
                <a:t>   MAKRAKOBU</a:t>
              </a:r>
              <a:endParaRPr lang="en-US" sz="2800" b="1">
                <a:solidFill>
                  <a:srgbClr val="FFA27C"/>
                </a:solidFill>
                <a:effectLst>
                  <a:outerShdw blurRad="38100" dist="38100" dir="2700000" algn="tl">
                    <a:srgbClr val="000000"/>
                  </a:outerShdw>
                </a:effectLst>
                <a:latin typeface="Helvetica" charset="0"/>
              </a:endParaRPr>
            </a:p>
          </p:txBody>
        </p:sp>
      </p:grpSp>
      <p:grpSp>
        <p:nvGrpSpPr>
          <p:cNvPr id="638082" name="Group 130"/>
          <p:cNvGrpSpPr>
            <a:grpSpLocks/>
          </p:cNvGrpSpPr>
          <p:nvPr/>
        </p:nvGrpSpPr>
        <p:grpSpPr bwMode="auto">
          <a:xfrm>
            <a:off x="4908550" y="4208463"/>
            <a:ext cx="2762250" cy="1479550"/>
            <a:chOff x="3948" y="107"/>
            <a:chExt cx="1740" cy="932"/>
          </a:xfrm>
        </p:grpSpPr>
        <p:sp>
          <p:nvSpPr>
            <p:cNvPr id="638083" name="Rectangle 13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638084" name="AutoShape 13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638085" name="Rectangle 13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638086" name="Group 134"/>
            <p:cNvGrpSpPr>
              <a:grpSpLocks/>
            </p:cNvGrpSpPr>
            <p:nvPr/>
          </p:nvGrpSpPr>
          <p:grpSpPr bwMode="auto">
            <a:xfrm>
              <a:off x="4059" y="130"/>
              <a:ext cx="632" cy="283"/>
              <a:chOff x="3082" y="3101"/>
              <a:chExt cx="496" cy="235"/>
            </a:xfrm>
          </p:grpSpPr>
          <p:sp>
            <p:nvSpPr>
              <p:cNvPr id="638087" name="Rectangle 135"/>
              <p:cNvSpPr>
                <a:spLocks noChangeArrowheads="1"/>
              </p:cNvSpPr>
              <p:nvPr/>
            </p:nvSpPr>
            <p:spPr bwMode="auto">
              <a:xfrm>
                <a:off x="3082" y="3113"/>
                <a:ext cx="146"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638088" name="Rectangle 136"/>
              <p:cNvSpPr>
                <a:spLocks noChangeArrowheads="1"/>
              </p:cNvSpPr>
              <p:nvPr/>
            </p:nvSpPr>
            <p:spPr bwMode="auto">
              <a:xfrm>
                <a:off x="3173" y="3101"/>
                <a:ext cx="405"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790015"/>
                    </a:solidFill>
                    <a:effectLst/>
                    <a:latin typeface="Helvetica" charset="0"/>
                  </a:rPr>
                  <a:t>JISU</a:t>
                </a:r>
                <a:endParaRPr lang="en-US" sz="4000" b="1">
                  <a:solidFill>
                    <a:srgbClr val="FFA27C"/>
                  </a:solidFill>
                  <a:effectLst>
                    <a:outerShdw blurRad="38100" dist="38100" dir="2700000" algn="tl">
                      <a:srgbClr val="000000"/>
                    </a:outerShdw>
                  </a:effectLst>
                  <a:latin typeface="Helvetica" charset="0"/>
                </a:endParaRPr>
              </a:p>
            </p:txBody>
          </p:sp>
        </p:grpSp>
        <p:sp>
          <p:nvSpPr>
            <p:cNvPr id="638089" name="Line 137"/>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638090" name="Line 138"/>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638091" name="Text Box 139"/>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sp>
        <p:nvSpPr>
          <p:cNvPr id="638095" name="Text Box 143"/>
          <p:cNvSpPr txBox="1">
            <a:spLocks noChangeArrowheads="1"/>
          </p:cNvSpPr>
          <p:nvPr/>
        </p:nvSpPr>
        <p:spPr bwMode="auto">
          <a:xfrm>
            <a:off x="8483600" y="1590675"/>
            <a:ext cx="660400" cy="446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sz="2000" b="1">
              <a:solidFill>
                <a:schemeClr val="hlink"/>
              </a:solidFill>
              <a:effectLst>
                <a:outerShdw blurRad="38100" dist="38100" dir="2700000" algn="tl">
                  <a:srgbClr val="000000"/>
                </a:outerShdw>
              </a:effectLst>
            </a:endParaRPr>
          </a:p>
        </p:txBody>
      </p:sp>
      <p:sp>
        <p:nvSpPr>
          <p:cNvPr id="638096" name="Rectangle 144"/>
          <p:cNvSpPr>
            <a:spLocks noChangeArrowheads="1"/>
          </p:cNvSpPr>
          <p:nvPr/>
        </p:nvSpPr>
        <p:spPr bwMode="auto">
          <a:xfrm>
            <a:off x="8077200"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07</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638029"/>
                                        </p:tgtEl>
                                        <p:attrNameLst>
                                          <p:attrName>style.visibility</p:attrName>
                                        </p:attrNameLst>
                                      </p:cBhvr>
                                      <p:to>
                                        <p:strVal val="visible"/>
                                      </p:to>
                                    </p:set>
                                    <p:animEffect transition="in" filter="dissolve">
                                      <p:cBhvr>
                                        <p:cTn id="7" dur="500"/>
                                        <p:tgtEl>
                                          <p:spTgt spid="638029"/>
                                        </p:tgtEl>
                                      </p:cBhvr>
                                    </p:animEffect>
                                  </p:childTnLst>
                                </p:cTn>
                              </p:par>
                            </p:childTnLst>
                          </p:cTn>
                        </p:par>
                        <p:par>
                          <p:cTn id="8" fill="hold" nodeType="afterGroup">
                            <p:stCondLst>
                              <p:cond delay="1500"/>
                            </p:stCondLst>
                            <p:childTnLst>
                              <p:par>
                                <p:cTn id="9" presetID="9" presetClass="entr" presetSubtype="0" fill="hold" nodeType="afterEffect">
                                  <p:stCondLst>
                                    <p:cond delay="100"/>
                                  </p:stCondLst>
                                  <p:childTnLst>
                                    <p:set>
                                      <p:cBhvr>
                                        <p:cTn id="10" dur="1" fill="hold">
                                          <p:stCondLst>
                                            <p:cond delay="0"/>
                                          </p:stCondLst>
                                        </p:cTn>
                                        <p:tgtEl>
                                          <p:spTgt spid="638035"/>
                                        </p:tgtEl>
                                        <p:attrNameLst>
                                          <p:attrName>style.visibility</p:attrName>
                                        </p:attrNameLst>
                                      </p:cBhvr>
                                      <p:to>
                                        <p:strVal val="visible"/>
                                      </p:to>
                                    </p:set>
                                    <p:animEffect transition="in" filter="dissolve">
                                      <p:cBhvr>
                                        <p:cTn id="11" dur="500"/>
                                        <p:tgtEl>
                                          <p:spTgt spid="638035"/>
                                        </p:tgtEl>
                                      </p:cBhvr>
                                    </p:animEffect>
                                  </p:childTnLst>
                                </p:cTn>
                              </p:par>
                            </p:childTnLst>
                          </p:cTn>
                        </p:par>
                        <p:par>
                          <p:cTn id="12" fill="hold" nodeType="afterGroup">
                            <p:stCondLst>
                              <p:cond delay="2100"/>
                            </p:stCondLst>
                            <p:childTnLst>
                              <p:par>
                                <p:cTn id="13" presetID="9" presetClass="entr" presetSubtype="0" fill="hold" nodeType="afterEffect">
                                  <p:stCondLst>
                                    <p:cond delay="100"/>
                                  </p:stCondLst>
                                  <p:childTnLst>
                                    <p:set>
                                      <p:cBhvr>
                                        <p:cTn id="14" dur="1" fill="hold">
                                          <p:stCondLst>
                                            <p:cond delay="0"/>
                                          </p:stCondLst>
                                        </p:cTn>
                                        <p:tgtEl>
                                          <p:spTgt spid="638041"/>
                                        </p:tgtEl>
                                        <p:attrNameLst>
                                          <p:attrName>style.visibility</p:attrName>
                                        </p:attrNameLst>
                                      </p:cBhvr>
                                      <p:to>
                                        <p:strVal val="visible"/>
                                      </p:to>
                                    </p:set>
                                    <p:animEffect transition="in" filter="dissolve">
                                      <p:cBhvr>
                                        <p:cTn id="15" dur="500"/>
                                        <p:tgtEl>
                                          <p:spTgt spid="638041"/>
                                        </p:tgtEl>
                                      </p:cBhvr>
                                    </p:animEffect>
                                  </p:childTnLst>
                                </p:cTn>
                              </p:par>
                            </p:childTnLst>
                          </p:cTn>
                        </p:par>
                        <p:par>
                          <p:cTn id="16" fill="hold" nodeType="afterGroup">
                            <p:stCondLst>
                              <p:cond delay="2700"/>
                            </p:stCondLst>
                            <p:childTnLst>
                              <p:par>
                                <p:cTn id="17" presetID="9" presetClass="entr" presetSubtype="0" fill="hold" nodeType="afterEffect">
                                  <p:stCondLst>
                                    <p:cond delay="100"/>
                                  </p:stCondLst>
                                  <p:childTnLst>
                                    <p:set>
                                      <p:cBhvr>
                                        <p:cTn id="18" dur="1" fill="hold">
                                          <p:stCondLst>
                                            <p:cond delay="0"/>
                                          </p:stCondLst>
                                        </p:cTn>
                                        <p:tgtEl>
                                          <p:spTgt spid="638047"/>
                                        </p:tgtEl>
                                        <p:attrNameLst>
                                          <p:attrName>style.visibility</p:attrName>
                                        </p:attrNameLst>
                                      </p:cBhvr>
                                      <p:to>
                                        <p:strVal val="visible"/>
                                      </p:to>
                                    </p:set>
                                    <p:animEffect transition="in" filter="dissolve">
                                      <p:cBhvr>
                                        <p:cTn id="19" dur="500"/>
                                        <p:tgtEl>
                                          <p:spTgt spid="638047"/>
                                        </p:tgtEl>
                                      </p:cBhvr>
                                    </p:animEffect>
                                  </p:childTnLst>
                                </p:cTn>
                              </p:par>
                            </p:childTnLst>
                          </p:cTn>
                        </p:par>
                        <p:par>
                          <p:cTn id="20" fill="hold" nodeType="afterGroup">
                            <p:stCondLst>
                              <p:cond delay="3300"/>
                            </p:stCondLst>
                            <p:childTnLst>
                              <p:par>
                                <p:cTn id="21" presetID="9" presetClass="entr" presetSubtype="0" fill="hold" nodeType="afterEffect">
                                  <p:stCondLst>
                                    <p:cond delay="100"/>
                                  </p:stCondLst>
                                  <p:childTnLst>
                                    <p:set>
                                      <p:cBhvr>
                                        <p:cTn id="22" dur="1" fill="hold">
                                          <p:stCondLst>
                                            <p:cond delay="0"/>
                                          </p:stCondLst>
                                        </p:cTn>
                                        <p:tgtEl>
                                          <p:spTgt spid="638053"/>
                                        </p:tgtEl>
                                        <p:attrNameLst>
                                          <p:attrName>style.visibility</p:attrName>
                                        </p:attrNameLst>
                                      </p:cBhvr>
                                      <p:to>
                                        <p:strVal val="visible"/>
                                      </p:to>
                                    </p:set>
                                    <p:animEffect transition="in" filter="dissolve">
                                      <p:cBhvr>
                                        <p:cTn id="23" dur="500"/>
                                        <p:tgtEl>
                                          <p:spTgt spid="638053"/>
                                        </p:tgtEl>
                                      </p:cBhvr>
                                    </p:animEffect>
                                  </p:childTnLst>
                                </p:cTn>
                              </p:par>
                            </p:childTnLst>
                          </p:cTn>
                        </p:par>
                        <p:par>
                          <p:cTn id="24" fill="hold" nodeType="afterGroup">
                            <p:stCondLst>
                              <p:cond delay="3900"/>
                            </p:stCondLst>
                            <p:childTnLst>
                              <p:par>
                                <p:cTn id="25" presetID="9" presetClass="entr" presetSubtype="0" fill="hold" nodeType="afterEffect">
                                  <p:stCondLst>
                                    <p:cond delay="100"/>
                                  </p:stCondLst>
                                  <p:childTnLst>
                                    <p:set>
                                      <p:cBhvr>
                                        <p:cTn id="26" dur="1" fill="hold">
                                          <p:stCondLst>
                                            <p:cond delay="0"/>
                                          </p:stCondLst>
                                        </p:cTn>
                                        <p:tgtEl>
                                          <p:spTgt spid="638059"/>
                                        </p:tgtEl>
                                        <p:attrNameLst>
                                          <p:attrName>style.visibility</p:attrName>
                                        </p:attrNameLst>
                                      </p:cBhvr>
                                      <p:to>
                                        <p:strVal val="visible"/>
                                      </p:to>
                                    </p:set>
                                    <p:animEffect transition="in" filter="dissolve">
                                      <p:cBhvr>
                                        <p:cTn id="27" dur="500"/>
                                        <p:tgtEl>
                                          <p:spTgt spid="638059"/>
                                        </p:tgtEl>
                                      </p:cBhvr>
                                    </p:animEffect>
                                  </p:childTnLst>
                                </p:cTn>
                              </p:par>
                            </p:childTnLst>
                          </p:cTn>
                        </p:par>
                        <p:par>
                          <p:cTn id="28" fill="hold" nodeType="afterGroup">
                            <p:stCondLst>
                              <p:cond delay="4500"/>
                            </p:stCondLst>
                            <p:childTnLst>
                              <p:par>
                                <p:cTn id="29" presetID="9" presetClass="entr" presetSubtype="0" fill="hold" nodeType="afterEffect">
                                  <p:stCondLst>
                                    <p:cond delay="100"/>
                                  </p:stCondLst>
                                  <p:childTnLst>
                                    <p:set>
                                      <p:cBhvr>
                                        <p:cTn id="30" dur="1" fill="hold">
                                          <p:stCondLst>
                                            <p:cond delay="0"/>
                                          </p:stCondLst>
                                        </p:cTn>
                                        <p:tgtEl>
                                          <p:spTgt spid="638065"/>
                                        </p:tgtEl>
                                        <p:attrNameLst>
                                          <p:attrName>style.visibility</p:attrName>
                                        </p:attrNameLst>
                                      </p:cBhvr>
                                      <p:to>
                                        <p:strVal val="visible"/>
                                      </p:to>
                                    </p:set>
                                    <p:animEffect transition="in" filter="dissolve">
                                      <p:cBhvr>
                                        <p:cTn id="31" dur="500"/>
                                        <p:tgtEl>
                                          <p:spTgt spid="638065"/>
                                        </p:tgtEl>
                                      </p:cBhvr>
                                    </p:animEffect>
                                  </p:childTnLst>
                                </p:cTn>
                              </p:par>
                            </p:childTnLst>
                          </p:cTn>
                        </p:par>
                        <p:par>
                          <p:cTn id="32" fill="hold" nodeType="afterGroup">
                            <p:stCondLst>
                              <p:cond delay="5100"/>
                            </p:stCondLst>
                            <p:childTnLst>
                              <p:par>
                                <p:cTn id="33" presetID="9" presetClass="entr" presetSubtype="0" fill="hold" nodeType="afterEffect">
                                  <p:stCondLst>
                                    <p:cond delay="100"/>
                                  </p:stCondLst>
                                  <p:childTnLst>
                                    <p:set>
                                      <p:cBhvr>
                                        <p:cTn id="34" dur="1" fill="hold">
                                          <p:stCondLst>
                                            <p:cond delay="0"/>
                                          </p:stCondLst>
                                        </p:cTn>
                                        <p:tgtEl>
                                          <p:spTgt spid="638071"/>
                                        </p:tgtEl>
                                        <p:attrNameLst>
                                          <p:attrName>style.visibility</p:attrName>
                                        </p:attrNameLst>
                                      </p:cBhvr>
                                      <p:to>
                                        <p:strVal val="visible"/>
                                      </p:to>
                                    </p:set>
                                    <p:animEffect transition="in" filter="dissolve">
                                      <p:cBhvr>
                                        <p:cTn id="35" dur="500"/>
                                        <p:tgtEl>
                                          <p:spTgt spid="638071"/>
                                        </p:tgtEl>
                                      </p:cBhvr>
                                    </p:animEffect>
                                  </p:childTnLst>
                                </p:cTn>
                              </p:par>
                            </p:childTnLst>
                          </p:cTn>
                        </p:par>
                        <p:par>
                          <p:cTn id="36" fill="hold" nodeType="afterGroup">
                            <p:stCondLst>
                              <p:cond delay="5700"/>
                            </p:stCondLst>
                            <p:childTnLst>
                              <p:par>
                                <p:cTn id="37" presetID="9" presetClass="entr" presetSubtype="0" fill="hold" nodeType="afterEffect">
                                  <p:stCondLst>
                                    <p:cond delay="100"/>
                                  </p:stCondLst>
                                  <p:childTnLst>
                                    <p:set>
                                      <p:cBhvr>
                                        <p:cTn id="38" dur="1" fill="hold">
                                          <p:stCondLst>
                                            <p:cond delay="0"/>
                                          </p:stCondLst>
                                        </p:cTn>
                                        <p:tgtEl>
                                          <p:spTgt spid="638077"/>
                                        </p:tgtEl>
                                        <p:attrNameLst>
                                          <p:attrName>style.visibility</p:attrName>
                                        </p:attrNameLst>
                                      </p:cBhvr>
                                      <p:to>
                                        <p:strVal val="visible"/>
                                      </p:to>
                                    </p:set>
                                    <p:animEffect transition="in" filter="dissolve">
                                      <p:cBhvr>
                                        <p:cTn id="39" dur="500"/>
                                        <p:tgtEl>
                                          <p:spTgt spid="638077"/>
                                        </p:tgtEl>
                                      </p:cBhvr>
                                    </p:animEffect>
                                  </p:childTnLst>
                                </p:cTn>
                              </p:par>
                            </p:childTnLst>
                          </p:cTn>
                        </p:par>
                        <p:par>
                          <p:cTn id="40" fill="hold" nodeType="afterGroup">
                            <p:stCondLst>
                              <p:cond delay="6300"/>
                            </p:stCondLst>
                            <p:childTnLst>
                              <p:par>
                                <p:cTn id="41" presetID="9" presetClass="entr" presetSubtype="0" fill="hold" nodeType="afterEffect">
                                  <p:stCondLst>
                                    <p:cond delay="100"/>
                                  </p:stCondLst>
                                  <p:childTnLst>
                                    <p:set>
                                      <p:cBhvr>
                                        <p:cTn id="42" dur="1" fill="hold">
                                          <p:stCondLst>
                                            <p:cond delay="0"/>
                                          </p:stCondLst>
                                        </p:cTn>
                                        <p:tgtEl>
                                          <p:spTgt spid="638082"/>
                                        </p:tgtEl>
                                        <p:attrNameLst>
                                          <p:attrName>style.visibility</p:attrName>
                                        </p:attrNameLst>
                                      </p:cBhvr>
                                      <p:to>
                                        <p:strVal val="visible"/>
                                      </p:to>
                                    </p:set>
                                    <p:animEffect transition="in" filter="dissolve">
                                      <p:cBhvr>
                                        <p:cTn id="43" dur="500"/>
                                        <p:tgtEl>
                                          <p:spTgt spid="638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ChangeArrowheads="1"/>
          </p:cNvSpPr>
          <p:nvPr/>
        </p:nvSpPr>
        <p:spPr bwMode="auto">
          <a:xfrm>
            <a:off x="441325" y="166688"/>
            <a:ext cx="968375" cy="1373187"/>
          </a:xfrm>
          <a:prstGeom prst="rect">
            <a:avLst/>
          </a:prstGeom>
          <a:noFill/>
          <a:ln>
            <a:noFill/>
          </a:ln>
          <a:effectLst>
            <a:outerShdw blurRad="63500" dist="143684"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12323" name="Rectangle 3"/>
          <p:cNvSpPr>
            <a:spLocks noChangeArrowheads="1"/>
          </p:cNvSpPr>
          <p:nvPr/>
        </p:nvSpPr>
        <p:spPr bwMode="auto">
          <a:xfrm>
            <a:off x="590550" y="2020888"/>
            <a:ext cx="1695450" cy="4227512"/>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12324" name="Rectangle 4"/>
          <p:cNvSpPr>
            <a:spLocks noChangeArrowheads="1"/>
          </p:cNvSpPr>
          <p:nvPr/>
        </p:nvSpPr>
        <p:spPr bwMode="auto">
          <a:xfrm>
            <a:off x="2520950" y="920750"/>
            <a:ext cx="5702300" cy="5245100"/>
          </a:xfrm>
          <a:prstGeom prst="rect">
            <a:avLst/>
          </a:prstGeom>
          <a:solidFill>
            <a:srgbClr val="FFFFFF"/>
          </a:solidFill>
          <a:ln w="12700">
            <a:solidFill>
              <a:schemeClr val="tx1"/>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25" name="Rectangle 5"/>
          <p:cNvSpPr>
            <a:spLocks noChangeArrowheads="1"/>
          </p:cNvSpPr>
          <p:nvPr/>
        </p:nvSpPr>
        <p:spPr bwMode="auto">
          <a:xfrm>
            <a:off x="1117600" y="969963"/>
            <a:ext cx="6959600" cy="5207000"/>
          </a:xfrm>
          <a:prstGeom prst="rect">
            <a:avLst/>
          </a:prstGeom>
          <a:gradFill rotWithShape="0">
            <a:gsLst>
              <a:gs pos="0">
                <a:srgbClr val="2D1A74"/>
              </a:gs>
              <a:gs pos="100000">
                <a:srgbClr val="2D1A74">
                  <a:gamma/>
                  <a:shade val="29804"/>
                  <a:invGamma/>
                </a:srgbClr>
              </a:gs>
            </a:gsLst>
            <a:path path="shape">
              <a:fillToRect l="50000" t="50000" r="50000" b="50000"/>
            </a:path>
          </a:gradFill>
          <a:ln w="50800">
            <a:solidFill>
              <a:schemeClr val="accent2"/>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26" name="Line 6"/>
          <p:cNvSpPr>
            <a:spLocks noChangeShapeType="1"/>
          </p:cNvSpPr>
          <p:nvPr/>
        </p:nvSpPr>
        <p:spPr bwMode="auto">
          <a:xfrm>
            <a:off x="1530350" y="3505200"/>
            <a:ext cx="6845300" cy="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2327" name="Line 7"/>
          <p:cNvSpPr>
            <a:spLocks noChangeShapeType="1"/>
          </p:cNvSpPr>
          <p:nvPr/>
        </p:nvSpPr>
        <p:spPr bwMode="auto">
          <a:xfrm>
            <a:off x="4953000" y="996950"/>
            <a:ext cx="0" cy="5092700"/>
          </a:xfrm>
          <a:prstGeom prst="line">
            <a:avLst/>
          </a:prstGeom>
          <a:noFill/>
          <a:ln w="12700">
            <a:solidFill>
              <a:schemeClr val="tx2"/>
            </a:solidFill>
            <a:prstDash val="dash"/>
            <a:round/>
            <a:headEnd/>
            <a:tailEnd/>
          </a:ln>
          <a:effectLst>
            <a:outerShdw blurRad="63500" dist="71842" dir="2700000"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2328" name="Freeform 8"/>
          <p:cNvSpPr>
            <a:spLocks/>
          </p:cNvSpPr>
          <p:nvPr/>
        </p:nvSpPr>
        <p:spPr bwMode="auto">
          <a:xfrm>
            <a:off x="1562100" y="990600"/>
            <a:ext cx="1620838" cy="3049588"/>
          </a:xfrm>
          <a:custGeom>
            <a:avLst/>
            <a:gdLst>
              <a:gd name="T0" fmla="*/ 984 w 1021"/>
              <a:gd name="T1" fmla="*/ 24 h 1921"/>
              <a:gd name="T2" fmla="*/ 996 w 1021"/>
              <a:gd name="T3" fmla="*/ 72 h 1921"/>
              <a:gd name="T4" fmla="*/ 1008 w 1021"/>
              <a:gd name="T5" fmla="*/ 120 h 1921"/>
              <a:gd name="T6" fmla="*/ 1020 w 1021"/>
              <a:gd name="T7" fmla="*/ 180 h 1921"/>
              <a:gd name="T8" fmla="*/ 1020 w 1021"/>
              <a:gd name="T9" fmla="*/ 240 h 1921"/>
              <a:gd name="T10" fmla="*/ 1020 w 1021"/>
              <a:gd name="T11" fmla="*/ 300 h 1921"/>
              <a:gd name="T12" fmla="*/ 1020 w 1021"/>
              <a:gd name="T13" fmla="*/ 348 h 1921"/>
              <a:gd name="T14" fmla="*/ 1020 w 1021"/>
              <a:gd name="T15" fmla="*/ 396 h 1921"/>
              <a:gd name="T16" fmla="*/ 1008 w 1021"/>
              <a:gd name="T17" fmla="*/ 456 h 1921"/>
              <a:gd name="T18" fmla="*/ 996 w 1021"/>
              <a:gd name="T19" fmla="*/ 516 h 1921"/>
              <a:gd name="T20" fmla="*/ 996 w 1021"/>
              <a:gd name="T21" fmla="*/ 564 h 1921"/>
              <a:gd name="T22" fmla="*/ 972 w 1021"/>
              <a:gd name="T23" fmla="*/ 636 h 1921"/>
              <a:gd name="T24" fmla="*/ 972 w 1021"/>
              <a:gd name="T25" fmla="*/ 696 h 1921"/>
              <a:gd name="T26" fmla="*/ 948 w 1021"/>
              <a:gd name="T27" fmla="*/ 744 h 1921"/>
              <a:gd name="T28" fmla="*/ 936 w 1021"/>
              <a:gd name="T29" fmla="*/ 792 h 1921"/>
              <a:gd name="T30" fmla="*/ 924 w 1021"/>
              <a:gd name="T31" fmla="*/ 864 h 1921"/>
              <a:gd name="T32" fmla="*/ 900 w 1021"/>
              <a:gd name="T33" fmla="*/ 912 h 1921"/>
              <a:gd name="T34" fmla="*/ 888 w 1021"/>
              <a:gd name="T35" fmla="*/ 960 h 1921"/>
              <a:gd name="T36" fmla="*/ 864 w 1021"/>
              <a:gd name="T37" fmla="*/ 1020 h 1921"/>
              <a:gd name="T38" fmla="*/ 840 w 1021"/>
              <a:gd name="T39" fmla="*/ 1068 h 1921"/>
              <a:gd name="T40" fmla="*/ 828 w 1021"/>
              <a:gd name="T41" fmla="*/ 1116 h 1921"/>
              <a:gd name="T42" fmla="*/ 792 w 1021"/>
              <a:gd name="T43" fmla="*/ 1176 h 1921"/>
              <a:gd name="T44" fmla="*/ 768 w 1021"/>
              <a:gd name="T45" fmla="*/ 1224 h 1921"/>
              <a:gd name="T46" fmla="*/ 732 w 1021"/>
              <a:gd name="T47" fmla="*/ 1284 h 1921"/>
              <a:gd name="T48" fmla="*/ 696 w 1021"/>
              <a:gd name="T49" fmla="*/ 1332 h 1921"/>
              <a:gd name="T50" fmla="*/ 660 w 1021"/>
              <a:gd name="T51" fmla="*/ 1380 h 1921"/>
              <a:gd name="T52" fmla="*/ 636 w 1021"/>
              <a:gd name="T53" fmla="*/ 1428 h 1921"/>
              <a:gd name="T54" fmla="*/ 600 w 1021"/>
              <a:gd name="T55" fmla="*/ 1476 h 1921"/>
              <a:gd name="T56" fmla="*/ 564 w 1021"/>
              <a:gd name="T57" fmla="*/ 1524 h 1921"/>
              <a:gd name="T58" fmla="*/ 540 w 1021"/>
              <a:gd name="T59" fmla="*/ 1560 h 1921"/>
              <a:gd name="T60" fmla="*/ 516 w 1021"/>
              <a:gd name="T61" fmla="*/ 1608 h 1921"/>
              <a:gd name="T62" fmla="*/ 480 w 1021"/>
              <a:gd name="T63" fmla="*/ 1644 h 1921"/>
              <a:gd name="T64" fmla="*/ 432 w 1021"/>
              <a:gd name="T65" fmla="*/ 1692 h 1921"/>
              <a:gd name="T66" fmla="*/ 396 w 1021"/>
              <a:gd name="T67" fmla="*/ 1728 h 1921"/>
              <a:gd name="T68" fmla="*/ 336 w 1021"/>
              <a:gd name="T69" fmla="*/ 1764 h 1921"/>
              <a:gd name="T70" fmla="*/ 288 w 1021"/>
              <a:gd name="T71" fmla="*/ 1800 h 1921"/>
              <a:gd name="T72" fmla="*/ 228 w 1021"/>
              <a:gd name="T73" fmla="*/ 1836 h 1921"/>
              <a:gd name="T74" fmla="*/ 168 w 1021"/>
              <a:gd name="T75" fmla="*/ 1860 h 1921"/>
              <a:gd name="T76" fmla="*/ 96 w 1021"/>
              <a:gd name="T77" fmla="*/ 1884 h 1921"/>
              <a:gd name="T78" fmla="*/ 48 w 1021"/>
              <a:gd name="T79" fmla="*/ 1908 h 1921"/>
              <a:gd name="T80" fmla="*/ 0 w 1021"/>
              <a:gd name="T81" fmla="*/ 1920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21" h="1921">
                <a:moveTo>
                  <a:pt x="984" y="0"/>
                </a:moveTo>
                <a:lnTo>
                  <a:pt x="984" y="24"/>
                </a:lnTo>
                <a:lnTo>
                  <a:pt x="996" y="48"/>
                </a:lnTo>
                <a:lnTo>
                  <a:pt x="996" y="72"/>
                </a:lnTo>
                <a:lnTo>
                  <a:pt x="1008" y="96"/>
                </a:lnTo>
                <a:lnTo>
                  <a:pt x="1008" y="120"/>
                </a:lnTo>
                <a:lnTo>
                  <a:pt x="1020" y="156"/>
                </a:lnTo>
                <a:lnTo>
                  <a:pt x="1020" y="180"/>
                </a:lnTo>
                <a:lnTo>
                  <a:pt x="1020" y="216"/>
                </a:lnTo>
                <a:lnTo>
                  <a:pt x="1020" y="240"/>
                </a:lnTo>
                <a:lnTo>
                  <a:pt x="1020" y="264"/>
                </a:lnTo>
                <a:lnTo>
                  <a:pt x="1020" y="300"/>
                </a:lnTo>
                <a:lnTo>
                  <a:pt x="1020" y="324"/>
                </a:lnTo>
                <a:lnTo>
                  <a:pt x="1020" y="348"/>
                </a:lnTo>
                <a:lnTo>
                  <a:pt x="1020" y="372"/>
                </a:lnTo>
                <a:lnTo>
                  <a:pt x="1020" y="396"/>
                </a:lnTo>
                <a:lnTo>
                  <a:pt x="1020" y="432"/>
                </a:lnTo>
                <a:lnTo>
                  <a:pt x="1008" y="456"/>
                </a:lnTo>
                <a:lnTo>
                  <a:pt x="1008" y="492"/>
                </a:lnTo>
                <a:lnTo>
                  <a:pt x="996" y="516"/>
                </a:lnTo>
                <a:lnTo>
                  <a:pt x="996" y="540"/>
                </a:lnTo>
                <a:lnTo>
                  <a:pt x="996" y="564"/>
                </a:lnTo>
                <a:lnTo>
                  <a:pt x="984" y="600"/>
                </a:lnTo>
                <a:lnTo>
                  <a:pt x="972" y="636"/>
                </a:lnTo>
                <a:lnTo>
                  <a:pt x="972" y="672"/>
                </a:lnTo>
                <a:lnTo>
                  <a:pt x="972" y="696"/>
                </a:lnTo>
                <a:lnTo>
                  <a:pt x="960" y="720"/>
                </a:lnTo>
                <a:lnTo>
                  <a:pt x="948" y="744"/>
                </a:lnTo>
                <a:lnTo>
                  <a:pt x="936" y="768"/>
                </a:lnTo>
                <a:lnTo>
                  <a:pt x="936" y="792"/>
                </a:lnTo>
                <a:lnTo>
                  <a:pt x="924" y="828"/>
                </a:lnTo>
                <a:lnTo>
                  <a:pt x="924" y="864"/>
                </a:lnTo>
                <a:lnTo>
                  <a:pt x="912" y="888"/>
                </a:lnTo>
                <a:lnTo>
                  <a:pt x="900" y="912"/>
                </a:lnTo>
                <a:lnTo>
                  <a:pt x="900" y="936"/>
                </a:lnTo>
                <a:lnTo>
                  <a:pt x="888" y="960"/>
                </a:lnTo>
                <a:lnTo>
                  <a:pt x="876" y="984"/>
                </a:lnTo>
                <a:lnTo>
                  <a:pt x="864" y="1020"/>
                </a:lnTo>
                <a:lnTo>
                  <a:pt x="852" y="1044"/>
                </a:lnTo>
                <a:lnTo>
                  <a:pt x="840" y="1068"/>
                </a:lnTo>
                <a:lnTo>
                  <a:pt x="828" y="1092"/>
                </a:lnTo>
                <a:lnTo>
                  <a:pt x="828" y="1116"/>
                </a:lnTo>
                <a:lnTo>
                  <a:pt x="804" y="1152"/>
                </a:lnTo>
                <a:lnTo>
                  <a:pt x="792" y="1176"/>
                </a:lnTo>
                <a:lnTo>
                  <a:pt x="780" y="1200"/>
                </a:lnTo>
                <a:lnTo>
                  <a:pt x="768" y="1224"/>
                </a:lnTo>
                <a:lnTo>
                  <a:pt x="744" y="1236"/>
                </a:lnTo>
                <a:lnTo>
                  <a:pt x="732" y="1284"/>
                </a:lnTo>
                <a:lnTo>
                  <a:pt x="708" y="1296"/>
                </a:lnTo>
                <a:lnTo>
                  <a:pt x="696" y="1332"/>
                </a:lnTo>
                <a:lnTo>
                  <a:pt x="684" y="1356"/>
                </a:lnTo>
                <a:lnTo>
                  <a:pt x="660" y="1380"/>
                </a:lnTo>
                <a:lnTo>
                  <a:pt x="648" y="1404"/>
                </a:lnTo>
                <a:lnTo>
                  <a:pt x="636" y="1428"/>
                </a:lnTo>
                <a:lnTo>
                  <a:pt x="624" y="1452"/>
                </a:lnTo>
                <a:lnTo>
                  <a:pt x="600" y="1476"/>
                </a:lnTo>
                <a:lnTo>
                  <a:pt x="588" y="1500"/>
                </a:lnTo>
                <a:lnTo>
                  <a:pt x="564" y="1524"/>
                </a:lnTo>
                <a:lnTo>
                  <a:pt x="564" y="1548"/>
                </a:lnTo>
                <a:lnTo>
                  <a:pt x="540" y="1560"/>
                </a:lnTo>
                <a:lnTo>
                  <a:pt x="528" y="1584"/>
                </a:lnTo>
                <a:lnTo>
                  <a:pt x="516" y="1608"/>
                </a:lnTo>
                <a:lnTo>
                  <a:pt x="492" y="1620"/>
                </a:lnTo>
                <a:lnTo>
                  <a:pt x="480" y="1644"/>
                </a:lnTo>
                <a:lnTo>
                  <a:pt x="456" y="1668"/>
                </a:lnTo>
                <a:lnTo>
                  <a:pt x="432" y="1692"/>
                </a:lnTo>
                <a:lnTo>
                  <a:pt x="408" y="1704"/>
                </a:lnTo>
                <a:lnTo>
                  <a:pt x="396" y="1728"/>
                </a:lnTo>
                <a:lnTo>
                  <a:pt x="360" y="1752"/>
                </a:lnTo>
                <a:lnTo>
                  <a:pt x="336" y="1764"/>
                </a:lnTo>
                <a:lnTo>
                  <a:pt x="312" y="1788"/>
                </a:lnTo>
                <a:lnTo>
                  <a:pt x="288" y="1800"/>
                </a:lnTo>
                <a:lnTo>
                  <a:pt x="252" y="1824"/>
                </a:lnTo>
                <a:lnTo>
                  <a:pt x="228" y="1836"/>
                </a:lnTo>
                <a:lnTo>
                  <a:pt x="192" y="1848"/>
                </a:lnTo>
                <a:lnTo>
                  <a:pt x="168" y="1860"/>
                </a:lnTo>
                <a:lnTo>
                  <a:pt x="132" y="1884"/>
                </a:lnTo>
                <a:lnTo>
                  <a:pt x="96" y="1884"/>
                </a:lnTo>
                <a:lnTo>
                  <a:pt x="72" y="1896"/>
                </a:lnTo>
                <a:lnTo>
                  <a:pt x="48" y="1908"/>
                </a:lnTo>
                <a:lnTo>
                  <a:pt x="24" y="1920"/>
                </a:lnTo>
                <a:lnTo>
                  <a:pt x="0" y="19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29" name="Freeform 9"/>
          <p:cNvSpPr>
            <a:spLocks/>
          </p:cNvSpPr>
          <p:nvPr/>
        </p:nvSpPr>
        <p:spPr bwMode="auto">
          <a:xfrm>
            <a:off x="6877050" y="3962400"/>
            <a:ext cx="1430338" cy="2097088"/>
          </a:xfrm>
          <a:custGeom>
            <a:avLst/>
            <a:gdLst>
              <a:gd name="T0" fmla="*/ 900 w 901"/>
              <a:gd name="T1" fmla="*/ 0 h 1321"/>
              <a:gd name="T2" fmla="*/ 876 w 901"/>
              <a:gd name="T3" fmla="*/ 12 h 1321"/>
              <a:gd name="T4" fmla="*/ 852 w 901"/>
              <a:gd name="T5" fmla="*/ 24 h 1321"/>
              <a:gd name="T6" fmla="*/ 828 w 901"/>
              <a:gd name="T7" fmla="*/ 36 h 1321"/>
              <a:gd name="T8" fmla="*/ 804 w 901"/>
              <a:gd name="T9" fmla="*/ 48 h 1321"/>
              <a:gd name="T10" fmla="*/ 780 w 901"/>
              <a:gd name="T11" fmla="*/ 60 h 1321"/>
              <a:gd name="T12" fmla="*/ 768 w 901"/>
              <a:gd name="T13" fmla="*/ 84 h 1321"/>
              <a:gd name="T14" fmla="*/ 744 w 901"/>
              <a:gd name="T15" fmla="*/ 96 h 1321"/>
              <a:gd name="T16" fmla="*/ 720 w 901"/>
              <a:gd name="T17" fmla="*/ 120 h 1321"/>
              <a:gd name="T18" fmla="*/ 696 w 901"/>
              <a:gd name="T19" fmla="*/ 132 h 1321"/>
              <a:gd name="T20" fmla="*/ 684 w 901"/>
              <a:gd name="T21" fmla="*/ 156 h 1321"/>
              <a:gd name="T22" fmla="*/ 660 w 901"/>
              <a:gd name="T23" fmla="*/ 168 h 1321"/>
              <a:gd name="T24" fmla="*/ 648 w 901"/>
              <a:gd name="T25" fmla="*/ 192 h 1321"/>
              <a:gd name="T26" fmla="*/ 624 w 901"/>
              <a:gd name="T27" fmla="*/ 216 h 1321"/>
              <a:gd name="T28" fmla="*/ 612 w 901"/>
              <a:gd name="T29" fmla="*/ 240 h 1321"/>
              <a:gd name="T30" fmla="*/ 588 w 901"/>
              <a:gd name="T31" fmla="*/ 252 h 1321"/>
              <a:gd name="T32" fmla="*/ 576 w 901"/>
              <a:gd name="T33" fmla="*/ 276 h 1321"/>
              <a:gd name="T34" fmla="*/ 552 w 901"/>
              <a:gd name="T35" fmla="*/ 288 h 1321"/>
              <a:gd name="T36" fmla="*/ 528 w 901"/>
              <a:gd name="T37" fmla="*/ 312 h 1321"/>
              <a:gd name="T38" fmla="*/ 516 w 901"/>
              <a:gd name="T39" fmla="*/ 336 h 1321"/>
              <a:gd name="T40" fmla="*/ 492 w 901"/>
              <a:gd name="T41" fmla="*/ 360 h 1321"/>
              <a:gd name="T42" fmla="*/ 468 w 901"/>
              <a:gd name="T43" fmla="*/ 372 h 1321"/>
              <a:gd name="T44" fmla="*/ 456 w 901"/>
              <a:gd name="T45" fmla="*/ 396 h 1321"/>
              <a:gd name="T46" fmla="*/ 432 w 901"/>
              <a:gd name="T47" fmla="*/ 420 h 1321"/>
              <a:gd name="T48" fmla="*/ 408 w 901"/>
              <a:gd name="T49" fmla="*/ 444 h 1321"/>
              <a:gd name="T50" fmla="*/ 396 w 901"/>
              <a:gd name="T51" fmla="*/ 468 h 1321"/>
              <a:gd name="T52" fmla="*/ 372 w 901"/>
              <a:gd name="T53" fmla="*/ 492 h 1321"/>
              <a:gd name="T54" fmla="*/ 360 w 901"/>
              <a:gd name="T55" fmla="*/ 516 h 1321"/>
              <a:gd name="T56" fmla="*/ 336 w 901"/>
              <a:gd name="T57" fmla="*/ 540 h 1321"/>
              <a:gd name="T58" fmla="*/ 324 w 901"/>
              <a:gd name="T59" fmla="*/ 564 h 1321"/>
              <a:gd name="T60" fmla="*/ 312 w 901"/>
              <a:gd name="T61" fmla="*/ 588 h 1321"/>
              <a:gd name="T62" fmla="*/ 288 w 901"/>
              <a:gd name="T63" fmla="*/ 624 h 1321"/>
              <a:gd name="T64" fmla="*/ 276 w 901"/>
              <a:gd name="T65" fmla="*/ 648 h 1321"/>
              <a:gd name="T66" fmla="*/ 264 w 901"/>
              <a:gd name="T67" fmla="*/ 684 h 1321"/>
              <a:gd name="T68" fmla="*/ 240 w 901"/>
              <a:gd name="T69" fmla="*/ 708 h 1321"/>
              <a:gd name="T70" fmla="*/ 228 w 901"/>
              <a:gd name="T71" fmla="*/ 732 h 1321"/>
              <a:gd name="T72" fmla="*/ 216 w 901"/>
              <a:gd name="T73" fmla="*/ 756 h 1321"/>
              <a:gd name="T74" fmla="*/ 204 w 901"/>
              <a:gd name="T75" fmla="*/ 780 h 1321"/>
              <a:gd name="T76" fmla="*/ 192 w 901"/>
              <a:gd name="T77" fmla="*/ 804 h 1321"/>
              <a:gd name="T78" fmla="*/ 180 w 901"/>
              <a:gd name="T79" fmla="*/ 828 h 1321"/>
              <a:gd name="T80" fmla="*/ 168 w 901"/>
              <a:gd name="T81" fmla="*/ 852 h 1321"/>
              <a:gd name="T82" fmla="*/ 156 w 901"/>
              <a:gd name="T83" fmla="*/ 876 h 1321"/>
              <a:gd name="T84" fmla="*/ 144 w 901"/>
              <a:gd name="T85" fmla="*/ 900 h 1321"/>
              <a:gd name="T86" fmla="*/ 132 w 901"/>
              <a:gd name="T87" fmla="*/ 924 h 1321"/>
              <a:gd name="T88" fmla="*/ 120 w 901"/>
              <a:gd name="T89" fmla="*/ 948 h 1321"/>
              <a:gd name="T90" fmla="*/ 120 w 901"/>
              <a:gd name="T91" fmla="*/ 972 h 1321"/>
              <a:gd name="T92" fmla="*/ 108 w 901"/>
              <a:gd name="T93" fmla="*/ 996 h 1321"/>
              <a:gd name="T94" fmla="*/ 96 w 901"/>
              <a:gd name="T95" fmla="*/ 1020 h 1321"/>
              <a:gd name="T96" fmla="*/ 96 w 901"/>
              <a:gd name="T97" fmla="*/ 1044 h 1321"/>
              <a:gd name="T98" fmla="*/ 84 w 901"/>
              <a:gd name="T99" fmla="*/ 1068 h 1321"/>
              <a:gd name="T100" fmla="*/ 72 w 901"/>
              <a:gd name="T101" fmla="*/ 1092 h 1321"/>
              <a:gd name="T102" fmla="*/ 60 w 901"/>
              <a:gd name="T103" fmla="*/ 1116 h 1321"/>
              <a:gd name="T104" fmla="*/ 60 w 901"/>
              <a:gd name="T105" fmla="*/ 1140 h 1321"/>
              <a:gd name="T106" fmla="*/ 48 w 901"/>
              <a:gd name="T107" fmla="*/ 1164 h 1321"/>
              <a:gd name="T108" fmla="*/ 36 w 901"/>
              <a:gd name="T109" fmla="*/ 1188 h 1321"/>
              <a:gd name="T110" fmla="*/ 36 w 901"/>
              <a:gd name="T111" fmla="*/ 1212 h 1321"/>
              <a:gd name="T112" fmla="*/ 24 w 901"/>
              <a:gd name="T113" fmla="*/ 1236 h 1321"/>
              <a:gd name="T114" fmla="*/ 12 w 901"/>
              <a:gd name="T115" fmla="*/ 1260 h 1321"/>
              <a:gd name="T116" fmla="*/ 12 w 901"/>
              <a:gd name="T117" fmla="*/ 1296 h 1321"/>
              <a:gd name="T118" fmla="*/ 0 w 901"/>
              <a:gd name="T119" fmla="*/ 1320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01" h="1321">
                <a:moveTo>
                  <a:pt x="900" y="0"/>
                </a:moveTo>
                <a:lnTo>
                  <a:pt x="876" y="12"/>
                </a:lnTo>
                <a:lnTo>
                  <a:pt x="852" y="24"/>
                </a:lnTo>
                <a:lnTo>
                  <a:pt x="828" y="36"/>
                </a:lnTo>
                <a:lnTo>
                  <a:pt x="804" y="48"/>
                </a:lnTo>
                <a:lnTo>
                  <a:pt x="780" y="60"/>
                </a:lnTo>
                <a:lnTo>
                  <a:pt x="768" y="84"/>
                </a:lnTo>
                <a:lnTo>
                  <a:pt x="744" y="96"/>
                </a:lnTo>
                <a:lnTo>
                  <a:pt x="720" y="120"/>
                </a:lnTo>
                <a:lnTo>
                  <a:pt x="696" y="132"/>
                </a:lnTo>
                <a:lnTo>
                  <a:pt x="684" y="156"/>
                </a:lnTo>
                <a:lnTo>
                  <a:pt x="660" y="168"/>
                </a:lnTo>
                <a:lnTo>
                  <a:pt x="648" y="192"/>
                </a:lnTo>
                <a:lnTo>
                  <a:pt x="624" y="216"/>
                </a:lnTo>
                <a:lnTo>
                  <a:pt x="612" y="240"/>
                </a:lnTo>
                <a:lnTo>
                  <a:pt x="588" y="252"/>
                </a:lnTo>
                <a:lnTo>
                  <a:pt x="576" y="276"/>
                </a:lnTo>
                <a:lnTo>
                  <a:pt x="552" y="288"/>
                </a:lnTo>
                <a:lnTo>
                  <a:pt x="528" y="312"/>
                </a:lnTo>
                <a:lnTo>
                  <a:pt x="516" y="336"/>
                </a:lnTo>
                <a:lnTo>
                  <a:pt x="492" y="360"/>
                </a:lnTo>
                <a:lnTo>
                  <a:pt x="468" y="372"/>
                </a:lnTo>
                <a:lnTo>
                  <a:pt x="456" y="396"/>
                </a:lnTo>
                <a:lnTo>
                  <a:pt x="432" y="420"/>
                </a:lnTo>
                <a:lnTo>
                  <a:pt x="408" y="444"/>
                </a:lnTo>
                <a:lnTo>
                  <a:pt x="396" y="468"/>
                </a:lnTo>
                <a:lnTo>
                  <a:pt x="372" y="492"/>
                </a:lnTo>
                <a:lnTo>
                  <a:pt x="360" y="516"/>
                </a:lnTo>
                <a:lnTo>
                  <a:pt x="336" y="540"/>
                </a:lnTo>
                <a:lnTo>
                  <a:pt x="324" y="564"/>
                </a:lnTo>
                <a:lnTo>
                  <a:pt x="312" y="588"/>
                </a:lnTo>
                <a:lnTo>
                  <a:pt x="288" y="624"/>
                </a:lnTo>
                <a:lnTo>
                  <a:pt x="276" y="648"/>
                </a:lnTo>
                <a:lnTo>
                  <a:pt x="264" y="684"/>
                </a:lnTo>
                <a:lnTo>
                  <a:pt x="240" y="708"/>
                </a:lnTo>
                <a:lnTo>
                  <a:pt x="228" y="732"/>
                </a:lnTo>
                <a:lnTo>
                  <a:pt x="216" y="756"/>
                </a:lnTo>
                <a:lnTo>
                  <a:pt x="204" y="780"/>
                </a:lnTo>
                <a:lnTo>
                  <a:pt x="192" y="804"/>
                </a:lnTo>
                <a:lnTo>
                  <a:pt x="180" y="828"/>
                </a:lnTo>
                <a:lnTo>
                  <a:pt x="168" y="852"/>
                </a:lnTo>
                <a:lnTo>
                  <a:pt x="156" y="876"/>
                </a:lnTo>
                <a:lnTo>
                  <a:pt x="144" y="900"/>
                </a:lnTo>
                <a:lnTo>
                  <a:pt x="132" y="924"/>
                </a:lnTo>
                <a:lnTo>
                  <a:pt x="120" y="948"/>
                </a:lnTo>
                <a:lnTo>
                  <a:pt x="120" y="972"/>
                </a:lnTo>
                <a:lnTo>
                  <a:pt x="108" y="996"/>
                </a:lnTo>
                <a:lnTo>
                  <a:pt x="96" y="1020"/>
                </a:lnTo>
                <a:lnTo>
                  <a:pt x="96" y="1044"/>
                </a:lnTo>
                <a:lnTo>
                  <a:pt x="84" y="1068"/>
                </a:lnTo>
                <a:lnTo>
                  <a:pt x="72" y="1092"/>
                </a:lnTo>
                <a:lnTo>
                  <a:pt x="60" y="1116"/>
                </a:lnTo>
                <a:lnTo>
                  <a:pt x="60" y="1140"/>
                </a:lnTo>
                <a:lnTo>
                  <a:pt x="48" y="1164"/>
                </a:lnTo>
                <a:lnTo>
                  <a:pt x="36" y="1188"/>
                </a:lnTo>
                <a:lnTo>
                  <a:pt x="36" y="1212"/>
                </a:lnTo>
                <a:lnTo>
                  <a:pt x="24" y="1236"/>
                </a:lnTo>
                <a:lnTo>
                  <a:pt x="12" y="1260"/>
                </a:lnTo>
                <a:lnTo>
                  <a:pt x="12" y="1296"/>
                </a:lnTo>
                <a:lnTo>
                  <a:pt x="0" y="132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0" name="Freeform 10"/>
          <p:cNvSpPr>
            <a:spLocks/>
          </p:cNvSpPr>
          <p:nvPr/>
        </p:nvSpPr>
        <p:spPr bwMode="auto">
          <a:xfrm>
            <a:off x="3562350" y="1695450"/>
            <a:ext cx="3983038" cy="2878138"/>
          </a:xfrm>
          <a:custGeom>
            <a:avLst/>
            <a:gdLst>
              <a:gd name="T0" fmla="*/ 2484 w 2509"/>
              <a:gd name="T1" fmla="*/ 1800 h 1813"/>
              <a:gd name="T2" fmla="*/ 2424 w 2509"/>
              <a:gd name="T3" fmla="*/ 1776 h 1813"/>
              <a:gd name="T4" fmla="*/ 2376 w 2509"/>
              <a:gd name="T5" fmla="*/ 1764 h 1813"/>
              <a:gd name="T6" fmla="*/ 2328 w 2509"/>
              <a:gd name="T7" fmla="*/ 1740 h 1813"/>
              <a:gd name="T8" fmla="*/ 2280 w 2509"/>
              <a:gd name="T9" fmla="*/ 1704 h 1813"/>
              <a:gd name="T10" fmla="*/ 2232 w 2509"/>
              <a:gd name="T11" fmla="*/ 1680 h 1813"/>
              <a:gd name="T12" fmla="*/ 2184 w 2509"/>
              <a:gd name="T13" fmla="*/ 1656 h 1813"/>
              <a:gd name="T14" fmla="*/ 2124 w 2509"/>
              <a:gd name="T15" fmla="*/ 1620 h 1813"/>
              <a:gd name="T16" fmla="*/ 2064 w 2509"/>
              <a:gd name="T17" fmla="*/ 1584 h 1813"/>
              <a:gd name="T18" fmla="*/ 2016 w 2509"/>
              <a:gd name="T19" fmla="*/ 1560 h 1813"/>
              <a:gd name="T20" fmla="*/ 1968 w 2509"/>
              <a:gd name="T21" fmla="*/ 1536 h 1813"/>
              <a:gd name="T22" fmla="*/ 1920 w 2509"/>
              <a:gd name="T23" fmla="*/ 1500 h 1813"/>
              <a:gd name="T24" fmla="*/ 1872 w 2509"/>
              <a:gd name="T25" fmla="*/ 1476 h 1813"/>
              <a:gd name="T26" fmla="*/ 1836 w 2509"/>
              <a:gd name="T27" fmla="*/ 1452 h 1813"/>
              <a:gd name="T28" fmla="*/ 1776 w 2509"/>
              <a:gd name="T29" fmla="*/ 1404 h 1813"/>
              <a:gd name="T30" fmla="*/ 1728 w 2509"/>
              <a:gd name="T31" fmla="*/ 1392 h 1813"/>
              <a:gd name="T32" fmla="*/ 1680 w 2509"/>
              <a:gd name="T33" fmla="*/ 1344 h 1813"/>
              <a:gd name="T34" fmla="*/ 1632 w 2509"/>
              <a:gd name="T35" fmla="*/ 1320 h 1813"/>
              <a:gd name="T36" fmla="*/ 1584 w 2509"/>
              <a:gd name="T37" fmla="*/ 1284 h 1813"/>
              <a:gd name="T38" fmla="*/ 1512 w 2509"/>
              <a:gd name="T39" fmla="*/ 1224 h 1813"/>
              <a:gd name="T40" fmla="*/ 1464 w 2509"/>
              <a:gd name="T41" fmla="*/ 1200 h 1813"/>
              <a:gd name="T42" fmla="*/ 1416 w 2509"/>
              <a:gd name="T43" fmla="*/ 1152 h 1813"/>
              <a:gd name="T44" fmla="*/ 1356 w 2509"/>
              <a:gd name="T45" fmla="*/ 1092 h 1813"/>
              <a:gd name="T46" fmla="*/ 1320 w 2509"/>
              <a:gd name="T47" fmla="*/ 1044 h 1813"/>
              <a:gd name="T48" fmla="*/ 1296 w 2509"/>
              <a:gd name="T49" fmla="*/ 996 h 1813"/>
              <a:gd name="T50" fmla="*/ 1260 w 2509"/>
              <a:gd name="T51" fmla="*/ 948 h 1813"/>
              <a:gd name="T52" fmla="*/ 1200 w 2509"/>
              <a:gd name="T53" fmla="*/ 900 h 1813"/>
              <a:gd name="T54" fmla="*/ 1140 w 2509"/>
              <a:gd name="T55" fmla="*/ 840 h 1813"/>
              <a:gd name="T56" fmla="*/ 1104 w 2509"/>
              <a:gd name="T57" fmla="*/ 804 h 1813"/>
              <a:gd name="T58" fmla="*/ 1068 w 2509"/>
              <a:gd name="T59" fmla="*/ 756 h 1813"/>
              <a:gd name="T60" fmla="*/ 1032 w 2509"/>
              <a:gd name="T61" fmla="*/ 720 h 1813"/>
              <a:gd name="T62" fmla="*/ 984 w 2509"/>
              <a:gd name="T63" fmla="*/ 672 h 1813"/>
              <a:gd name="T64" fmla="*/ 936 w 2509"/>
              <a:gd name="T65" fmla="*/ 636 h 1813"/>
              <a:gd name="T66" fmla="*/ 912 w 2509"/>
              <a:gd name="T67" fmla="*/ 588 h 1813"/>
              <a:gd name="T68" fmla="*/ 876 w 2509"/>
              <a:gd name="T69" fmla="*/ 552 h 1813"/>
              <a:gd name="T70" fmla="*/ 852 w 2509"/>
              <a:gd name="T71" fmla="*/ 504 h 1813"/>
              <a:gd name="T72" fmla="*/ 828 w 2509"/>
              <a:gd name="T73" fmla="*/ 456 h 1813"/>
              <a:gd name="T74" fmla="*/ 792 w 2509"/>
              <a:gd name="T75" fmla="*/ 408 h 1813"/>
              <a:gd name="T76" fmla="*/ 768 w 2509"/>
              <a:gd name="T77" fmla="*/ 360 h 1813"/>
              <a:gd name="T78" fmla="*/ 732 w 2509"/>
              <a:gd name="T79" fmla="*/ 324 h 1813"/>
              <a:gd name="T80" fmla="*/ 684 w 2509"/>
              <a:gd name="T81" fmla="*/ 264 h 1813"/>
              <a:gd name="T82" fmla="*/ 648 w 2509"/>
              <a:gd name="T83" fmla="*/ 216 h 1813"/>
              <a:gd name="T84" fmla="*/ 612 w 2509"/>
              <a:gd name="T85" fmla="*/ 180 h 1813"/>
              <a:gd name="T86" fmla="*/ 564 w 2509"/>
              <a:gd name="T87" fmla="*/ 144 h 1813"/>
              <a:gd name="T88" fmla="*/ 528 w 2509"/>
              <a:gd name="T89" fmla="*/ 120 h 1813"/>
              <a:gd name="T90" fmla="*/ 480 w 2509"/>
              <a:gd name="T91" fmla="*/ 72 h 1813"/>
              <a:gd name="T92" fmla="*/ 432 w 2509"/>
              <a:gd name="T93" fmla="*/ 60 h 1813"/>
              <a:gd name="T94" fmla="*/ 372 w 2509"/>
              <a:gd name="T95" fmla="*/ 36 h 1813"/>
              <a:gd name="T96" fmla="*/ 312 w 2509"/>
              <a:gd name="T97" fmla="*/ 24 h 1813"/>
              <a:gd name="T98" fmla="*/ 264 w 2509"/>
              <a:gd name="T99" fmla="*/ 12 h 1813"/>
              <a:gd name="T100" fmla="*/ 216 w 2509"/>
              <a:gd name="T101" fmla="*/ 0 h 1813"/>
              <a:gd name="T102" fmla="*/ 168 w 2509"/>
              <a:gd name="T103" fmla="*/ 0 h 1813"/>
              <a:gd name="T104" fmla="*/ 120 w 2509"/>
              <a:gd name="T105" fmla="*/ 12 h 1813"/>
              <a:gd name="T106" fmla="*/ 72 w 2509"/>
              <a:gd name="T107" fmla="*/ 24 h 1813"/>
              <a:gd name="T108" fmla="*/ 24 w 2509"/>
              <a:gd name="T109" fmla="*/ 48 h 1813"/>
              <a:gd name="T110" fmla="*/ 0 w 2509"/>
              <a:gd name="T111" fmla="*/ 96 h 1813"/>
              <a:gd name="T112" fmla="*/ 0 w 2509"/>
              <a:gd name="T113" fmla="*/ 144 h 1813"/>
              <a:gd name="T114" fmla="*/ 12 w 2509"/>
              <a:gd name="T115" fmla="*/ 192 h 1813"/>
              <a:gd name="T116" fmla="*/ 36 w 2509"/>
              <a:gd name="T117" fmla="*/ 240 h 1813"/>
              <a:gd name="T118" fmla="*/ 72 w 2509"/>
              <a:gd name="T119" fmla="*/ 276 h 1813"/>
              <a:gd name="T120" fmla="*/ 132 w 2509"/>
              <a:gd name="T121" fmla="*/ 300 h 1813"/>
              <a:gd name="T122" fmla="*/ 180 w 2509"/>
              <a:gd name="T123" fmla="*/ 312 h 1813"/>
              <a:gd name="T124" fmla="*/ 228 w 2509"/>
              <a:gd name="T125" fmla="*/ 324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 h="1813">
                <a:moveTo>
                  <a:pt x="2508" y="1812"/>
                </a:moveTo>
                <a:lnTo>
                  <a:pt x="2484" y="1800"/>
                </a:lnTo>
                <a:lnTo>
                  <a:pt x="2448" y="1788"/>
                </a:lnTo>
                <a:lnTo>
                  <a:pt x="2424" y="1776"/>
                </a:lnTo>
                <a:lnTo>
                  <a:pt x="2400" y="1776"/>
                </a:lnTo>
                <a:lnTo>
                  <a:pt x="2376" y="1764"/>
                </a:lnTo>
                <a:lnTo>
                  <a:pt x="2352" y="1740"/>
                </a:lnTo>
                <a:lnTo>
                  <a:pt x="2328" y="1740"/>
                </a:lnTo>
                <a:lnTo>
                  <a:pt x="2304" y="1716"/>
                </a:lnTo>
                <a:lnTo>
                  <a:pt x="2280" y="1704"/>
                </a:lnTo>
                <a:lnTo>
                  <a:pt x="2256" y="1692"/>
                </a:lnTo>
                <a:lnTo>
                  <a:pt x="2232" y="1680"/>
                </a:lnTo>
                <a:lnTo>
                  <a:pt x="2208" y="1668"/>
                </a:lnTo>
                <a:lnTo>
                  <a:pt x="2184" y="1656"/>
                </a:lnTo>
                <a:lnTo>
                  <a:pt x="2160" y="1632"/>
                </a:lnTo>
                <a:lnTo>
                  <a:pt x="2124" y="1620"/>
                </a:lnTo>
                <a:lnTo>
                  <a:pt x="2100" y="1596"/>
                </a:lnTo>
                <a:lnTo>
                  <a:pt x="2064" y="1584"/>
                </a:lnTo>
                <a:lnTo>
                  <a:pt x="2040" y="1572"/>
                </a:lnTo>
                <a:lnTo>
                  <a:pt x="2016" y="1560"/>
                </a:lnTo>
                <a:lnTo>
                  <a:pt x="1992" y="1548"/>
                </a:lnTo>
                <a:lnTo>
                  <a:pt x="1968" y="1536"/>
                </a:lnTo>
                <a:lnTo>
                  <a:pt x="1944" y="1524"/>
                </a:lnTo>
                <a:lnTo>
                  <a:pt x="1920" y="1500"/>
                </a:lnTo>
                <a:lnTo>
                  <a:pt x="1896" y="1488"/>
                </a:lnTo>
                <a:lnTo>
                  <a:pt x="1872" y="1476"/>
                </a:lnTo>
                <a:lnTo>
                  <a:pt x="1860" y="1452"/>
                </a:lnTo>
                <a:lnTo>
                  <a:pt x="1836" y="1452"/>
                </a:lnTo>
                <a:lnTo>
                  <a:pt x="1800" y="1428"/>
                </a:lnTo>
                <a:lnTo>
                  <a:pt x="1776" y="1404"/>
                </a:lnTo>
                <a:lnTo>
                  <a:pt x="1752" y="1404"/>
                </a:lnTo>
                <a:lnTo>
                  <a:pt x="1728" y="1392"/>
                </a:lnTo>
                <a:lnTo>
                  <a:pt x="1704" y="1368"/>
                </a:lnTo>
                <a:lnTo>
                  <a:pt x="1680" y="1344"/>
                </a:lnTo>
                <a:lnTo>
                  <a:pt x="1656" y="1332"/>
                </a:lnTo>
                <a:lnTo>
                  <a:pt x="1632" y="1320"/>
                </a:lnTo>
                <a:lnTo>
                  <a:pt x="1608" y="1296"/>
                </a:lnTo>
                <a:lnTo>
                  <a:pt x="1584" y="1284"/>
                </a:lnTo>
                <a:lnTo>
                  <a:pt x="1548" y="1248"/>
                </a:lnTo>
                <a:lnTo>
                  <a:pt x="1512" y="1224"/>
                </a:lnTo>
                <a:lnTo>
                  <a:pt x="1488" y="1212"/>
                </a:lnTo>
                <a:lnTo>
                  <a:pt x="1464" y="1200"/>
                </a:lnTo>
                <a:lnTo>
                  <a:pt x="1452" y="1176"/>
                </a:lnTo>
                <a:lnTo>
                  <a:pt x="1416" y="1152"/>
                </a:lnTo>
                <a:lnTo>
                  <a:pt x="1392" y="1116"/>
                </a:lnTo>
                <a:lnTo>
                  <a:pt x="1356" y="1092"/>
                </a:lnTo>
                <a:lnTo>
                  <a:pt x="1344" y="1068"/>
                </a:lnTo>
                <a:lnTo>
                  <a:pt x="1320" y="1044"/>
                </a:lnTo>
                <a:lnTo>
                  <a:pt x="1320" y="1020"/>
                </a:lnTo>
                <a:lnTo>
                  <a:pt x="1296" y="996"/>
                </a:lnTo>
                <a:lnTo>
                  <a:pt x="1284" y="972"/>
                </a:lnTo>
                <a:lnTo>
                  <a:pt x="1260" y="948"/>
                </a:lnTo>
                <a:lnTo>
                  <a:pt x="1224" y="912"/>
                </a:lnTo>
                <a:lnTo>
                  <a:pt x="1200" y="900"/>
                </a:lnTo>
                <a:lnTo>
                  <a:pt x="1164" y="864"/>
                </a:lnTo>
                <a:lnTo>
                  <a:pt x="1140" y="840"/>
                </a:lnTo>
                <a:lnTo>
                  <a:pt x="1128" y="816"/>
                </a:lnTo>
                <a:lnTo>
                  <a:pt x="1104" y="804"/>
                </a:lnTo>
                <a:lnTo>
                  <a:pt x="1092" y="780"/>
                </a:lnTo>
                <a:lnTo>
                  <a:pt x="1068" y="756"/>
                </a:lnTo>
                <a:lnTo>
                  <a:pt x="1056" y="732"/>
                </a:lnTo>
                <a:lnTo>
                  <a:pt x="1032" y="720"/>
                </a:lnTo>
                <a:lnTo>
                  <a:pt x="996" y="696"/>
                </a:lnTo>
                <a:lnTo>
                  <a:pt x="984" y="672"/>
                </a:lnTo>
                <a:lnTo>
                  <a:pt x="960" y="648"/>
                </a:lnTo>
                <a:lnTo>
                  <a:pt x="936" y="636"/>
                </a:lnTo>
                <a:lnTo>
                  <a:pt x="924" y="612"/>
                </a:lnTo>
                <a:lnTo>
                  <a:pt x="912" y="588"/>
                </a:lnTo>
                <a:lnTo>
                  <a:pt x="900" y="564"/>
                </a:lnTo>
                <a:lnTo>
                  <a:pt x="876" y="552"/>
                </a:lnTo>
                <a:lnTo>
                  <a:pt x="864" y="528"/>
                </a:lnTo>
                <a:lnTo>
                  <a:pt x="852" y="504"/>
                </a:lnTo>
                <a:lnTo>
                  <a:pt x="840" y="480"/>
                </a:lnTo>
                <a:lnTo>
                  <a:pt x="828" y="456"/>
                </a:lnTo>
                <a:lnTo>
                  <a:pt x="804" y="432"/>
                </a:lnTo>
                <a:lnTo>
                  <a:pt x="792" y="408"/>
                </a:lnTo>
                <a:lnTo>
                  <a:pt x="780" y="384"/>
                </a:lnTo>
                <a:lnTo>
                  <a:pt x="768" y="360"/>
                </a:lnTo>
                <a:lnTo>
                  <a:pt x="756" y="336"/>
                </a:lnTo>
                <a:lnTo>
                  <a:pt x="732" y="324"/>
                </a:lnTo>
                <a:lnTo>
                  <a:pt x="708" y="288"/>
                </a:lnTo>
                <a:lnTo>
                  <a:pt x="684" y="264"/>
                </a:lnTo>
                <a:lnTo>
                  <a:pt x="660" y="240"/>
                </a:lnTo>
                <a:lnTo>
                  <a:pt x="648" y="216"/>
                </a:lnTo>
                <a:lnTo>
                  <a:pt x="624" y="204"/>
                </a:lnTo>
                <a:lnTo>
                  <a:pt x="612" y="180"/>
                </a:lnTo>
                <a:lnTo>
                  <a:pt x="588" y="156"/>
                </a:lnTo>
                <a:lnTo>
                  <a:pt x="564" y="144"/>
                </a:lnTo>
                <a:lnTo>
                  <a:pt x="552" y="120"/>
                </a:lnTo>
                <a:lnTo>
                  <a:pt x="528" y="120"/>
                </a:lnTo>
                <a:lnTo>
                  <a:pt x="516" y="96"/>
                </a:lnTo>
                <a:lnTo>
                  <a:pt x="480" y="72"/>
                </a:lnTo>
                <a:lnTo>
                  <a:pt x="456" y="72"/>
                </a:lnTo>
                <a:lnTo>
                  <a:pt x="432" y="60"/>
                </a:lnTo>
                <a:lnTo>
                  <a:pt x="396" y="48"/>
                </a:lnTo>
                <a:lnTo>
                  <a:pt x="372" y="36"/>
                </a:lnTo>
                <a:lnTo>
                  <a:pt x="348" y="36"/>
                </a:lnTo>
                <a:lnTo>
                  <a:pt x="312" y="24"/>
                </a:lnTo>
                <a:lnTo>
                  <a:pt x="288" y="12"/>
                </a:lnTo>
                <a:lnTo>
                  <a:pt x="264" y="12"/>
                </a:lnTo>
                <a:lnTo>
                  <a:pt x="240" y="12"/>
                </a:lnTo>
                <a:lnTo>
                  <a:pt x="216" y="0"/>
                </a:lnTo>
                <a:lnTo>
                  <a:pt x="192" y="0"/>
                </a:lnTo>
                <a:lnTo>
                  <a:pt x="168" y="0"/>
                </a:lnTo>
                <a:lnTo>
                  <a:pt x="144" y="12"/>
                </a:lnTo>
                <a:lnTo>
                  <a:pt x="120" y="12"/>
                </a:lnTo>
                <a:lnTo>
                  <a:pt x="96" y="12"/>
                </a:lnTo>
                <a:lnTo>
                  <a:pt x="72" y="24"/>
                </a:lnTo>
                <a:lnTo>
                  <a:pt x="48" y="36"/>
                </a:lnTo>
                <a:lnTo>
                  <a:pt x="24" y="48"/>
                </a:lnTo>
                <a:lnTo>
                  <a:pt x="12" y="72"/>
                </a:lnTo>
                <a:lnTo>
                  <a:pt x="0" y="96"/>
                </a:lnTo>
                <a:lnTo>
                  <a:pt x="0" y="120"/>
                </a:lnTo>
                <a:lnTo>
                  <a:pt x="0" y="144"/>
                </a:lnTo>
                <a:lnTo>
                  <a:pt x="0" y="168"/>
                </a:lnTo>
                <a:lnTo>
                  <a:pt x="12" y="192"/>
                </a:lnTo>
                <a:lnTo>
                  <a:pt x="24" y="216"/>
                </a:lnTo>
                <a:lnTo>
                  <a:pt x="36" y="240"/>
                </a:lnTo>
                <a:lnTo>
                  <a:pt x="60" y="252"/>
                </a:lnTo>
                <a:lnTo>
                  <a:pt x="72" y="276"/>
                </a:lnTo>
                <a:lnTo>
                  <a:pt x="96" y="276"/>
                </a:lnTo>
                <a:lnTo>
                  <a:pt x="132" y="300"/>
                </a:lnTo>
                <a:lnTo>
                  <a:pt x="156" y="312"/>
                </a:lnTo>
                <a:lnTo>
                  <a:pt x="180" y="312"/>
                </a:lnTo>
                <a:lnTo>
                  <a:pt x="204" y="312"/>
                </a:lnTo>
                <a:lnTo>
                  <a:pt x="228" y="32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1" name="Rectangle 11"/>
          <p:cNvSpPr>
            <a:spLocks noChangeArrowheads="1"/>
          </p:cNvSpPr>
          <p:nvPr/>
        </p:nvSpPr>
        <p:spPr bwMode="auto">
          <a:xfrm>
            <a:off x="7088188" y="5259388"/>
            <a:ext cx="13112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PG</a:t>
            </a:r>
          </a:p>
        </p:txBody>
      </p:sp>
      <p:sp>
        <p:nvSpPr>
          <p:cNvPr id="312332" name="Freeform 12"/>
          <p:cNvSpPr>
            <a:spLocks/>
          </p:cNvSpPr>
          <p:nvPr/>
        </p:nvSpPr>
        <p:spPr bwMode="auto">
          <a:xfrm>
            <a:off x="2038350" y="4610100"/>
            <a:ext cx="1887538" cy="1487488"/>
          </a:xfrm>
          <a:custGeom>
            <a:avLst/>
            <a:gdLst>
              <a:gd name="T0" fmla="*/ 276 w 1189"/>
              <a:gd name="T1" fmla="*/ 888 h 937"/>
              <a:gd name="T2" fmla="*/ 276 w 1189"/>
              <a:gd name="T3" fmla="*/ 816 h 937"/>
              <a:gd name="T4" fmla="*/ 264 w 1189"/>
              <a:gd name="T5" fmla="*/ 744 h 937"/>
              <a:gd name="T6" fmla="*/ 240 w 1189"/>
              <a:gd name="T7" fmla="*/ 672 h 937"/>
              <a:gd name="T8" fmla="*/ 204 w 1189"/>
              <a:gd name="T9" fmla="*/ 612 h 937"/>
              <a:gd name="T10" fmla="*/ 168 w 1189"/>
              <a:gd name="T11" fmla="*/ 540 h 937"/>
              <a:gd name="T12" fmla="*/ 132 w 1189"/>
              <a:gd name="T13" fmla="*/ 468 h 937"/>
              <a:gd name="T14" fmla="*/ 84 w 1189"/>
              <a:gd name="T15" fmla="*/ 384 h 937"/>
              <a:gd name="T16" fmla="*/ 24 w 1189"/>
              <a:gd name="T17" fmla="*/ 312 h 937"/>
              <a:gd name="T18" fmla="*/ 0 w 1189"/>
              <a:gd name="T19" fmla="*/ 240 h 937"/>
              <a:gd name="T20" fmla="*/ 0 w 1189"/>
              <a:gd name="T21" fmla="*/ 168 h 937"/>
              <a:gd name="T22" fmla="*/ 24 w 1189"/>
              <a:gd name="T23" fmla="*/ 96 h 937"/>
              <a:gd name="T24" fmla="*/ 84 w 1189"/>
              <a:gd name="T25" fmla="*/ 36 h 937"/>
              <a:gd name="T26" fmla="*/ 144 w 1189"/>
              <a:gd name="T27" fmla="*/ 12 h 937"/>
              <a:gd name="T28" fmla="*/ 228 w 1189"/>
              <a:gd name="T29" fmla="*/ 24 h 937"/>
              <a:gd name="T30" fmla="*/ 300 w 1189"/>
              <a:gd name="T31" fmla="*/ 60 h 937"/>
              <a:gd name="T32" fmla="*/ 348 w 1189"/>
              <a:gd name="T33" fmla="*/ 132 h 937"/>
              <a:gd name="T34" fmla="*/ 384 w 1189"/>
              <a:gd name="T35" fmla="*/ 204 h 937"/>
              <a:gd name="T36" fmla="*/ 408 w 1189"/>
              <a:gd name="T37" fmla="*/ 276 h 937"/>
              <a:gd name="T38" fmla="*/ 432 w 1189"/>
              <a:gd name="T39" fmla="*/ 348 h 937"/>
              <a:gd name="T40" fmla="*/ 444 w 1189"/>
              <a:gd name="T41" fmla="*/ 420 h 937"/>
              <a:gd name="T42" fmla="*/ 456 w 1189"/>
              <a:gd name="T43" fmla="*/ 492 h 937"/>
              <a:gd name="T44" fmla="*/ 480 w 1189"/>
              <a:gd name="T45" fmla="*/ 564 h 937"/>
              <a:gd name="T46" fmla="*/ 516 w 1189"/>
              <a:gd name="T47" fmla="*/ 636 h 937"/>
              <a:gd name="T48" fmla="*/ 600 w 1189"/>
              <a:gd name="T49" fmla="*/ 672 h 937"/>
              <a:gd name="T50" fmla="*/ 672 w 1189"/>
              <a:gd name="T51" fmla="*/ 684 h 937"/>
              <a:gd name="T52" fmla="*/ 744 w 1189"/>
              <a:gd name="T53" fmla="*/ 660 h 937"/>
              <a:gd name="T54" fmla="*/ 804 w 1189"/>
              <a:gd name="T55" fmla="*/ 588 h 937"/>
              <a:gd name="T56" fmla="*/ 828 w 1189"/>
              <a:gd name="T57" fmla="*/ 504 h 937"/>
              <a:gd name="T58" fmla="*/ 840 w 1189"/>
              <a:gd name="T59" fmla="*/ 432 h 937"/>
              <a:gd name="T60" fmla="*/ 876 w 1189"/>
              <a:gd name="T61" fmla="*/ 360 h 937"/>
              <a:gd name="T62" fmla="*/ 924 w 1189"/>
              <a:gd name="T63" fmla="*/ 288 h 937"/>
              <a:gd name="T64" fmla="*/ 984 w 1189"/>
              <a:gd name="T65" fmla="*/ 252 h 937"/>
              <a:gd name="T66" fmla="*/ 1056 w 1189"/>
              <a:gd name="T67" fmla="*/ 240 h 937"/>
              <a:gd name="T68" fmla="*/ 1128 w 1189"/>
              <a:gd name="T69" fmla="*/ 264 h 937"/>
              <a:gd name="T70" fmla="*/ 1176 w 1189"/>
              <a:gd name="T71" fmla="*/ 324 h 937"/>
              <a:gd name="T72" fmla="*/ 1188 w 1189"/>
              <a:gd name="T73" fmla="*/ 396 h 937"/>
              <a:gd name="T74" fmla="*/ 1164 w 1189"/>
              <a:gd name="T75" fmla="*/ 468 h 937"/>
              <a:gd name="T76" fmla="*/ 1128 w 1189"/>
              <a:gd name="T77" fmla="*/ 540 h 937"/>
              <a:gd name="T78" fmla="*/ 1080 w 1189"/>
              <a:gd name="T79" fmla="*/ 612 h 937"/>
              <a:gd name="T80" fmla="*/ 1020 w 1189"/>
              <a:gd name="T81" fmla="*/ 672 h 937"/>
              <a:gd name="T82" fmla="*/ 984 w 1189"/>
              <a:gd name="T83" fmla="*/ 744 h 937"/>
              <a:gd name="T84" fmla="*/ 936 w 1189"/>
              <a:gd name="T85" fmla="*/ 816 h 937"/>
              <a:gd name="T86" fmla="*/ 900 w 1189"/>
              <a:gd name="T87" fmla="*/ 888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9" h="937">
                <a:moveTo>
                  <a:pt x="300" y="936"/>
                </a:moveTo>
                <a:lnTo>
                  <a:pt x="288" y="912"/>
                </a:lnTo>
                <a:lnTo>
                  <a:pt x="276" y="888"/>
                </a:lnTo>
                <a:lnTo>
                  <a:pt x="276" y="864"/>
                </a:lnTo>
                <a:lnTo>
                  <a:pt x="276" y="840"/>
                </a:lnTo>
                <a:lnTo>
                  <a:pt x="276" y="816"/>
                </a:lnTo>
                <a:lnTo>
                  <a:pt x="276" y="792"/>
                </a:lnTo>
                <a:lnTo>
                  <a:pt x="264" y="768"/>
                </a:lnTo>
                <a:lnTo>
                  <a:pt x="264" y="744"/>
                </a:lnTo>
                <a:lnTo>
                  <a:pt x="252" y="720"/>
                </a:lnTo>
                <a:lnTo>
                  <a:pt x="252" y="696"/>
                </a:lnTo>
                <a:lnTo>
                  <a:pt x="240" y="672"/>
                </a:lnTo>
                <a:lnTo>
                  <a:pt x="216" y="660"/>
                </a:lnTo>
                <a:lnTo>
                  <a:pt x="216" y="636"/>
                </a:lnTo>
                <a:lnTo>
                  <a:pt x="204" y="612"/>
                </a:lnTo>
                <a:lnTo>
                  <a:pt x="192" y="588"/>
                </a:lnTo>
                <a:lnTo>
                  <a:pt x="180" y="564"/>
                </a:lnTo>
                <a:lnTo>
                  <a:pt x="168" y="540"/>
                </a:lnTo>
                <a:lnTo>
                  <a:pt x="156" y="516"/>
                </a:lnTo>
                <a:lnTo>
                  <a:pt x="144" y="492"/>
                </a:lnTo>
                <a:lnTo>
                  <a:pt x="132" y="468"/>
                </a:lnTo>
                <a:lnTo>
                  <a:pt x="120" y="432"/>
                </a:lnTo>
                <a:lnTo>
                  <a:pt x="96" y="408"/>
                </a:lnTo>
                <a:lnTo>
                  <a:pt x="84" y="384"/>
                </a:lnTo>
                <a:lnTo>
                  <a:pt x="60" y="360"/>
                </a:lnTo>
                <a:lnTo>
                  <a:pt x="48" y="336"/>
                </a:lnTo>
                <a:lnTo>
                  <a:pt x="24" y="312"/>
                </a:lnTo>
                <a:lnTo>
                  <a:pt x="12" y="288"/>
                </a:lnTo>
                <a:lnTo>
                  <a:pt x="0" y="264"/>
                </a:lnTo>
                <a:lnTo>
                  <a:pt x="0" y="240"/>
                </a:lnTo>
                <a:lnTo>
                  <a:pt x="0" y="216"/>
                </a:lnTo>
                <a:lnTo>
                  <a:pt x="0" y="192"/>
                </a:lnTo>
                <a:lnTo>
                  <a:pt x="0" y="168"/>
                </a:lnTo>
                <a:lnTo>
                  <a:pt x="0" y="144"/>
                </a:lnTo>
                <a:lnTo>
                  <a:pt x="12" y="120"/>
                </a:lnTo>
                <a:lnTo>
                  <a:pt x="24" y="96"/>
                </a:lnTo>
                <a:lnTo>
                  <a:pt x="36" y="72"/>
                </a:lnTo>
                <a:lnTo>
                  <a:pt x="60" y="48"/>
                </a:lnTo>
                <a:lnTo>
                  <a:pt x="84" y="36"/>
                </a:lnTo>
                <a:lnTo>
                  <a:pt x="96" y="12"/>
                </a:lnTo>
                <a:lnTo>
                  <a:pt x="120" y="12"/>
                </a:lnTo>
                <a:lnTo>
                  <a:pt x="144" y="12"/>
                </a:lnTo>
                <a:lnTo>
                  <a:pt x="168" y="0"/>
                </a:lnTo>
                <a:lnTo>
                  <a:pt x="192" y="12"/>
                </a:lnTo>
                <a:lnTo>
                  <a:pt x="228" y="24"/>
                </a:lnTo>
                <a:lnTo>
                  <a:pt x="252" y="24"/>
                </a:lnTo>
                <a:lnTo>
                  <a:pt x="276" y="48"/>
                </a:lnTo>
                <a:lnTo>
                  <a:pt x="300" y="60"/>
                </a:lnTo>
                <a:lnTo>
                  <a:pt x="324" y="84"/>
                </a:lnTo>
                <a:lnTo>
                  <a:pt x="336" y="108"/>
                </a:lnTo>
                <a:lnTo>
                  <a:pt x="348" y="132"/>
                </a:lnTo>
                <a:lnTo>
                  <a:pt x="360" y="156"/>
                </a:lnTo>
                <a:lnTo>
                  <a:pt x="372" y="180"/>
                </a:lnTo>
                <a:lnTo>
                  <a:pt x="384" y="204"/>
                </a:lnTo>
                <a:lnTo>
                  <a:pt x="384" y="228"/>
                </a:lnTo>
                <a:lnTo>
                  <a:pt x="396" y="252"/>
                </a:lnTo>
                <a:lnTo>
                  <a:pt x="408" y="276"/>
                </a:lnTo>
                <a:lnTo>
                  <a:pt x="408" y="300"/>
                </a:lnTo>
                <a:lnTo>
                  <a:pt x="420" y="324"/>
                </a:lnTo>
                <a:lnTo>
                  <a:pt x="432" y="348"/>
                </a:lnTo>
                <a:lnTo>
                  <a:pt x="432" y="372"/>
                </a:lnTo>
                <a:lnTo>
                  <a:pt x="432" y="396"/>
                </a:lnTo>
                <a:lnTo>
                  <a:pt x="444" y="420"/>
                </a:lnTo>
                <a:lnTo>
                  <a:pt x="444" y="444"/>
                </a:lnTo>
                <a:lnTo>
                  <a:pt x="444" y="468"/>
                </a:lnTo>
                <a:lnTo>
                  <a:pt x="456" y="492"/>
                </a:lnTo>
                <a:lnTo>
                  <a:pt x="456" y="516"/>
                </a:lnTo>
                <a:lnTo>
                  <a:pt x="468" y="540"/>
                </a:lnTo>
                <a:lnTo>
                  <a:pt x="480" y="564"/>
                </a:lnTo>
                <a:lnTo>
                  <a:pt x="480" y="588"/>
                </a:lnTo>
                <a:lnTo>
                  <a:pt x="504" y="612"/>
                </a:lnTo>
                <a:lnTo>
                  <a:pt x="516" y="636"/>
                </a:lnTo>
                <a:lnTo>
                  <a:pt x="540" y="648"/>
                </a:lnTo>
                <a:lnTo>
                  <a:pt x="564" y="660"/>
                </a:lnTo>
                <a:lnTo>
                  <a:pt x="600" y="672"/>
                </a:lnTo>
                <a:lnTo>
                  <a:pt x="624" y="684"/>
                </a:lnTo>
                <a:lnTo>
                  <a:pt x="648" y="684"/>
                </a:lnTo>
                <a:lnTo>
                  <a:pt x="672" y="684"/>
                </a:lnTo>
                <a:lnTo>
                  <a:pt x="696" y="684"/>
                </a:lnTo>
                <a:lnTo>
                  <a:pt x="720" y="672"/>
                </a:lnTo>
                <a:lnTo>
                  <a:pt x="744" y="660"/>
                </a:lnTo>
                <a:lnTo>
                  <a:pt x="768" y="636"/>
                </a:lnTo>
                <a:lnTo>
                  <a:pt x="780" y="612"/>
                </a:lnTo>
                <a:lnTo>
                  <a:pt x="804" y="588"/>
                </a:lnTo>
                <a:lnTo>
                  <a:pt x="804" y="564"/>
                </a:lnTo>
                <a:lnTo>
                  <a:pt x="816" y="540"/>
                </a:lnTo>
                <a:lnTo>
                  <a:pt x="828" y="504"/>
                </a:lnTo>
                <a:lnTo>
                  <a:pt x="828" y="480"/>
                </a:lnTo>
                <a:lnTo>
                  <a:pt x="840" y="456"/>
                </a:lnTo>
                <a:lnTo>
                  <a:pt x="840" y="432"/>
                </a:lnTo>
                <a:lnTo>
                  <a:pt x="852" y="408"/>
                </a:lnTo>
                <a:lnTo>
                  <a:pt x="864" y="384"/>
                </a:lnTo>
                <a:lnTo>
                  <a:pt x="876" y="360"/>
                </a:lnTo>
                <a:lnTo>
                  <a:pt x="900" y="336"/>
                </a:lnTo>
                <a:lnTo>
                  <a:pt x="912" y="312"/>
                </a:lnTo>
                <a:lnTo>
                  <a:pt x="924" y="288"/>
                </a:lnTo>
                <a:lnTo>
                  <a:pt x="948" y="276"/>
                </a:lnTo>
                <a:lnTo>
                  <a:pt x="960" y="252"/>
                </a:lnTo>
                <a:lnTo>
                  <a:pt x="984" y="252"/>
                </a:lnTo>
                <a:lnTo>
                  <a:pt x="1008" y="240"/>
                </a:lnTo>
                <a:lnTo>
                  <a:pt x="1032" y="240"/>
                </a:lnTo>
                <a:lnTo>
                  <a:pt x="1056" y="240"/>
                </a:lnTo>
                <a:lnTo>
                  <a:pt x="1080" y="240"/>
                </a:lnTo>
                <a:lnTo>
                  <a:pt x="1104" y="252"/>
                </a:lnTo>
                <a:lnTo>
                  <a:pt x="1128" y="264"/>
                </a:lnTo>
                <a:lnTo>
                  <a:pt x="1152" y="276"/>
                </a:lnTo>
                <a:lnTo>
                  <a:pt x="1164" y="300"/>
                </a:lnTo>
                <a:lnTo>
                  <a:pt x="1176" y="324"/>
                </a:lnTo>
                <a:lnTo>
                  <a:pt x="1176" y="348"/>
                </a:lnTo>
                <a:lnTo>
                  <a:pt x="1188" y="372"/>
                </a:lnTo>
                <a:lnTo>
                  <a:pt x="1188" y="396"/>
                </a:lnTo>
                <a:lnTo>
                  <a:pt x="1188" y="420"/>
                </a:lnTo>
                <a:lnTo>
                  <a:pt x="1176" y="444"/>
                </a:lnTo>
                <a:lnTo>
                  <a:pt x="1164" y="468"/>
                </a:lnTo>
                <a:lnTo>
                  <a:pt x="1152" y="492"/>
                </a:lnTo>
                <a:lnTo>
                  <a:pt x="1140" y="516"/>
                </a:lnTo>
                <a:lnTo>
                  <a:pt x="1128" y="540"/>
                </a:lnTo>
                <a:lnTo>
                  <a:pt x="1116" y="564"/>
                </a:lnTo>
                <a:lnTo>
                  <a:pt x="1092" y="588"/>
                </a:lnTo>
                <a:lnTo>
                  <a:pt x="1080" y="612"/>
                </a:lnTo>
                <a:lnTo>
                  <a:pt x="1056" y="624"/>
                </a:lnTo>
                <a:lnTo>
                  <a:pt x="1044" y="660"/>
                </a:lnTo>
                <a:lnTo>
                  <a:pt x="1020" y="672"/>
                </a:lnTo>
                <a:lnTo>
                  <a:pt x="1020" y="696"/>
                </a:lnTo>
                <a:lnTo>
                  <a:pt x="996" y="720"/>
                </a:lnTo>
                <a:lnTo>
                  <a:pt x="984" y="744"/>
                </a:lnTo>
                <a:lnTo>
                  <a:pt x="960" y="768"/>
                </a:lnTo>
                <a:lnTo>
                  <a:pt x="948" y="792"/>
                </a:lnTo>
                <a:lnTo>
                  <a:pt x="936" y="816"/>
                </a:lnTo>
                <a:lnTo>
                  <a:pt x="924" y="840"/>
                </a:lnTo>
                <a:lnTo>
                  <a:pt x="912" y="864"/>
                </a:lnTo>
                <a:lnTo>
                  <a:pt x="900" y="888"/>
                </a:lnTo>
                <a:lnTo>
                  <a:pt x="900" y="912"/>
                </a:lnTo>
                <a:lnTo>
                  <a:pt x="888" y="936"/>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3" name="Freeform 13"/>
          <p:cNvSpPr>
            <a:spLocks/>
          </p:cNvSpPr>
          <p:nvPr/>
        </p:nvSpPr>
        <p:spPr bwMode="auto">
          <a:xfrm>
            <a:off x="3257550" y="2628900"/>
            <a:ext cx="268288" cy="306388"/>
          </a:xfrm>
          <a:custGeom>
            <a:avLst/>
            <a:gdLst>
              <a:gd name="T0" fmla="*/ 108 w 169"/>
              <a:gd name="T1" fmla="*/ 12 h 193"/>
              <a:gd name="T2" fmla="*/ 84 w 169"/>
              <a:gd name="T3" fmla="*/ 24 h 193"/>
              <a:gd name="T4" fmla="*/ 60 w 169"/>
              <a:gd name="T5" fmla="*/ 36 h 193"/>
              <a:gd name="T6" fmla="*/ 36 w 169"/>
              <a:gd name="T7" fmla="*/ 48 h 193"/>
              <a:gd name="T8" fmla="*/ 24 w 169"/>
              <a:gd name="T9" fmla="*/ 72 h 193"/>
              <a:gd name="T10" fmla="*/ 0 w 169"/>
              <a:gd name="T11" fmla="*/ 96 h 193"/>
              <a:gd name="T12" fmla="*/ 0 w 169"/>
              <a:gd name="T13" fmla="*/ 120 h 193"/>
              <a:gd name="T14" fmla="*/ 0 w 169"/>
              <a:gd name="T15" fmla="*/ 144 h 193"/>
              <a:gd name="T16" fmla="*/ 24 w 169"/>
              <a:gd name="T17" fmla="*/ 156 h 193"/>
              <a:gd name="T18" fmla="*/ 36 w 169"/>
              <a:gd name="T19" fmla="*/ 180 h 193"/>
              <a:gd name="T20" fmla="*/ 60 w 169"/>
              <a:gd name="T21" fmla="*/ 192 h 193"/>
              <a:gd name="T22" fmla="*/ 84 w 169"/>
              <a:gd name="T23" fmla="*/ 192 h 193"/>
              <a:gd name="T24" fmla="*/ 108 w 169"/>
              <a:gd name="T25" fmla="*/ 192 h 193"/>
              <a:gd name="T26" fmla="*/ 132 w 169"/>
              <a:gd name="T27" fmla="*/ 180 h 193"/>
              <a:gd name="T28" fmla="*/ 144 w 169"/>
              <a:gd name="T29" fmla="*/ 156 h 193"/>
              <a:gd name="T30" fmla="*/ 156 w 169"/>
              <a:gd name="T31" fmla="*/ 132 h 193"/>
              <a:gd name="T32" fmla="*/ 168 w 169"/>
              <a:gd name="T33" fmla="*/ 108 h 193"/>
              <a:gd name="T34" fmla="*/ 168 w 169"/>
              <a:gd name="T35" fmla="*/ 84 h 193"/>
              <a:gd name="T36" fmla="*/ 168 w 169"/>
              <a:gd name="T37" fmla="*/ 60 h 193"/>
              <a:gd name="T38" fmla="*/ 156 w 169"/>
              <a:gd name="T39" fmla="*/ 36 h 193"/>
              <a:gd name="T40" fmla="*/ 144 w 169"/>
              <a:gd name="T41" fmla="*/ 12 h 193"/>
              <a:gd name="T42" fmla="*/ 120 w 169"/>
              <a:gd name="T43" fmla="*/ 0 h 193"/>
              <a:gd name="T44" fmla="*/ 108 w 169"/>
              <a:gd name="T45" fmla="*/ 12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9" h="193">
                <a:moveTo>
                  <a:pt x="108" y="12"/>
                </a:moveTo>
                <a:lnTo>
                  <a:pt x="84" y="24"/>
                </a:lnTo>
                <a:lnTo>
                  <a:pt x="60" y="36"/>
                </a:lnTo>
                <a:lnTo>
                  <a:pt x="36" y="48"/>
                </a:lnTo>
                <a:lnTo>
                  <a:pt x="24" y="72"/>
                </a:lnTo>
                <a:lnTo>
                  <a:pt x="0" y="96"/>
                </a:lnTo>
                <a:lnTo>
                  <a:pt x="0" y="120"/>
                </a:lnTo>
                <a:lnTo>
                  <a:pt x="0" y="144"/>
                </a:lnTo>
                <a:lnTo>
                  <a:pt x="24" y="156"/>
                </a:lnTo>
                <a:lnTo>
                  <a:pt x="36" y="180"/>
                </a:lnTo>
                <a:lnTo>
                  <a:pt x="60" y="192"/>
                </a:lnTo>
                <a:lnTo>
                  <a:pt x="84" y="192"/>
                </a:lnTo>
                <a:lnTo>
                  <a:pt x="108" y="192"/>
                </a:lnTo>
                <a:lnTo>
                  <a:pt x="132" y="180"/>
                </a:lnTo>
                <a:lnTo>
                  <a:pt x="144" y="156"/>
                </a:lnTo>
                <a:lnTo>
                  <a:pt x="156" y="132"/>
                </a:lnTo>
                <a:lnTo>
                  <a:pt x="168" y="108"/>
                </a:lnTo>
                <a:lnTo>
                  <a:pt x="168" y="84"/>
                </a:lnTo>
                <a:lnTo>
                  <a:pt x="168" y="60"/>
                </a:lnTo>
                <a:lnTo>
                  <a:pt x="156" y="36"/>
                </a:lnTo>
                <a:lnTo>
                  <a:pt x="144" y="12"/>
                </a:lnTo>
                <a:lnTo>
                  <a:pt x="120" y="0"/>
                </a:lnTo>
                <a:lnTo>
                  <a:pt x="108" y="12"/>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4" name="Freeform 14"/>
          <p:cNvSpPr>
            <a:spLocks/>
          </p:cNvSpPr>
          <p:nvPr/>
        </p:nvSpPr>
        <p:spPr bwMode="auto">
          <a:xfrm>
            <a:off x="3067050" y="3333750"/>
            <a:ext cx="439738" cy="915988"/>
          </a:xfrm>
          <a:custGeom>
            <a:avLst/>
            <a:gdLst>
              <a:gd name="T0" fmla="*/ 180 w 277"/>
              <a:gd name="T1" fmla="*/ 0 h 577"/>
              <a:gd name="T2" fmla="*/ 204 w 277"/>
              <a:gd name="T3" fmla="*/ 24 h 577"/>
              <a:gd name="T4" fmla="*/ 228 w 277"/>
              <a:gd name="T5" fmla="*/ 36 h 577"/>
              <a:gd name="T6" fmla="*/ 240 w 277"/>
              <a:gd name="T7" fmla="*/ 60 h 577"/>
              <a:gd name="T8" fmla="*/ 264 w 277"/>
              <a:gd name="T9" fmla="*/ 84 h 577"/>
              <a:gd name="T10" fmla="*/ 276 w 277"/>
              <a:gd name="T11" fmla="*/ 108 h 577"/>
              <a:gd name="T12" fmla="*/ 276 w 277"/>
              <a:gd name="T13" fmla="*/ 132 h 577"/>
              <a:gd name="T14" fmla="*/ 276 w 277"/>
              <a:gd name="T15" fmla="*/ 156 h 577"/>
              <a:gd name="T16" fmla="*/ 276 w 277"/>
              <a:gd name="T17" fmla="*/ 180 h 577"/>
              <a:gd name="T18" fmla="*/ 276 w 277"/>
              <a:gd name="T19" fmla="*/ 204 h 577"/>
              <a:gd name="T20" fmla="*/ 276 w 277"/>
              <a:gd name="T21" fmla="*/ 228 h 577"/>
              <a:gd name="T22" fmla="*/ 276 w 277"/>
              <a:gd name="T23" fmla="*/ 252 h 577"/>
              <a:gd name="T24" fmla="*/ 276 w 277"/>
              <a:gd name="T25" fmla="*/ 276 h 577"/>
              <a:gd name="T26" fmla="*/ 276 w 277"/>
              <a:gd name="T27" fmla="*/ 300 h 577"/>
              <a:gd name="T28" fmla="*/ 264 w 277"/>
              <a:gd name="T29" fmla="*/ 324 h 577"/>
              <a:gd name="T30" fmla="*/ 264 w 277"/>
              <a:gd name="T31" fmla="*/ 348 h 577"/>
              <a:gd name="T32" fmla="*/ 252 w 277"/>
              <a:gd name="T33" fmla="*/ 372 h 577"/>
              <a:gd name="T34" fmla="*/ 240 w 277"/>
              <a:gd name="T35" fmla="*/ 396 h 577"/>
              <a:gd name="T36" fmla="*/ 216 w 277"/>
              <a:gd name="T37" fmla="*/ 420 h 577"/>
              <a:gd name="T38" fmla="*/ 204 w 277"/>
              <a:gd name="T39" fmla="*/ 444 h 577"/>
              <a:gd name="T40" fmla="*/ 192 w 277"/>
              <a:gd name="T41" fmla="*/ 468 h 577"/>
              <a:gd name="T42" fmla="*/ 168 w 277"/>
              <a:gd name="T43" fmla="*/ 480 h 577"/>
              <a:gd name="T44" fmla="*/ 168 w 277"/>
              <a:gd name="T45" fmla="*/ 504 h 577"/>
              <a:gd name="T46" fmla="*/ 144 w 277"/>
              <a:gd name="T47" fmla="*/ 516 h 577"/>
              <a:gd name="T48" fmla="*/ 132 w 277"/>
              <a:gd name="T49" fmla="*/ 540 h 577"/>
              <a:gd name="T50" fmla="*/ 108 w 277"/>
              <a:gd name="T51" fmla="*/ 552 h 577"/>
              <a:gd name="T52" fmla="*/ 96 w 277"/>
              <a:gd name="T53" fmla="*/ 576 h 577"/>
              <a:gd name="T54" fmla="*/ 72 w 277"/>
              <a:gd name="T55" fmla="*/ 576 h 577"/>
              <a:gd name="T56" fmla="*/ 48 w 277"/>
              <a:gd name="T57" fmla="*/ 576 h 577"/>
              <a:gd name="T58" fmla="*/ 12 w 277"/>
              <a:gd name="T59" fmla="*/ 552 h 577"/>
              <a:gd name="T60" fmla="*/ 12 w 277"/>
              <a:gd name="T61" fmla="*/ 528 h 577"/>
              <a:gd name="T62" fmla="*/ 0 w 277"/>
              <a:gd name="T63" fmla="*/ 504 h 577"/>
              <a:gd name="T64" fmla="*/ 12 w 277"/>
              <a:gd name="T65" fmla="*/ 480 h 577"/>
              <a:gd name="T66" fmla="*/ 24 w 277"/>
              <a:gd name="T67" fmla="*/ 456 h 577"/>
              <a:gd name="T68" fmla="*/ 24 w 277"/>
              <a:gd name="T69" fmla="*/ 432 h 577"/>
              <a:gd name="T70" fmla="*/ 48 w 277"/>
              <a:gd name="T71" fmla="*/ 420 h 577"/>
              <a:gd name="T72" fmla="*/ 60 w 277"/>
              <a:gd name="T73" fmla="*/ 396 h 577"/>
              <a:gd name="T74" fmla="*/ 72 w 277"/>
              <a:gd name="T75" fmla="*/ 372 h 577"/>
              <a:gd name="T76" fmla="*/ 96 w 277"/>
              <a:gd name="T77" fmla="*/ 360 h 577"/>
              <a:gd name="T78" fmla="*/ 96 w 277"/>
              <a:gd name="T79" fmla="*/ 336 h 577"/>
              <a:gd name="T80" fmla="*/ 120 w 277"/>
              <a:gd name="T81" fmla="*/ 312 h 577"/>
              <a:gd name="T82" fmla="*/ 132 w 277"/>
              <a:gd name="T83" fmla="*/ 276 h 577"/>
              <a:gd name="T84" fmla="*/ 144 w 277"/>
              <a:gd name="T85" fmla="*/ 252 h 577"/>
              <a:gd name="T86" fmla="*/ 156 w 277"/>
              <a:gd name="T87" fmla="*/ 228 h 577"/>
              <a:gd name="T88" fmla="*/ 168 w 277"/>
              <a:gd name="T89" fmla="*/ 204 h 577"/>
              <a:gd name="T90" fmla="*/ 180 w 277"/>
              <a:gd name="T91" fmla="*/ 180 h 577"/>
              <a:gd name="T92" fmla="*/ 180 w 277"/>
              <a:gd name="T93" fmla="*/ 156 h 577"/>
              <a:gd name="T94" fmla="*/ 180 w 277"/>
              <a:gd name="T95" fmla="*/ 132 h 577"/>
              <a:gd name="T96" fmla="*/ 180 w 277"/>
              <a:gd name="T97" fmla="*/ 108 h 577"/>
              <a:gd name="T98" fmla="*/ 180 w 277"/>
              <a:gd name="T99" fmla="*/ 84 h 577"/>
              <a:gd name="T100" fmla="*/ 180 w 277"/>
              <a:gd name="T101" fmla="*/ 60 h 577"/>
              <a:gd name="T102" fmla="*/ 180 w 277"/>
              <a:gd name="T103" fmla="*/ 36 h 577"/>
              <a:gd name="T104" fmla="*/ 180 w 277"/>
              <a:gd name="T105" fmla="*/ 12 h 577"/>
              <a:gd name="T106" fmla="*/ 204 w 277"/>
              <a:gd name="T107" fmla="*/ 0 h 577"/>
              <a:gd name="T108" fmla="*/ 180 w 277"/>
              <a:gd name="T109"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7" h="577">
                <a:moveTo>
                  <a:pt x="180" y="0"/>
                </a:moveTo>
                <a:lnTo>
                  <a:pt x="204" y="24"/>
                </a:lnTo>
                <a:lnTo>
                  <a:pt x="228" y="36"/>
                </a:lnTo>
                <a:lnTo>
                  <a:pt x="240" y="60"/>
                </a:lnTo>
                <a:lnTo>
                  <a:pt x="264" y="84"/>
                </a:lnTo>
                <a:lnTo>
                  <a:pt x="276" y="108"/>
                </a:lnTo>
                <a:lnTo>
                  <a:pt x="276" y="132"/>
                </a:lnTo>
                <a:lnTo>
                  <a:pt x="276" y="156"/>
                </a:lnTo>
                <a:lnTo>
                  <a:pt x="276" y="180"/>
                </a:lnTo>
                <a:lnTo>
                  <a:pt x="276" y="204"/>
                </a:lnTo>
                <a:lnTo>
                  <a:pt x="276" y="228"/>
                </a:lnTo>
                <a:lnTo>
                  <a:pt x="276" y="252"/>
                </a:lnTo>
                <a:lnTo>
                  <a:pt x="276" y="276"/>
                </a:lnTo>
                <a:lnTo>
                  <a:pt x="276" y="300"/>
                </a:lnTo>
                <a:lnTo>
                  <a:pt x="264" y="324"/>
                </a:lnTo>
                <a:lnTo>
                  <a:pt x="264" y="348"/>
                </a:lnTo>
                <a:lnTo>
                  <a:pt x="252" y="372"/>
                </a:lnTo>
                <a:lnTo>
                  <a:pt x="240" y="396"/>
                </a:lnTo>
                <a:lnTo>
                  <a:pt x="216" y="420"/>
                </a:lnTo>
                <a:lnTo>
                  <a:pt x="204" y="444"/>
                </a:lnTo>
                <a:lnTo>
                  <a:pt x="192" y="468"/>
                </a:lnTo>
                <a:lnTo>
                  <a:pt x="168" y="480"/>
                </a:lnTo>
                <a:lnTo>
                  <a:pt x="168" y="504"/>
                </a:lnTo>
                <a:lnTo>
                  <a:pt x="144" y="516"/>
                </a:lnTo>
                <a:lnTo>
                  <a:pt x="132" y="540"/>
                </a:lnTo>
                <a:lnTo>
                  <a:pt x="108" y="552"/>
                </a:lnTo>
                <a:lnTo>
                  <a:pt x="96" y="576"/>
                </a:lnTo>
                <a:lnTo>
                  <a:pt x="72" y="576"/>
                </a:lnTo>
                <a:lnTo>
                  <a:pt x="48" y="576"/>
                </a:lnTo>
                <a:lnTo>
                  <a:pt x="12" y="552"/>
                </a:lnTo>
                <a:lnTo>
                  <a:pt x="12" y="528"/>
                </a:lnTo>
                <a:lnTo>
                  <a:pt x="0" y="504"/>
                </a:lnTo>
                <a:lnTo>
                  <a:pt x="12" y="480"/>
                </a:lnTo>
                <a:lnTo>
                  <a:pt x="24" y="456"/>
                </a:lnTo>
                <a:lnTo>
                  <a:pt x="24" y="432"/>
                </a:lnTo>
                <a:lnTo>
                  <a:pt x="48" y="420"/>
                </a:lnTo>
                <a:lnTo>
                  <a:pt x="60" y="396"/>
                </a:lnTo>
                <a:lnTo>
                  <a:pt x="72" y="372"/>
                </a:lnTo>
                <a:lnTo>
                  <a:pt x="96" y="360"/>
                </a:lnTo>
                <a:lnTo>
                  <a:pt x="96" y="336"/>
                </a:lnTo>
                <a:lnTo>
                  <a:pt x="120" y="312"/>
                </a:lnTo>
                <a:lnTo>
                  <a:pt x="132" y="276"/>
                </a:lnTo>
                <a:lnTo>
                  <a:pt x="144" y="252"/>
                </a:lnTo>
                <a:lnTo>
                  <a:pt x="156" y="228"/>
                </a:lnTo>
                <a:lnTo>
                  <a:pt x="168" y="204"/>
                </a:lnTo>
                <a:lnTo>
                  <a:pt x="180" y="180"/>
                </a:lnTo>
                <a:lnTo>
                  <a:pt x="180" y="156"/>
                </a:lnTo>
                <a:lnTo>
                  <a:pt x="180" y="132"/>
                </a:lnTo>
                <a:lnTo>
                  <a:pt x="180" y="108"/>
                </a:lnTo>
                <a:lnTo>
                  <a:pt x="180" y="84"/>
                </a:lnTo>
                <a:lnTo>
                  <a:pt x="180" y="60"/>
                </a:lnTo>
                <a:lnTo>
                  <a:pt x="180" y="36"/>
                </a:lnTo>
                <a:lnTo>
                  <a:pt x="180" y="12"/>
                </a:lnTo>
                <a:lnTo>
                  <a:pt x="204" y="0"/>
                </a:lnTo>
                <a:lnTo>
                  <a:pt x="180" y="0"/>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5" name="Freeform 15"/>
          <p:cNvSpPr>
            <a:spLocks/>
          </p:cNvSpPr>
          <p:nvPr/>
        </p:nvSpPr>
        <p:spPr bwMode="auto">
          <a:xfrm>
            <a:off x="3333750" y="2933700"/>
            <a:ext cx="58738" cy="420688"/>
          </a:xfrm>
          <a:custGeom>
            <a:avLst/>
            <a:gdLst>
              <a:gd name="T0" fmla="*/ 12 w 37"/>
              <a:gd name="T1" fmla="*/ 12 h 265"/>
              <a:gd name="T2" fmla="*/ 36 w 37"/>
              <a:gd name="T3" fmla="*/ 0 h 265"/>
              <a:gd name="T4" fmla="*/ 36 w 37"/>
              <a:gd name="T5" fmla="*/ 24 h 265"/>
              <a:gd name="T6" fmla="*/ 36 w 37"/>
              <a:gd name="T7" fmla="*/ 48 h 265"/>
              <a:gd name="T8" fmla="*/ 36 w 37"/>
              <a:gd name="T9" fmla="*/ 72 h 265"/>
              <a:gd name="T10" fmla="*/ 36 w 37"/>
              <a:gd name="T11" fmla="*/ 96 h 265"/>
              <a:gd name="T12" fmla="*/ 24 w 37"/>
              <a:gd name="T13" fmla="*/ 120 h 265"/>
              <a:gd name="T14" fmla="*/ 12 w 37"/>
              <a:gd name="T15" fmla="*/ 144 h 265"/>
              <a:gd name="T16" fmla="*/ 0 w 37"/>
              <a:gd name="T17" fmla="*/ 168 h 265"/>
              <a:gd name="T18" fmla="*/ 0 w 37"/>
              <a:gd name="T19" fmla="*/ 192 h 265"/>
              <a:gd name="T20" fmla="*/ 0 w 37"/>
              <a:gd name="T21" fmla="*/ 216 h 265"/>
              <a:gd name="T22" fmla="*/ 0 w 37"/>
              <a:gd name="T23" fmla="*/ 240 h 265"/>
              <a:gd name="T24" fmla="*/ 12 w 37"/>
              <a:gd name="T25"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265">
                <a:moveTo>
                  <a:pt x="12" y="12"/>
                </a:moveTo>
                <a:lnTo>
                  <a:pt x="36" y="0"/>
                </a:lnTo>
                <a:lnTo>
                  <a:pt x="36" y="24"/>
                </a:lnTo>
                <a:lnTo>
                  <a:pt x="36" y="48"/>
                </a:lnTo>
                <a:lnTo>
                  <a:pt x="36" y="72"/>
                </a:lnTo>
                <a:lnTo>
                  <a:pt x="36" y="96"/>
                </a:lnTo>
                <a:lnTo>
                  <a:pt x="24" y="120"/>
                </a:lnTo>
                <a:lnTo>
                  <a:pt x="12" y="144"/>
                </a:lnTo>
                <a:lnTo>
                  <a:pt x="0" y="168"/>
                </a:lnTo>
                <a:lnTo>
                  <a:pt x="0" y="192"/>
                </a:lnTo>
                <a:lnTo>
                  <a:pt x="0" y="216"/>
                </a:lnTo>
                <a:lnTo>
                  <a:pt x="0" y="240"/>
                </a:lnTo>
                <a:lnTo>
                  <a:pt x="12" y="264"/>
                </a:lnTo>
              </a:path>
            </a:pathLst>
          </a:custGeom>
          <a:noFill/>
          <a:ln w="25400" cap="rnd" cmpd="sng">
            <a:solidFill>
              <a:srgbClr val="FAFD00"/>
            </a:solidFill>
            <a:prstDash val="solid"/>
            <a:round/>
            <a:headEnd type="none" w="med" len="med"/>
            <a:tailEnd type="none" w="med" len="med"/>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Lst>
        </p:spPr>
        <p:txBody>
          <a:bodyPr/>
          <a:lstStyle/>
          <a:p>
            <a:endParaRPr lang="en-US"/>
          </a:p>
        </p:txBody>
      </p:sp>
      <p:sp>
        <p:nvSpPr>
          <p:cNvPr id="312336" name="Rectangle 16"/>
          <p:cNvSpPr>
            <a:spLocks noChangeArrowheads="1"/>
          </p:cNvSpPr>
          <p:nvPr/>
        </p:nvSpPr>
        <p:spPr bwMode="auto">
          <a:xfrm>
            <a:off x="3106738" y="3735388"/>
            <a:ext cx="17303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K O</a:t>
            </a:r>
          </a:p>
        </p:txBody>
      </p:sp>
      <p:sp>
        <p:nvSpPr>
          <p:cNvPr id="312337" name="Rectangle 17"/>
          <p:cNvSpPr>
            <a:spLocks noChangeArrowheads="1"/>
          </p:cNvSpPr>
          <p:nvPr/>
        </p:nvSpPr>
        <p:spPr bwMode="auto">
          <a:xfrm>
            <a:off x="3449638" y="2382838"/>
            <a:ext cx="12731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GO</a:t>
            </a:r>
          </a:p>
        </p:txBody>
      </p:sp>
      <p:sp>
        <p:nvSpPr>
          <p:cNvPr id="312338" name="Rectangle 18"/>
          <p:cNvSpPr>
            <a:spLocks noChangeArrowheads="1"/>
          </p:cNvSpPr>
          <p:nvPr/>
        </p:nvSpPr>
        <p:spPr bwMode="auto">
          <a:xfrm>
            <a:off x="2058988" y="4764088"/>
            <a:ext cx="13303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KO</a:t>
            </a:r>
          </a:p>
        </p:txBody>
      </p:sp>
      <p:sp>
        <p:nvSpPr>
          <p:cNvPr id="312339" name="AutoShape 19"/>
          <p:cNvSpPr>
            <a:spLocks noChangeArrowheads="1"/>
          </p:cNvSpPr>
          <p:nvPr/>
        </p:nvSpPr>
        <p:spPr bwMode="auto">
          <a:xfrm>
            <a:off x="5588000" y="1358900"/>
            <a:ext cx="292100" cy="215900"/>
          </a:xfrm>
          <a:prstGeom prst="rightArrow">
            <a:avLst>
              <a:gd name="adj1" fmla="val 50000"/>
              <a:gd name="adj2" fmla="val 67653"/>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40" name="AutoShape 20"/>
          <p:cNvSpPr>
            <a:spLocks noChangeArrowheads="1"/>
          </p:cNvSpPr>
          <p:nvPr/>
        </p:nvSpPr>
        <p:spPr bwMode="auto">
          <a:xfrm rot="10740000">
            <a:off x="4005263" y="1343025"/>
            <a:ext cx="292100" cy="217488"/>
          </a:xfrm>
          <a:prstGeom prst="rightArrow">
            <a:avLst>
              <a:gd name="adj1" fmla="val 50000"/>
              <a:gd name="adj2" fmla="val 67159"/>
            </a:avLst>
          </a:prstGeom>
          <a:solidFill>
            <a:schemeClr val="tx2"/>
          </a:solidFill>
          <a:ln w="12700">
            <a:solidFill>
              <a:srgbClr val="FAFD00"/>
            </a:solidFill>
            <a:miter lim="800000"/>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41" name="Rectangle 21"/>
          <p:cNvSpPr>
            <a:spLocks noChangeArrowheads="1"/>
          </p:cNvSpPr>
          <p:nvPr/>
        </p:nvSpPr>
        <p:spPr bwMode="auto">
          <a:xfrm>
            <a:off x="4876800" y="4419600"/>
            <a:ext cx="838200" cy="39687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endParaRPr lang="en-US"/>
          </a:p>
        </p:txBody>
      </p:sp>
      <p:sp>
        <p:nvSpPr>
          <p:cNvPr id="312342" name="Rectangle 22"/>
          <p:cNvSpPr>
            <a:spLocks noChangeArrowheads="1"/>
          </p:cNvSpPr>
          <p:nvPr/>
        </p:nvSpPr>
        <p:spPr bwMode="auto">
          <a:xfrm>
            <a:off x="3963988" y="877888"/>
            <a:ext cx="371157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  10 OBU KHRU</a:t>
            </a:r>
          </a:p>
        </p:txBody>
      </p:sp>
      <p:sp>
        <p:nvSpPr>
          <p:cNvPr id="312343" name="Rectangle 23"/>
          <p:cNvSpPr>
            <a:spLocks noChangeArrowheads="1"/>
          </p:cNvSpPr>
          <p:nvPr/>
        </p:nvSpPr>
        <p:spPr bwMode="auto">
          <a:xfrm>
            <a:off x="4310063" y="1258888"/>
            <a:ext cx="2794000"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2400" b="1">
                <a:solidFill>
                  <a:srgbClr val="FAFD00"/>
                </a:solidFill>
                <a:effectLst/>
                <a:latin typeface="Times" charset="0"/>
              </a:rPr>
              <a:t>6           4</a:t>
            </a:r>
          </a:p>
        </p:txBody>
      </p:sp>
      <p:sp>
        <p:nvSpPr>
          <p:cNvPr id="312344" name="Rectangle 24"/>
          <p:cNvSpPr>
            <a:spLocks noChangeArrowheads="1"/>
          </p:cNvSpPr>
          <p:nvPr/>
        </p:nvSpPr>
        <p:spPr bwMode="auto">
          <a:xfrm>
            <a:off x="7011988" y="40211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U</a:t>
            </a:r>
          </a:p>
        </p:txBody>
      </p:sp>
      <p:sp>
        <p:nvSpPr>
          <p:cNvPr id="312345" name="Rectangle 25"/>
          <p:cNvSpPr>
            <a:spLocks noChangeArrowheads="1"/>
          </p:cNvSpPr>
          <p:nvPr/>
        </p:nvSpPr>
        <p:spPr bwMode="auto">
          <a:xfrm>
            <a:off x="5716588" y="31067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B</a:t>
            </a:r>
          </a:p>
        </p:txBody>
      </p:sp>
      <p:sp>
        <p:nvSpPr>
          <p:cNvPr id="312346" name="Rectangle 26"/>
          <p:cNvSpPr>
            <a:spLocks noChangeArrowheads="1"/>
          </p:cNvSpPr>
          <p:nvPr/>
        </p:nvSpPr>
        <p:spPr bwMode="auto">
          <a:xfrm>
            <a:off x="5487988" y="18113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H</a:t>
            </a:r>
          </a:p>
        </p:txBody>
      </p:sp>
      <p:sp>
        <p:nvSpPr>
          <p:cNvPr id="312347" name="Rectangle 27"/>
          <p:cNvSpPr>
            <a:spLocks noChangeArrowheads="1"/>
          </p:cNvSpPr>
          <p:nvPr/>
        </p:nvSpPr>
        <p:spPr bwMode="auto">
          <a:xfrm>
            <a:off x="7088188" y="1525588"/>
            <a:ext cx="11779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N (A)</a:t>
            </a:r>
          </a:p>
        </p:txBody>
      </p:sp>
      <p:sp>
        <p:nvSpPr>
          <p:cNvPr id="312348" name="Rectangle 28"/>
          <p:cNvSpPr>
            <a:spLocks noChangeArrowheads="1"/>
          </p:cNvSpPr>
          <p:nvPr/>
        </p:nvSpPr>
        <p:spPr bwMode="auto">
          <a:xfrm>
            <a:off x="2820988" y="25733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K</a:t>
            </a:r>
          </a:p>
        </p:txBody>
      </p:sp>
      <p:sp>
        <p:nvSpPr>
          <p:cNvPr id="312349" name="Rectangle 29"/>
          <p:cNvSpPr>
            <a:spLocks noChangeArrowheads="1"/>
          </p:cNvSpPr>
          <p:nvPr/>
        </p:nvSpPr>
        <p:spPr bwMode="auto">
          <a:xfrm>
            <a:off x="2725738" y="325913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J</a:t>
            </a:r>
          </a:p>
        </p:txBody>
      </p:sp>
      <p:sp>
        <p:nvSpPr>
          <p:cNvPr id="312350" name="Rectangle 30"/>
          <p:cNvSpPr>
            <a:spLocks noChangeArrowheads="1"/>
          </p:cNvSpPr>
          <p:nvPr/>
        </p:nvSpPr>
        <p:spPr bwMode="auto">
          <a:xfrm>
            <a:off x="3582988" y="310673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MN</a:t>
            </a:r>
          </a:p>
        </p:txBody>
      </p:sp>
      <p:sp>
        <p:nvSpPr>
          <p:cNvPr id="312351" name="Rectangle 31"/>
          <p:cNvSpPr>
            <a:spLocks noChangeArrowheads="1"/>
          </p:cNvSpPr>
          <p:nvPr/>
        </p:nvSpPr>
        <p:spPr bwMode="auto">
          <a:xfrm>
            <a:off x="3087688" y="438308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KB</a:t>
            </a:r>
          </a:p>
        </p:txBody>
      </p:sp>
      <p:sp>
        <p:nvSpPr>
          <p:cNvPr id="312352" name="Rectangle 32"/>
          <p:cNvSpPr>
            <a:spLocks noChangeArrowheads="1"/>
          </p:cNvSpPr>
          <p:nvPr/>
        </p:nvSpPr>
        <p:spPr bwMode="auto">
          <a:xfrm>
            <a:off x="2744788" y="5030788"/>
            <a:ext cx="16732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MO</a:t>
            </a:r>
          </a:p>
        </p:txBody>
      </p:sp>
      <p:sp>
        <p:nvSpPr>
          <p:cNvPr id="312353" name="Rectangle 33"/>
          <p:cNvSpPr>
            <a:spLocks noChangeArrowheads="1"/>
          </p:cNvSpPr>
          <p:nvPr/>
        </p:nvSpPr>
        <p:spPr bwMode="auto">
          <a:xfrm>
            <a:off x="1525588" y="4192588"/>
            <a:ext cx="8350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E</a:t>
            </a:r>
          </a:p>
        </p:txBody>
      </p:sp>
      <p:sp>
        <p:nvSpPr>
          <p:cNvPr id="312354" name="Oval 34"/>
          <p:cNvSpPr>
            <a:spLocks noChangeArrowheads="1"/>
          </p:cNvSpPr>
          <p:nvPr/>
        </p:nvSpPr>
        <p:spPr bwMode="auto">
          <a:xfrm>
            <a:off x="7016750" y="16827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55" name="Oval 35"/>
          <p:cNvSpPr>
            <a:spLocks noChangeArrowheads="1"/>
          </p:cNvSpPr>
          <p:nvPr/>
        </p:nvSpPr>
        <p:spPr bwMode="auto">
          <a:xfrm>
            <a:off x="5397500" y="19494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56" name="Oval 36"/>
          <p:cNvSpPr>
            <a:spLocks noChangeArrowheads="1"/>
          </p:cNvSpPr>
          <p:nvPr/>
        </p:nvSpPr>
        <p:spPr bwMode="auto">
          <a:xfrm>
            <a:off x="5645150" y="32448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chemeClr val="tx2"/>
                </a:solidFill>
                <a:round/>
                <a:headEnd/>
                <a:tailEnd/>
              </a14:hiddenLine>
            </a:ext>
          </a:extLst>
        </p:spPr>
        <p:txBody>
          <a:bodyPr wrap="none" anchor="ctr"/>
          <a:lstStyle/>
          <a:p>
            <a:endParaRPr lang="en-US"/>
          </a:p>
        </p:txBody>
      </p:sp>
      <p:sp>
        <p:nvSpPr>
          <p:cNvPr id="312357" name="Oval 37"/>
          <p:cNvSpPr>
            <a:spLocks noChangeArrowheads="1"/>
          </p:cNvSpPr>
          <p:nvPr/>
        </p:nvSpPr>
        <p:spPr bwMode="auto">
          <a:xfrm>
            <a:off x="6902450" y="414020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58" name="Oval 38"/>
          <p:cNvSpPr>
            <a:spLocks noChangeArrowheads="1"/>
          </p:cNvSpPr>
          <p:nvPr/>
        </p:nvSpPr>
        <p:spPr bwMode="auto">
          <a:xfrm>
            <a:off x="1663700" y="45783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chemeClr val="tx2"/>
                </a:solidFill>
                <a:round/>
                <a:headEnd/>
                <a:tailEnd/>
              </a14:hiddenLine>
            </a:ext>
          </a:extLst>
        </p:spPr>
        <p:txBody>
          <a:bodyPr wrap="none" anchor="ctr"/>
          <a:lstStyle/>
          <a:p>
            <a:endParaRPr lang="en-US"/>
          </a:p>
        </p:txBody>
      </p:sp>
      <p:sp>
        <p:nvSpPr>
          <p:cNvPr id="312359" name="Oval 39"/>
          <p:cNvSpPr>
            <a:spLocks noChangeArrowheads="1"/>
          </p:cNvSpPr>
          <p:nvPr/>
        </p:nvSpPr>
        <p:spPr bwMode="auto">
          <a:xfrm>
            <a:off x="2921000" y="46545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60" name="Oval 40"/>
          <p:cNvSpPr>
            <a:spLocks noChangeArrowheads="1"/>
          </p:cNvSpPr>
          <p:nvPr/>
        </p:nvSpPr>
        <p:spPr bwMode="auto">
          <a:xfrm>
            <a:off x="3035300" y="33591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61" name="Oval 41"/>
          <p:cNvSpPr>
            <a:spLocks noChangeArrowheads="1"/>
          </p:cNvSpPr>
          <p:nvPr/>
        </p:nvSpPr>
        <p:spPr bwMode="auto">
          <a:xfrm>
            <a:off x="3016250" y="294005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sp>
        <p:nvSpPr>
          <p:cNvPr id="312362" name="Oval 42"/>
          <p:cNvSpPr>
            <a:spLocks noChangeArrowheads="1"/>
          </p:cNvSpPr>
          <p:nvPr/>
        </p:nvSpPr>
        <p:spPr bwMode="auto">
          <a:xfrm>
            <a:off x="3511550" y="3340100"/>
            <a:ext cx="139700" cy="139700"/>
          </a:xfrm>
          <a:prstGeom prst="ellipse">
            <a:avLst/>
          </a:prstGeom>
          <a:solidFill>
            <a:schemeClr val="tx2"/>
          </a:solidFill>
          <a:ln w="12700">
            <a:solidFill>
              <a:schemeClr val="tx2"/>
            </a:solidFill>
            <a:round/>
            <a:headEnd/>
            <a:tailEnd/>
          </a:ln>
          <a:effectLst>
            <a:outerShdw blurRad="63500" dist="71842" dir="2700000" algn="ctr" rotWithShape="0">
              <a:schemeClr val="bg2">
                <a:alpha val="74998"/>
              </a:schemeClr>
            </a:outerShdw>
          </a:effectLst>
        </p:spPr>
        <p:txBody>
          <a:bodyPr wrap="none" anchor="ctr"/>
          <a:lstStyle/>
          <a:p>
            <a:endParaRPr lang="en-US"/>
          </a:p>
        </p:txBody>
      </p:sp>
      <p:sp>
        <p:nvSpPr>
          <p:cNvPr id="312363" name="Oval 43"/>
          <p:cNvSpPr>
            <a:spLocks noChangeArrowheads="1"/>
          </p:cNvSpPr>
          <p:nvPr/>
        </p:nvSpPr>
        <p:spPr bwMode="auto">
          <a:xfrm>
            <a:off x="3016250" y="5435600"/>
            <a:ext cx="139700" cy="139700"/>
          </a:xfrm>
          <a:prstGeom prst="ellipse">
            <a:avLst/>
          </a:prstGeom>
          <a:solidFill>
            <a:srgbClr val="00FF00"/>
          </a:solidFill>
          <a:ln>
            <a:noFill/>
          </a:ln>
          <a:effectLst>
            <a:outerShdw blurRad="63500" dist="71842" dir="2700000" algn="ctr" rotWithShape="0">
              <a:schemeClr val="bg2">
                <a:alpha val="74998"/>
              </a:schemeClr>
            </a:outerShdw>
          </a:effectLst>
          <a:extLst>
            <a:ext uri="{91240B29-F687-4f45-9708-019B960494DF}">
              <a14:hiddenLine xmlns:a14="http://schemas.microsoft.com/office/drawing/2010/main" xmlns="" w="12700">
                <a:solidFill>
                  <a:srgbClr val="FAFD00"/>
                </a:solidFill>
                <a:round/>
                <a:headEnd/>
                <a:tailEnd/>
              </a14:hiddenLine>
            </a:ext>
          </a:extLst>
        </p:spPr>
        <p:txBody>
          <a:bodyPr wrap="none" anchor="ctr"/>
          <a:lstStyle/>
          <a:p>
            <a:endParaRPr lang="en-US"/>
          </a:p>
        </p:txBody>
      </p:sp>
      <p:grpSp>
        <p:nvGrpSpPr>
          <p:cNvPr id="312373" name="Group 53"/>
          <p:cNvGrpSpPr>
            <a:grpSpLocks/>
          </p:cNvGrpSpPr>
          <p:nvPr/>
        </p:nvGrpSpPr>
        <p:grpSpPr bwMode="auto">
          <a:xfrm>
            <a:off x="1527175" y="1895475"/>
            <a:ext cx="2657475" cy="2822575"/>
            <a:chOff x="962" y="1194"/>
            <a:chExt cx="1674" cy="1778"/>
          </a:xfrm>
        </p:grpSpPr>
        <p:sp>
          <p:nvSpPr>
            <p:cNvPr id="312365" name="Rectangle 45"/>
            <p:cNvSpPr>
              <a:spLocks noChangeArrowheads="1"/>
            </p:cNvSpPr>
            <p:nvPr/>
          </p:nvSpPr>
          <p:spPr bwMode="auto">
            <a:xfrm rot="18000000">
              <a:off x="574" y="1582"/>
              <a:ext cx="1178" cy="402"/>
            </a:xfrm>
            <a:prstGeom prst="rect">
              <a:avLst/>
            </a:prstGeom>
            <a:noFill/>
            <a:ln>
              <a:noFill/>
            </a:ln>
            <a:effectLst>
              <a:outerShdw blurRad="63500" dist="117088" dir="2436078"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90487" tIns="44450" rIns="90487" bIns="44450">
              <a:spAutoFit/>
            </a:bodyPr>
            <a:lstStyle/>
            <a:p>
              <a:r>
                <a:rPr lang="en-US" sz="3600" b="1" i="1">
                  <a:solidFill>
                    <a:srgbClr val="00FF00"/>
                  </a:solidFill>
                  <a:effectLst/>
                  <a:latin typeface="Times" charset="0"/>
                </a:rPr>
                <a:t>OBU SII</a:t>
              </a:r>
            </a:p>
          </p:txBody>
        </p:sp>
        <p:sp>
          <p:nvSpPr>
            <p:cNvPr id="312366" name="Line 46"/>
            <p:cNvSpPr>
              <a:spLocks noChangeShapeType="1"/>
            </p:cNvSpPr>
            <p:nvPr/>
          </p:nvSpPr>
          <p:spPr bwMode="auto">
            <a:xfrm>
              <a:off x="1000" y="2452"/>
              <a:ext cx="784" cy="520"/>
            </a:xfrm>
            <a:prstGeom prst="line">
              <a:avLst/>
            </a:prstGeom>
            <a:noFill/>
            <a:ln w="50800">
              <a:solidFill>
                <a:srgbClr val="00FF00"/>
              </a:solidFill>
              <a:round/>
              <a:headEnd/>
              <a:tailEnd/>
            </a:ln>
            <a:effectLst>
              <a:outerShdw blurRad="63500" dist="117088" dir="2436078"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sp>
          <p:nvSpPr>
            <p:cNvPr id="312367" name="Line 47"/>
            <p:cNvSpPr>
              <a:spLocks noChangeShapeType="1"/>
            </p:cNvSpPr>
            <p:nvPr/>
          </p:nvSpPr>
          <p:spPr bwMode="auto">
            <a:xfrm>
              <a:off x="1684" y="1276"/>
              <a:ext cx="952" cy="280"/>
            </a:xfrm>
            <a:prstGeom prst="line">
              <a:avLst/>
            </a:prstGeom>
            <a:noFill/>
            <a:ln w="50800">
              <a:solidFill>
                <a:srgbClr val="00FF00"/>
              </a:solidFill>
              <a:round/>
              <a:headEnd/>
              <a:tailEnd/>
            </a:ln>
            <a:effectLst>
              <a:outerShdw blurRad="63500" dist="117088" dir="2436078" algn="ctr" rotWithShape="0">
                <a:schemeClr val="bg2">
                  <a:alpha val="74998"/>
                </a:schemeClr>
              </a:outerShdw>
            </a:effectLst>
            <a:extLst>
              <a:ext uri="{909E8E84-426E-40dd-AFC4-6F175D3DCCD1}">
                <a14:hiddenFill xmlns:a14="http://schemas.microsoft.com/office/drawing/2010/main" xmlns="">
                  <a:noFill/>
                </a14:hiddenFill>
              </a:ext>
            </a:extLst>
          </p:spPr>
          <p:txBody>
            <a:bodyPr wrap="none" anchor="ctr"/>
            <a:lstStyle/>
            <a:p>
              <a:endParaRPr lang="en-US"/>
            </a:p>
          </p:txBody>
        </p:sp>
      </p:grpSp>
      <p:sp>
        <p:nvSpPr>
          <p:cNvPr id="312368" name="Rectangle 48"/>
          <p:cNvSpPr>
            <a:spLocks noChangeArrowheads="1"/>
          </p:cNvSpPr>
          <p:nvPr/>
        </p:nvSpPr>
        <p:spPr bwMode="auto">
          <a:xfrm>
            <a:off x="1804988" y="1157288"/>
            <a:ext cx="771525" cy="454025"/>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spcBef>
                <a:spcPct val="50000"/>
              </a:spcBef>
            </a:pPr>
            <a:r>
              <a:rPr lang="en-US" sz="2400" b="1">
                <a:solidFill>
                  <a:srgbClr val="FAFD00"/>
                </a:solidFill>
                <a:effectLst/>
                <a:latin typeface="Times" charset="0"/>
              </a:rPr>
              <a:t>MO</a:t>
            </a:r>
          </a:p>
        </p:txBody>
      </p:sp>
      <p:sp>
        <p:nvSpPr>
          <p:cNvPr id="312369" name="Rectangle 49"/>
          <p:cNvSpPr>
            <a:spLocks noChangeArrowheads="1"/>
          </p:cNvSpPr>
          <p:nvPr/>
        </p:nvSpPr>
        <p:spPr bwMode="auto">
          <a:xfrm>
            <a:off x="0" y="222250"/>
            <a:ext cx="2825750" cy="6985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lIns="90487" tIns="44450" rIns="90487" bIns="44450">
            <a:spAutoFit/>
          </a:bodyPr>
          <a:lstStyle/>
          <a:p>
            <a:pPr algn="l"/>
            <a:r>
              <a:rPr lang="en-US" sz="2000" b="1">
                <a:solidFill>
                  <a:schemeClr val="tx2"/>
                </a:solidFill>
                <a:effectLst/>
                <a:latin typeface="Times" charset="0"/>
              </a:rPr>
              <a:t> ONGA SOTHOKOCHO</a:t>
            </a:r>
          </a:p>
        </p:txBody>
      </p:sp>
      <p:sp>
        <p:nvSpPr>
          <p:cNvPr id="312370" name="Text Box 50"/>
          <p:cNvSpPr txBox="1">
            <a:spLocks noChangeArrowheads="1"/>
          </p:cNvSpPr>
          <p:nvPr/>
        </p:nvSpPr>
        <p:spPr bwMode="auto">
          <a:xfrm>
            <a:off x="3267075" y="3732213"/>
            <a:ext cx="3352800" cy="2428875"/>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12700">
                <a:solidFill>
                  <a:srgbClr val="FF0000"/>
                </a:solidFill>
                <a:miter lim="800000"/>
                <a:headEnd/>
                <a:tailEnd/>
              </a14:hiddenLine>
            </a:ext>
          </a:extLst>
        </p:spPr>
        <p:txBody>
          <a:bodyPr>
            <a:spAutoFit/>
          </a:bodyPr>
          <a:lstStyle/>
          <a:p>
            <a:pPr>
              <a:lnSpc>
                <a:spcPct val="45000"/>
              </a:lnSpc>
              <a:spcBef>
                <a:spcPct val="50000"/>
              </a:spcBef>
            </a:pPr>
            <a:endParaRPr lang="en-US" sz="3600" b="1" i="1">
              <a:solidFill>
                <a:srgbClr val="FF0000"/>
              </a:solidFill>
              <a:effectLst>
                <a:outerShdw blurRad="38100" dist="38100" dir="2700000" algn="tl">
                  <a:srgbClr val="000000"/>
                </a:outerShdw>
              </a:effectLst>
            </a:endParaRPr>
          </a:p>
          <a:p>
            <a:pPr>
              <a:lnSpc>
                <a:spcPct val="45000"/>
              </a:lnSpc>
              <a:spcBef>
                <a:spcPct val="50000"/>
              </a:spcBef>
            </a:pPr>
            <a:r>
              <a:rPr lang="ja-JP" altLang="en-US" sz="3600" b="1" i="1">
                <a:solidFill>
                  <a:srgbClr val="FF0000"/>
                </a:solidFill>
                <a:effectLst>
                  <a:outerShdw blurRad="38100" dist="38100" dir="2700000" algn="tl">
                    <a:srgbClr val="000000"/>
                  </a:outerShdw>
                </a:effectLst>
                <a:latin typeface="Arial"/>
              </a:rPr>
              <a:t>“</a:t>
            </a:r>
            <a:r>
              <a:rPr lang="en-US" sz="3600" b="1" i="1">
                <a:solidFill>
                  <a:srgbClr val="FF0000"/>
                </a:solidFill>
                <a:effectLst>
                  <a:outerShdw blurRad="38100" dist="38100" dir="2700000" algn="tl">
                    <a:srgbClr val="000000"/>
                  </a:outerShdw>
                </a:effectLst>
              </a:rPr>
              <a:t>SO YE </a:t>
            </a:r>
          </a:p>
          <a:p>
            <a:pPr>
              <a:lnSpc>
                <a:spcPct val="45000"/>
              </a:lnSpc>
              <a:spcBef>
                <a:spcPct val="50000"/>
              </a:spcBef>
            </a:pPr>
            <a:r>
              <a:rPr lang="en-US" sz="3600" b="1" i="1">
                <a:solidFill>
                  <a:srgbClr val="FF0000"/>
                </a:solidFill>
                <a:effectLst>
                  <a:outerShdw blurRad="38100" dist="38100" dir="2700000" algn="tl">
                    <a:srgbClr val="000000"/>
                  </a:outerShdw>
                </a:effectLst>
              </a:rPr>
              <a:t>PFII KAPRA</a:t>
            </a:r>
          </a:p>
          <a:p>
            <a:pPr>
              <a:lnSpc>
                <a:spcPct val="45000"/>
              </a:lnSpc>
              <a:spcBef>
                <a:spcPct val="50000"/>
              </a:spcBef>
            </a:pPr>
            <a:r>
              <a:rPr lang="en-US" sz="3600" b="1" i="1">
                <a:solidFill>
                  <a:srgbClr val="FF0000"/>
                </a:solidFill>
                <a:effectLst>
                  <a:outerShdw blurRad="38100" dist="38100" dir="2700000" algn="tl">
                    <a:srgbClr val="000000"/>
                  </a:outerShdw>
                </a:effectLst>
              </a:rPr>
              <a:t> OBU!</a:t>
            </a:r>
            <a:r>
              <a:rPr lang="ja-JP" altLang="en-US" sz="3600" b="1" i="1">
                <a:solidFill>
                  <a:srgbClr val="FF0000"/>
                </a:solidFill>
                <a:effectLst>
                  <a:outerShdw blurRad="38100" dist="38100" dir="2700000" algn="tl">
                    <a:srgbClr val="000000"/>
                  </a:outerShdw>
                </a:effectLst>
                <a:latin typeface="Arial"/>
              </a:rPr>
              <a:t>”</a:t>
            </a:r>
            <a:endParaRPr lang="en-US" sz="3600" b="1" i="1">
              <a:solidFill>
                <a:srgbClr val="FF0000"/>
              </a:solidFill>
              <a:effectLst>
                <a:outerShdw blurRad="38100" dist="38100" dir="2700000" algn="tl">
                  <a:srgbClr val="000000"/>
                </a:outerShdw>
              </a:effectLst>
            </a:endParaRPr>
          </a:p>
          <a:p>
            <a:pPr>
              <a:lnSpc>
                <a:spcPct val="45000"/>
              </a:lnSpc>
              <a:spcBef>
                <a:spcPct val="50000"/>
              </a:spcBef>
            </a:pPr>
            <a:endParaRPr lang="en-US" sz="3600" b="1" i="1">
              <a:solidFill>
                <a:srgbClr val="FF0000"/>
              </a:solidFill>
              <a:effectLst>
                <a:outerShdw blurRad="38100" dist="38100" dir="2700000" algn="tl">
                  <a:srgbClr val="000000"/>
                </a:outerShdw>
              </a:effectLst>
            </a:endParaRPr>
          </a:p>
        </p:txBody>
      </p:sp>
      <p:sp>
        <p:nvSpPr>
          <p:cNvPr id="312375" name="Text Box 55"/>
          <p:cNvSpPr txBox="1">
            <a:spLocks noChangeArrowheads="1"/>
          </p:cNvSpPr>
          <p:nvPr/>
        </p:nvSpPr>
        <p:spPr bwMode="auto">
          <a:xfrm>
            <a:off x="8756650" y="90488"/>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spcBef>
                <a:spcPct val="50000"/>
              </a:spcBef>
            </a:pPr>
            <a:endParaRPr lang="en-US" sz="2000">
              <a:solidFill>
                <a:srgbClr val="FFA27C"/>
              </a:solidFill>
              <a:effectLst/>
              <a:latin typeface="B VAG Rounded Bold" charset="0"/>
            </a:endParaRPr>
          </a:p>
        </p:txBody>
      </p:sp>
      <p:grpSp>
        <p:nvGrpSpPr>
          <p:cNvPr id="312447" name="Group 127"/>
          <p:cNvGrpSpPr>
            <a:grpSpLocks/>
          </p:cNvGrpSpPr>
          <p:nvPr/>
        </p:nvGrpSpPr>
        <p:grpSpPr bwMode="auto">
          <a:xfrm>
            <a:off x="3838575" y="1271588"/>
            <a:ext cx="2868613" cy="1343025"/>
            <a:chOff x="2346" y="2052"/>
            <a:chExt cx="1807" cy="846"/>
          </a:xfrm>
        </p:grpSpPr>
        <p:sp>
          <p:nvSpPr>
            <p:cNvPr id="312448" name="Rectangle 12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49" name="AutoShape 12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50" name="Rectangle 13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51" name="Rectangle 131"/>
            <p:cNvSpPr>
              <a:spLocks noChangeArrowheads="1"/>
            </p:cNvSpPr>
            <p:nvPr/>
          </p:nvSpPr>
          <p:spPr bwMode="auto">
            <a:xfrm>
              <a:off x="2346" y="2078"/>
              <a:ext cx="1038"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t>
              </a:r>
              <a:r>
                <a:rPr lang="en-US" sz="1400" b="1">
                  <a:solidFill>
                    <a:srgbClr val="790015"/>
                  </a:solidFill>
                  <a:effectLst/>
                  <a:latin typeface="Helvetica" charset="0"/>
                </a:rPr>
                <a:t>CHIIJIPHE</a:t>
              </a:r>
              <a:r>
                <a:rPr lang="en-US" sz="1800" b="1">
                  <a:solidFill>
                    <a:srgbClr val="790015"/>
                  </a:solidFill>
                  <a:effectLst/>
                  <a:latin typeface="Helvetica" charset="0"/>
                </a:rPr>
                <a:t> </a:t>
              </a:r>
              <a:r>
                <a:rPr lang="en-US" sz="1400" b="1">
                  <a:solidFill>
                    <a:srgbClr val="790015"/>
                  </a:solidFill>
                  <a:effectLst/>
                  <a:latin typeface="Helvetica" charset="0"/>
                </a:rPr>
                <a:t>KOSO</a:t>
              </a:r>
              <a:endParaRPr lang="en-US" sz="1400" b="1">
                <a:solidFill>
                  <a:srgbClr val="FFA27C"/>
                </a:solidFill>
                <a:effectLst>
                  <a:outerShdw blurRad="38100" dist="38100" dir="2700000" algn="tl">
                    <a:srgbClr val="000000"/>
                  </a:outerShdw>
                </a:effectLst>
                <a:latin typeface="Helvetica" charset="0"/>
              </a:endParaRPr>
            </a:p>
          </p:txBody>
        </p:sp>
        <p:sp>
          <p:nvSpPr>
            <p:cNvPr id="312452" name="Line 13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53" name="Group 133"/>
          <p:cNvGrpSpPr>
            <a:grpSpLocks/>
          </p:cNvGrpSpPr>
          <p:nvPr/>
        </p:nvGrpSpPr>
        <p:grpSpPr bwMode="auto">
          <a:xfrm>
            <a:off x="4113213" y="1617663"/>
            <a:ext cx="2763837" cy="1343025"/>
            <a:chOff x="2412" y="2052"/>
            <a:chExt cx="1741" cy="846"/>
          </a:xfrm>
        </p:grpSpPr>
        <p:sp>
          <p:nvSpPr>
            <p:cNvPr id="312454" name="Rectangle 13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55" name="AutoShape 13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56" name="Rectangle 13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57" name="Rectangle 137"/>
            <p:cNvSpPr>
              <a:spLocks noChangeArrowheads="1"/>
            </p:cNvSpPr>
            <p:nvPr/>
          </p:nvSpPr>
          <p:spPr bwMode="auto">
            <a:xfrm>
              <a:off x="2434" y="2078"/>
              <a:ext cx="86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ABRAHAM</a:t>
              </a:r>
              <a:endParaRPr lang="en-US" sz="2800" b="1">
                <a:solidFill>
                  <a:srgbClr val="FFA27C"/>
                </a:solidFill>
                <a:effectLst>
                  <a:outerShdw blurRad="38100" dist="38100" dir="2700000" algn="tl">
                    <a:srgbClr val="000000"/>
                  </a:outerShdw>
                </a:effectLst>
                <a:latin typeface="Helvetica" charset="0"/>
              </a:endParaRPr>
            </a:p>
          </p:txBody>
        </p:sp>
        <p:sp>
          <p:nvSpPr>
            <p:cNvPr id="312458" name="Line 13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59" name="Group 139"/>
          <p:cNvGrpSpPr>
            <a:grpSpLocks/>
          </p:cNvGrpSpPr>
          <p:nvPr/>
        </p:nvGrpSpPr>
        <p:grpSpPr bwMode="auto">
          <a:xfrm>
            <a:off x="4271963" y="1982788"/>
            <a:ext cx="2763837" cy="1343025"/>
            <a:chOff x="2412" y="2052"/>
            <a:chExt cx="1741" cy="846"/>
          </a:xfrm>
        </p:grpSpPr>
        <p:sp>
          <p:nvSpPr>
            <p:cNvPr id="312460" name="Rectangle 14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61" name="AutoShape 14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62" name="Rectangle 14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63" name="Rectangle 143"/>
            <p:cNvSpPr>
              <a:spLocks noChangeArrowheads="1"/>
            </p:cNvSpPr>
            <p:nvPr/>
          </p:nvSpPr>
          <p:spPr bwMode="auto">
            <a:xfrm>
              <a:off x="2514" y="2078"/>
              <a:ext cx="704"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JOSEPH</a:t>
              </a:r>
              <a:endParaRPr lang="en-US" sz="2800" b="1">
                <a:solidFill>
                  <a:srgbClr val="FFA27C"/>
                </a:solidFill>
                <a:effectLst>
                  <a:outerShdw blurRad="38100" dist="38100" dir="2700000" algn="tl">
                    <a:srgbClr val="000000"/>
                  </a:outerShdw>
                </a:effectLst>
                <a:latin typeface="Helvetica" charset="0"/>
              </a:endParaRPr>
            </a:p>
          </p:txBody>
        </p:sp>
        <p:sp>
          <p:nvSpPr>
            <p:cNvPr id="312464" name="Line 14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65" name="Group 145"/>
          <p:cNvGrpSpPr>
            <a:grpSpLocks/>
          </p:cNvGrpSpPr>
          <p:nvPr/>
        </p:nvGrpSpPr>
        <p:grpSpPr bwMode="auto">
          <a:xfrm>
            <a:off x="4411663" y="2281238"/>
            <a:ext cx="2763837" cy="1157287"/>
            <a:chOff x="2412" y="2052"/>
            <a:chExt cx="1741" cy="846"/>
          </a:xfrm>
        </p:grpSpPr>
        <p:sp>
          <p:nvSpPr>
            <p:cNvPr id="312466" name="Rectangle 146"/>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67" name="AutoShape 147"/>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68" name="Rectangle 148"/>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69" name="Rectangle 149"/>
            <p:cNvSpPr>
              <a:spLocks noChangeArrowheads="1"/>
            </p:cNvSpPr>
            <p:nvPr/>
          </p:nvSpPr>
          <p:spPr bwMode="auto">
            <a:xfrm>
              <a:off x="2546" y="2078"/>
              <a:ext cx="640" cy="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en-US" sz="1800" b="1">
                  <a:solidFill>
                    <a:srgbClr val="790015"/>
                  </a:solidFill>
                  <a:effectLst/>
                  <a:latin typeface="Helvetica" charset="0"/>
                </a:rPr>
                <a:t>   MOSES</a:t>
              </a:r>
              <a:endParaRPr lang="en-US" sz="2800" b="1">
                <a:solidFill>
                  <a:srgbClr val="FFA27C"/>
                </a:solidFill>
                <a:effectLst>
                  <a:outerShdw blurRad="38100" dist="38100" dir="2700000" algn="tl">
                    <a:srgbClr val="000000"/>
                  </a:outerShdw>
                </a:effectLst>
                <a:latin typeface="Helvetica" charset="0"/>
              </a:endParaRPr>
            </a:p>
          </p:txBody>
        </p:sp>
        <p:sp>
          <p:nvSpPr>
            <p:cNvPr id="312470" name="Line 150"/>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71" name="Group 151"/>
          <p:cNvGrpSpPr>
            <a:grpSpLocks/>
          </p:cNvGrpSpPr>
          <p:nvPr/>
        </p:nvGrpSpPr>
        <p:grpSpPr bwMode="auto">
          <a:xfrm>
            <a:off x="4546600" y="2603500"/>
            <a:ext cx="2763838" cy="1343025"/>
            <a:chOff x="2412" y="2052"/>
            <a:chExt cx="1741" cy="846"/>
          </a:xfrm>
        </p:grpSpPr>
        <p:sp>
          <p:nvSpPr>
            <p:cNvPr id="312472" name="Rectangle 152"/>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73" name="AutoShape 153"/>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74" name="Rectangle 154"/>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75" name="Rectangle 155"/>
            <p:cNvSpPr>
              <a:spLocks noChangeArrowheads="1"/>
            </p:cNvSpPr>
            <p:nvPr/>
          </p:nvSpPr>
          <p:spPr bwMode="auto">
            <a:xfrm>
              <a:off x="2506" y="2078"/>
              <a:ext cx="720"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JOSHUA</a:t>
              </a:r>
              <a:endParaRPr lang="en-US" sz="2800" b="1">
                <a:solidFill>
                  <a:srgbClr val="FFA27C"/>
                </a:solidFill>
                <a:effectLst>
                  <a:outerShdw blurRad="38100" dist="38100" dir="2700000" algn="tl">
                    <a:srgbClr val="000000"/>
                  </a:outerShdw>
                </a:effectLst>
                <a:latin typeface="Helvetica" charset="0"/>
              </a:endParaRPr>
            </a:p>
          </p:txBody>
        </p:sp>
        <p:sp>
          <p:nvSpPr>
            <p:cNvPr id="312476" name="Line 156"/>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77" name="Group 157"/>
          <p:cNvGrpSpPr>
            <a:grpSpLocks/>
          </p:cNvGrpSpPr>
          <p:nvPr/>
        </p:nvGrpSpPr>
        <p:grpSpPr bwMode="auto">
          <a:xfrm>
            <a:off x="4624388" y="2892425"/>
            <a:ext cx="2890837" cy="1343025"/>
            <a:chOff x="2332" y="2052"/>
            <a:chExt cx="1821" cy="846"/>
          </a:xfrm>
        </p:grpSpPr>
        <p:sp>
          <p:nvSpPr>
            <p:cNvPr id="312478" name="Rectangle 158"/>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79" name="AutoShape 159"/>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80" name="Rectangle 160"/>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81" name="Rectangle 161"/>
            <p:cNvSpPr>
              <a:spLocks noChangeArrowheads="1"/>
            </p:cNvSpPr>
            <p:nvPr/>
          </p:nvSpPr>
          <p:spPr bwMode="auto">
            <a:xfrm>
              <a:off x="2332" y="2078"/>
              <a:ext cx="1067"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790015"/>
                  </a:solidFill>
                  <a:effectLst/>
                  <a:latin typeface="Helvetica" charset="0"/>
                </a:rPr>
                <a:t>   AMAHZII CHILU</a:t>
              </a:r>
              <a:endParaRPr lang="en-US" sz="1600" b="1">
                <a:solidFill>
                  <a:srgbClr val="FFA27C"/>
                </a:solidFill>
                <a:effectLst>
                  <a:outerShdw blurRad="38100" dist="38100" dir="2700000" algn="tl">
                    <a:srgbClr val="000000"/>
                  </a:outerShdw>
                </a:effectLst>
                <a:latin typeface="Helvetica" charset="0"/>
              </a:endParaRPr>
            </a:p>
          </p:txBody>
        </p:sp>
        <p:sp>
          <p:nvSpPr>
            <p:cNvPr id="312482" name="Line 162"/>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83" name="Group 163"/>
          <p:cNvGrpSpPr>
            <a:grpSpLocks/>
          </p:cNvGrpSpPr>
          <p:nvPr/>
        </p:nvGrpSpPr>
        <p:grpSpPr bwMode="auto">
          <a:xfrm>
            <a:off x="4894263" y="3178175"/>
            <a:ext cx="2862262" cy="1343025"/>
            <a:chOff x="2350" y="2052"/>
            <a:chExt cx="1803" cy="846"/>
          </a:xfrm>
        </p:grpSpPr>
        <p:sp>
          <p:nvSpPr>
            <p:cNvPr id="312484" name="Rectangle 164"/>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85" name="AutoShape 165"/>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86" name="Rectangle 166"/>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87" name="Rectangle 167"/>
            <p:cNvSpPr>
              <a:spLocks noChangeArrowheads="1"/>
            </p:cNvSpPr>
            <p:nvPr/>
          </p:nvSpPr>
          <p:spPr bwMode="auto">
            <a:xfrm>
              <a:off x="2350" y="2078"/>
              <a:ext cx="1032" cy="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800" b="1">
                  <a:solidFill>
                    <a:srgbClr val="790015"/>
                  </a:solidFill>
                  <a:effectLst/>
                  <a:latin typeface="Helvetica" charset="0"/>
                </a:rPr>
                <a:t>   MOVU CHILU</a:t>
              </a:r>
              <a:endParaRPr lang="en-US" sz="2800" b="1">
                <a:solidFill>
                  <a:srgbClr val="FFA27C"/>
                </a:solidFill>
                <a:effectLst>
                  <a:outerShdw blurRad="38100" dist="38100" dir="2700000" algn="tl">
                    <a:srgbClr val="000000"/>
                  </a:outerShdw>
                </a:effectLst>
                <a:latin typeface="Helvetica" charset="0"/>
              </a:endParaRPr>
            </a:p>
          </p:txBody>
        </p:sp>
        <p:sp>
          <p:nvSpPr>
            <p:cNvPr id="312488" name="Line 168"/>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89" name="Group 169"/>
          <p:cNvGrpSpPr>
            <a:grpSpLocks/>
          </p:cNvGrpSpPr>
          <p:nvPr/>
        </p:nvGrpSpPr>
        <p:grpSpPr bwMode="auto">
          <a:xfrm>
            <a:off x="5005388" y="3486150"/>
            <a:ext cx="2906712" cy="1368425"/>
            <a:chOff x="2322" y="2052"/>
            <a:chExt cx="1831" cy="846"/>
          </a:xfrm>
        </p:grpSpPr>
        <p:sp>
          <p:nvSpPr>
            <p:cNvPr id="312490" name="Rectangle 170"/>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312491" name="AutoShape 171"/>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312492" name="Rectangle 172"/>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312493" name="Rectangle 173"/>
            <p:cNvSpPr>
              <a:spLocks noChangeArrowheads="1"/>
            </p:cNvSpPr>
            <p:nvPr/>
          </p:nvSpPr>
          <p:spPr bwMode="auto">
            <a:xfrm>
              <a:off x="2322" y="2078"/>
              <a:ext cx="1088" cy="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400" b="1">
                  <a:solidFill>
                    <a:srgbClr val="790015"/>
                  </a:solidFill>
                  <a:effectLst/>
                  <a:latin typeface="Helvetica" charset="0"/>
                </a:rPr>
                <a:t>   CHILIKOSO CHILU</a:t>
              </a:r>
              <a:endParaRPr lang="en-US" sz="1400" b="1">
                <a:solidFill>
                  <a:srgbClr val="FFA27C"/>
                </a:solidFill>
                <a:effectLst>
                  <a:outerShdw blurRad="38100" dist="38100" dir="2700000" algn="tl">
                    <a:srgbClr val="000000"/>
                  </a:outerShdw>
                </a:effectLst>
                <a:latin typeface="Helvetica" charset="0"/>
              </a:endParaRPr>
            </a:p>
          </p:txBody>
        </p:sp>
        <p:sp>
          <p:nvSpPr>
            <p:cNvPr id="312494" name="Line 174"/>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312495" name="Group 175"/>
          <p:cNvGrpSpPr>
            <a:grpSpLocks/>
          </p:cNvGrpSpPr>
          <p:nvPr/>
        </p:nvGrpSpPr>
        <p:grpSpPr bwMode="auto">
          <a:xfrm>
            <a:off x="5308600" y="3786188"/>
            <a:ext cx="2784475" cy="1333500"/>
            <a:chOff x="2637" y="2271"/>
            <a:chExt cx="1754" cy="840"/>
          </a:xfrm>
        </p:grpSpPr>
        <p:sp>
          <p:nvSpPr>
            <p:cNvPr id="312496" name="Rectangle 176"/>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312497" name="AutoShape 177"/>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498" name="Rectangle 178"/>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312499" name="Rectangle 179"/>
            <p:cNvSpPr>
              <a:spLocks noChangeArrowheads="1"/>
            </p:cNvSpPr>
            <p:nvPr/>
          </p:nvSpPr>
          <p:spPr bwMode="auto">
            <a:xfrm>
              <a:off x="2637" y="2298"/>
              <a:ext cx="99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1600" b="1">
                  <a:solidFill>
                    <a:srgbClr val="790015"/>
                  </a:solidFill>
                  <a:effectLst/>
                  <a:latin typeface="Helvetica" charset="0"/>
                </a:rPr>
                <a:t>   MAKRA KOBU</a:t>
              </a:r>
              <a:endParaRPr lang="en-US" sz="1600" b="1">
                <a:solidFill>
                  <a:srgbClr val="FFA27C"/>
                </a:solidFill>
                <a:effectLst>
                  <a:outerShdw blurRad="38100" dist="38100" dir="2700000" algn="tl">
                    <a:srgbClr val="000000"/>
                  </a:outerShdw>
                </a:effectLst>
                <a:latin typeface="Helvetica" charset="0"/>
              </a:endParaRPr>
            </a:p>
          </p:txBody>
        </p:sp>
      </p:grpSp>
      <p:grpSp>
        <p:nvGrpSpPr>
          <p:cNvPr id="312500" name="Group 180"/>
          <p:cNvGrpSpPr>
            <a:grpSpLocks/>
          </p:cNvGrpSpPr>
          <p:nvPr/>
        </p:nvGrpSpPr>
        <p:grpSpPr bwMode="auto">
          <a:xfrm>
            <a:off x="5543550" y="4127500"/>
            <a:ext cx="2738438" cy="1430338"/>
            <a:chOff x="3948" y="107"/>
            <a:chExt cx="1740" cy="932"/>
          </a:xfrm>
        </p:grpSpPr>
        <p:sp>
          <p:nvSpPr>
            <p:cNvPr id="312501" name="Rectangle 181"/>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312502" name="AutoShape 182"/>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312503" name="Rectangle 183"/>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312504" name="Group 184"/>
            <p:cNvGrpSpPr>
              <a:grpSpLocks/>
            </p:cNvGrpSpPr>
            <p:nvPr/>
          </p:nvGrpSpPr>
          <p:grpSpPr bwMode="auto">
            <a:xfrm>
              <a:off x="4058" y="130"/>
              <a:ext cx="635" cy="293"/>
              <a:chOff x="3082" y="3101"/>
              <a:chExt cx="497" cy="242"/>
            </a:xfrm>
          </p:grpSpPr>
          <p:sp>
            <p:nvSpPr>
              <p:cNvPr id="312505" name="Rectangle 185"/>
              <p:cNvSpPr>
                <a:spLocks noChangeArrowheads="1"/>
              </p:cNvSpPr>
              <p:nvPr/>
            </p:nvSpPr>
            <p:spPr bwMode="auto">
              <a:xfrm>
                <a:off x="3082" y="3113"/>
                <a:ext cx="147" cy="2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800" b="1">
                    <a:solidFill>
                      <a:srgbClr val="790015"/>
                    </a:solidFill>
                    <a:effectLst/>
                    <a:latin typeface="Helvetica" charset="0"/>
                  </a:rPr>
                  <a:t>   </a:t>
                </a:r>
                <a:endParaRPr lang="en-US" sz="4000" b="1">
                  <a:solidFill>
                    <a:srgbClr val="FFA27C"/>
                  </a:solidFill>
                  <a:effectLst>
                    <a:outerShdw blurRad="38100" dist="38100" dir="2700000" algn="tl">
                      <a:srgbClr val="000000"/>
                    </a:outerShdw>
                  </a:effectLst>
                  <a:latin typeface="Helvetica" charset="0"/>
                </a:endParaRPr>
              </a:p>
            </p:txBody>
          </p:sp>
          <p:sp>
            <p:nvSpPr>
              <p:cNvPr id="312506" name="Rectangle 186"/>
              <p:cNvSpPr>
                <a:spLocks noChangeArrowheads="1"/>
              </p:cNvSpPr>
              <p:nvPr/>
            </p:nvSpPr>
            <p:spPr bwMode="auto">
              <a:xfrm>
                <a:off x="3172" y="3101"/>
                <a:ext cx="407" cy="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r>
                  <a:rPr lang="en-US" sz="2900" b="1">
                    <a:solidFill>
                      <a:srgbClr val="790015"/>
                    </a:solidFill>
                    <a:effectLst/>
                    <a:latin typeface="Helvetica" charset="0"/>
                  </a:rPr>
                  <a:t>JISU</a:t>
                </a:r>
                <a:endParaRPr lang="en-US" sz="4000" b="1">
                  <a:solidFill>
                    <a:srgbClr val="FFA27C"/>
                  </a:solidFill>
                  <a:effectLst>
                    <a:outerShdw blurRad="38100" dist="38100" dir="2700000" algn="tl">
                      <a:srgbClr val="000000"/>
                    </a:outerShdw>
                  </a:effectLst>
                  <a:latin typeface="Helvetica" charset="0"/>
                </a:endParaRPr>
              </a:p>
            </p:txBody>
          </p:sp>
        </p:grpSp>
        <p:sp>
          <p:nvSpPr>
            <p:cNvPr id="312507" name="Line 187"/>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2508" name="Line 188"/>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312510" name="Rectangle 190"/>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r>
              <a:rPr lang="en-US" b="1">
                <a:solidFill>
                  <a:schemeClr val="tx1"/>
                </a:solidFill>
                <a:effectLst>
                  <a:outerShdw blurRad="38100" dist="38100" dir="2700000" algn="tl">
                    <a:srgbClr val="000000"/>
                  </a:outerShdw>
                </a:effectLst>
              </a:rPr>
              <a:t>08</a:t>
            </a:r>
          </a:p>
        </p:txBody>
      </p:sp>
      <p:sp>
        <p:nvSpPr>
          <p:cNvPr id="312513" name="Text Box 193"/>
          <p:cNvSpPr txBox="1">
            <a:spLocks noChangeArrowheads="1"/>
          </p:cNvSpPr>
          <p:nvPr/>
        </p:nvSpPr>
        <p:spPr bwMode="auto">
          <a:xfrm>
            <a:off x="1763713" y="0"/>
            <a:ext cx="2346325" cy="374650"/>
          </a:xfrm>
          <a:prstGeom prst="rect">
            <a:avLst/>
          </a:prstGeom>
          <a:noFill/>
          <a:ln>
            <a:noFill/>
          </a:ln>
          <a:effectLst>
            <a:outerShdw blurRad="63500" dist="7184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p>
            <a:pPr algn="l">
              <a:spcBef>
                <a:spcPct val="50000"/>
              </a:spcBef>
            </a:pPr>
            <a:r>
              <a:rPr lang="en-US" sz="1600" b="1">
                <a:solidFill>
                  <a:schemeClr val="hlink"/>
                </a:solidFill>
                <a:effectLst>
                  <a:outerShdw blurRad="38100" dist="38100" dir="2700000" algn="tl">
                    <a:srgbClr val="000000"/>
                  </a:outerShdw>
                </a:effectLst>
              </a:rPr>
              <a:t> </a:t>
            </a:r>
          </a:p>
        </p:txBody>
      </p:sp>
    </p:spTree>
  </p:cSld>
  <p:clrMapOvr>
    <a:masterClrMapping/>
  </p:clrMapOvr>
  <p:transition>
    <p:dissolve/>
  </p:transition>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D:\0Adds\1 Galilee adds\040400 Day four adds\sr\Nahal Iyon first waterfall, tb n040400 sr.jpg"/>
</p:tagLst>
</file>

<file path=ppt/theme/theme1.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xmlns="">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rgbClr val="00DFCA"/>
            </a:solidFill>
            <a:effectLst>
              <a:outerShdw blurRad="38100" dist="38100" dir="2700000" algn="tl">
                <a:srgbClr val="000000">
                  <a:alpha val="43137"/>
                </a:srgbClr>
              </a:outerShdw>
            </a:effectLst>
            <a:latin typeface="Comic Sans MS" charset="0"/>
            <a:ea typeface="ＭＳ Ｐゴシック" charset="0"/>
          </a:defRPr>
        </a:defPPr>
      </a:lstStyle>
    </a:spDef>
    <a:lnDef>
      <a:spPr bwMode="auto">
        <a:xfrm>
          <a:off x="0" y="0"/>
          <a:ext cx="1" cy="1"/>
        </a:xfrm>
        <a:custGeom>
          <a:avLst/>
          <a:gdLst/>
          <a:ahLst/>
          <a:cxnLst/>
          <a:rect l="0" t="0" r="0" b="0"/>
          <a:pathLst/>
        </a:custGeom>
        <a:gradFill rotWithShape="0">
          <a:gsLst>
            <a:gs pos="0">
              <a:srgbClr val="FFFF00"/>
            </a:gs>
            <a:gs pos="100000">
              <a:srgbClr val="FFFF00">
                <a:gamma/>
                <a:tint val="96471"/>
                <a:invGamma/>
              </a:srgbClr>
            </a:gs>
          </a:gsLst>
          <a:lin ang="5400000" scaled="1"/>
        </a:gradFill>
        <a:ln w="9525" cap="flat" cmpd="sng" algn="ctr">
          <a:noFill/>
          <a:prstDash val="solid"/>
          <a:round/>
          <a:headEnd type="none" w="med" len="med"/>
          <a:tailEnd type="none" w="med" len="med"/>
        </a:ln>
        <a:effectLst/>
        <a:scene3d>
          <a:camera prst="legacyPerspectiveTopLeft"/>
          <a:lightRig rig="legacyNormal3" dir="r"/>
        </a:scene3d>
        <a:sp3d extrusionH="201600" prstMaterial="legacyMetal">
          <a:bevelT w="13500" h="13500" prst="angle"/>
          <a:bevelB w="13500" h="13500" prst="angle"/>
          <a:extrusionClr>
            <a:srgbClr val="FFFFFF"/>
          </a:extrusionClr>
        </a:sp3d>
        <a:extLst>
          <a:ext uri="{AF507438-7753-43e0-B8FC-AC1667EBCBE1}">
            <a14:hiddenEffects xmlns:a14="http://schemas.microsoft.com/office/drawing/2010/main" xmlns="">
              <a:effectLst>
                <a:outerShdw blurRad="63500"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rgbClr val="00DFCA"/>
            </a:solidFill>
            <a:effectLst>
              <a:outerShdw blurRad="38100" dist="38100" dir="2700000" algn="tl">
                <a:srgbClr val="000000">
                  <a:alpha val="43137"/>
                </a:srgbClr>
              </a:outerShdw>
            </a:effectLst>
            <a:latin typeface="Comic Sans MS" charset="0"/>
            <a:ea typeface="ＭＳ Ｐゴシック"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sng"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15618</TotalTime>
  <Pages>52</Pages>
  <Words>997</Words>
  <Application>Microsoft Office PowerPoint</Application>
  <PresentationFormat>On-screen Show (4:3)</PresentationFormat>
  <Paragraphs>292</Paragraphs>
  <Slides>29</Slides>
  <Notes>6</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45" baseType="lpstr">
      <vt:lpstr>ＭＳ Ｐゴシック</vt:lpstr>
      <vt:lpstr>Arial</vt:lpstr>
      <vt:lpstr>B VAG Rounded Bold</vt:lpstr>
      <vt:lpstr>Chicago</vt:lpstr>
      <vt:lpstr>Comic Sans MS</vt:lpstr>
      <vt:lpstr>Helvetica</vt:lpstr>
      <vt:lpstr>Impact</vt:lpstr>
      <vt:lpstr>Kosher-Normal</vt:lpstr>
      <vt:lpstr>Monotype Sorts</vt:lpstr>
      <vt:lpstr>Times</vt:lpstr>
      <vt:lpstr>Times New Roman</vt:lpstr>
      <vt:lpstr>Wingdings</vt:lpstr>
      <vt:lpstr>untitled 3</vt:lpstr>
      <vt:lpstr>untitled 1</vt:lpstr>
      <vt:lpstr>Orbit</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slide show seminar presentation</dc:subject>
  <dc:creator>JOHN FRYMAN</dc:creator>
  <cp:keywords/>
  <dc:description/>
  <cp:lastModifiedBy>Botros Salah</cp:lastModifiedBy>
  <cp:revision>520</cp:revision>
  <cp:lastPrinted>1997-02-12T13:49:34Z</cp:lastPrinted>
  <dcterms:created xsi:type="dcterms:W3CDTF">1999-07-29T18:12:04Z</dcterms:created>
  <dcterms:modified xsi:type="dcterms:W3CDTF">2024-11-14T07:58:28Z</dcterms:modified>
</cp:coreProperties>
</file>