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91"/>
  </p:notesMasterIdLst>
  <p:handoutMasterIdLst>
    <p:handoutMasterId r:id="rId92"/>
  </p:handoutMasterIdLst>
  <p:sldIdLst>
    <p:sldId id="454" r:id="rId4"/>
    <p:sldId id="450" r:id="rId5"/>
    <p:sldId id="435" r:id="rId6"/>
    <p:sldId id="406" r:id="rId7"/>
    <p:sldId id="401" r:id="rId8"/>
    <p:sldId id="393" r:id="rId9"/>
    <p:sldId id="257" r:id="rId10"/>
    <p:sldId id="378" r:id="rId11"/>
    <p:sldId id="259" r:id="rId12"/>
    <p:sldId id="394" r:id="rId13"/>
    <p:sldId id="402" r:id="rId14"/>
    <p:sldId id="260" r:id="rId15"/>
    <p:sldId id="261" r:id="rId16"/>
    <p:sldId id="446" r:id="rId17"/>
    <p:sldId id="443" r:id="rId18"/>
    <p:sldId id="444" r:id="rId19"/>
    <p:sldId id="445" r:id="rId20"/>
    <p:sldId id="265" r:id="rId21"/>
    <p:sldId id="266" r:id="rId22"/>
    <p:sldId id="268" r:id="rId23"/>
    <p:sldId id="269" r:id="rId24"/>
    <p:sldId id="270" r:id="rId25"/>
    <p:sldId id="271" r:id="rId26"/>
    <p:sldId id="279" r:id="rId27"/>
    <p:sldId id="272" r:id="rId28"/>
    <p:sldId id="280" r:id="rId29"/>
    <p:sldId id="397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3" r:id="rId42"/>
    <p:sldId id="292" r:id="rId43"/>
    <p:sldId id="294" r:id="rId44"/>
    <p:sldId id="297" r:id="rId45"/>
    <p:sldId id="298" r:id="rId46"/>
    <p:sldId id="299" r:id="rId47"/>
    <p:sldId id="300" r:id="rId48"/>
    <p:sldId id="302" r:id="rId49"/>
    <p:sldId id="398" r:id="rId50"/>
    <p:sldId id="303" r:id="rId51"/>
    <p:sldId id="305" r:id="rId52"/>
    <p:sldId id="306" r:id="rId53"/>
    <p:sldId id="307" r:id="rId54"/>
    <p:sldId id="399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6" r:id="rId76"/>
    <p:sldId id="335" r:id="rId77"/>
    <p:sldId id="337" r:id="rId78"/>
    <p:sldId id="387" r:id="rId79"/>
    <p:sldId id="447" r:id="rId80"/>
    <p:sldId id="413" r:id="rId81"/>
    <p:sldId id="434" r:id="rId82"/>
    <p:sldId id="362" r:id="rId83"/>
    <p:sldId id="409" r:id="rId84"/>
    <p:sldId id="382" r:id="rId85"/>
    <p:sldId id="381" r:id="rId86"/>
    <p:sldId id="427" r:id="rId87"/>
    <p:sldId id="451" r:id="rId88"/>
    <p:sldId id="412" r:id="rId89"/>
    <p:sldId id="452" r:id="rId9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sz="800" i="1" kern="1200">
        <a:solidFill>
          <a:schemeClr val="hlink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2">
          <p15:clr>
            <a:srgbClr val="A4A3A4"/>
          </p15:clr>
        </p15:guide>
        <p15:guide id="2" orient="horz" pos="615">
          <p15:clr>
            <a:srgbClr val="A4A3A4"/>
          </p15:clr>
        </p15:guide>
        <p15:guide id="3" orient="horz" pos="2791">
          <p15:clr>
            <a:srgbClr val="A4A3A4"/>
          </p15:clr>
        </p15:guide>
        <p15:guide id="4" pos="5155">
          <p15:clr>
            <a:srgbClr val="A4A3A4"/>
          </p15:clr>
        </p15:guide>
        <p15:guide id="5" pos="5607">
          <p15:clr>
            <a:srgbClr val="A4A3A4"/>
          </p15:clr>
        </p15:guide>
        <p15:guide id="6" pos="28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FF0B34"/>
    <a:srgbClr val="040001"/>
    <a:srgbClr val="080808"/>
    <a:srgbClr val="1C1C1C"/>
    <a:srgbClr val="2F8B20"/>
    <a:srgbClr val="80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>
        <p:scale>
          <a:sx n="66" d="100"/>
          <a:sy n="66" d="100"/>
        </p:scale>
        <p:origin x="630" y="-210"/>
      </p:cViewPr>
      <p:guideLst>
        <p:guide orient="horz" pos="4182"/>
        <p:guide orient="horz" pos="615"/>
        <p:guide orient="horz" pos="2791"/>
        <p:guide pos="5155"/>
        <p:guide pos="5607"/>
        <p:guide pos="285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150C48E4-C526-3E4F-A80C-E73BB0E9AEA4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84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AF1DC705-8B8D-D641-B357-244D3C5FF73B}" type="slidenum">
              <a:rPr lang="en-US" sz="1400" i="0">
                <a:solidFill>
                  <a:schemeClr val="tx1"/>
                </a:solidFill>
                <a:effectLst/>
                <a:latin typeface="Times" charset="0"/>
              </a:rPr>
              <a:pPr algn="r"/>
              <a:t>‹#›</a:t>
            </a:fld>
            <a:endParaRPr lang="en-US" sz="1400" i="0"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63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05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0211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87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174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2140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48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95235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11673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050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0211" name="Rectangle 2051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849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4996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8499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99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9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0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01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020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8502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02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5" name="Rectangle 3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6" name="Rectangle 3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28" name="Rectangle 36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0706489"/>
      </p:ext>
    </p:extLst>
  </p:cSld>
  <p:clrMapOvr>
    <a:masterClrMapping/>
  </p:clrMapOvr>
  <p:transition spd="med"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0345213"/>
      </p:ext>
    </p:extLst>
  </p:cSld>
  <p:clrMapOvr>
    <a:masterClrMapping/>
  </p:clrMapOvr>
  <p:transition spd="med">
    <p:cut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259599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52595996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77877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362724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701322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502358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916570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67910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446525"/>
      </p:ext>
    </p:extLst>
  </p:cSld>
  <p:clrMapOvr>
    <a:masterClrMapping/>
  </p:clrMapOvr>
  <p:transition spd="med">
    <p:cut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73875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6859413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13099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359675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145180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54504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8097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8266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3705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724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694168"/>
      </p:ext>
    </p:extLst>
  </p:cSld>
  <p:clrMapOvr>
    <a:masterClrMapping/>
  </p:clrMapOvr>
  <p:transition spd="med">
    <p:cut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1968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7286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480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7387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4261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4011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023011"/>
      </p:ext>
    </p:extLst>
  </p:cSld>
  <p:clrMapOvr>
    <a:masterClrMapping/>
  </p:clrMapOvr>
  <p:transition spd="med"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268629"/>
      </p:ext>
    </p:extLst>
  </p:cSld>
  <p:clrMapOvr>
    <a:masterClrMapping/>
  </p:clrMapOvr>
  <p:transition spd="med"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322660"/>
      </p:ext>
    </p:extLst>
  </p:cSld>
  <p:clrMapOvr>
    <a:masterClrMapping/>
  </p:clrMapOvr>
  <p:transition spd="med"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653108"/>
      </p:ext>
    </p:extLst>
  </p:cSld>
  <p:clrMapOvr>
    <a:masterClrMapping/>
  </p:clrMapOvr>
  <p:transition spd="med"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3687882"/>
      </p:ext>
    </p:extLst>
  </p:cSld>
  <p:clrMapOvr>
    <a:masterClrMapping/>
  </p:clrMapOvr>
  <p:transition spd="med"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628352"/>
      </p:ext>
    </p:extLst>
  </p:cSld>
  <p:clrMapOvr>
    <a:masterClrMapping/>
  </p:clrMapOvr>
  <p:transition spd="med"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6" name="Rectangle 4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67" name="Line 4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265113" y="6542088"/>
            <a:ext cx="10302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 2004 TBBMI</a:t>
            </a:r>
          </a:p>
        </p:txBody>
      </p:sp>
      <p:sp>
        <p:nvSpPr>
          <p:cNvPr id="1075" name="Rectangle 51"/>
          <p:cNvSpPr>
            <a:spLocks noChangeArrowheads="1"/>
          </p:cNvSpPr>
          <p:nvPr userDrawn="1"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roup 31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000" i="0" u="sng">
                <a:solidFill>
                  <a:srgbClr val="FFA27C"/>
                </a:solidFill>
                <a:effectLst/>
                <a:latin typeface="Arial" charset="0"/>
              </a:endParaRPr>
            </a:p>
          </p:txBody>
        </p:sp>
        <p:grpSp>
          <p:nvGrpSpPr>
            <p:cNvPr id="105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0" name="Freeform 6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1" name="Freeform 7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54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00" i="0" u="sng">
                  <a:solidFill>
                    <a:srgbClr val="FFA27C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1058" name="Text Box 34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solidFill>
                  <a:srgbClr val="FFFFFF"/>
                </a:solidFill>
                <a:effectLst/>
                <a:latin typeface="Arial" charset="0"/>
              </a:rPr>
              <a:t>©2006 TBBMI</a:t>
            </a:r>
          </a:p>
        </p:txBody>
      </p:sp>
      <p:sp>
        <p:nvSpPr>
          <p:cNvPr id="1059" name="Rectangle 35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9.6.01.</a:t>
            </a:r>
          </a:p>
        </p:txBody>
      </p:sp>
    </p:spTree>
    <p:extLst>
      <p:ext uri="{BB962C8B-B14F-4D97-AF65-F5344CB8AC3E}">
        <p14:creationId xmlns:p14="http://schemas.microsoft.com/office/powerpoint/2010/main" val="36884220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 sz="2400" i="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 sz="2400" i="0">
                <a:solidFill>
                  <a:srgbClr val="FFFFFF"/>
                </a:solidFill>
                <a:effectLst/>
                <a:latin typeface="Times New Roman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algn="l" eaLnBrk="1" hangingPunct="1">
              <a:defRPr/>
            </a:pPr>
            <a:endParaRPr lang="en-US" i="0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 i="0"/>
              <a:pPr eaLnBrk="1" hangingPunct="1"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2244310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1.emf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54.png"/><Relationship Id="rId5" Type="http://schemas.openxmlformats.org/officeDocument/2006/relationships/image" Target="../media/image53.emf"/><Relationship Id="rId4" Type="http://schemas.openxmlformats.org/officeDocument/2006/relationships/image" Target="../media/image52.jpeg"/><Relationship Id="rId9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emf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DE9CA-F1A0-6090-FF31-F339A118F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>
            <a:extLst>
              <a:ext uri="{FF2B5EF4-FFF2-40B4-BE49-F238E27FC236}">
                <a16:creationId xmlns:a16="http://schemas.microsoft.com/office/drawing/2014/main" id="{0DA3A5FF-7255-BB3E-9177-4C1EC5C57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28" name="Freeform 16">
            <a:extLst>
              <a:ext uri="{FF2B5EF4-FFF2-40B4-BE49-F238E27FC236}">
                <a16:creationId xmlns:a16="http://schemas.microsoft.com/office/drawing/2014/main" id="{716FC9C1-B45A-BE20-A429-0D1FDE7CE216}"/>
              </a:ext>
            </a:extLst>
          </p:cNvPr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>
            <a:extLst>
              <a:ext uri="{FF2B5EF4-FFF2-40B4-BE49-F238E27FC236}">
                <a16:creationId xmlns:a16="http://schemas.microsoft.com/office/drawing/2014/main" id="{67E3B9A5-8994-8B46-2845-0543B3F6EB64}"/>
              </a:ext>
            </a:extLst>
          </p:cNvPr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>
            <a:extLst>
              <a:ext uri="{FF2B5EF4-FFF2-40B4-BE49-F238E27FC236}">
                <a16:creationId xmlns:a16="http://schemas.microsoft.com/office/drawing/2014/main" id="{F2C7C35F-EE8F-0CCC-E18D-93027C7A6F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>
            <a:extLst>
              <a:ext uri="{FF2B5EF4-FFF2-40B4-BE49-F238E27FC236}">
                <a16:creationId xmlns:a16="http://schemas.microsoft.com/office/drawing/2014/main" id="{CE209101-829D-03E3-ECA5-8EF938E039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>
            <a:extLst>
              <a:ext uri="{FF2B5EF4-FFF2-40B4-BE49-F238E27FC236}">
                <a16:creationId xmlns:a16="http://schemas.microsoft.com/office/drawing/2014/main" id="{B05AA6CE-5585-6DD8-268E-10EECB5D4F9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>
            <a:extLst>
              <a:ext uri="{FF2B5EF4-FFF2-40B4-BE49-F238E27FC236}">
                <a16:creationId xmlns:a16="http://schemas.microsoft.com/office/drawing/2014/main" id="{6091C08D-D307-47CD-B7D9-0F774E175092}"/>
              </a:ext>
            </a:extLst>
          </p:cNvPr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>
            <a:extLst>
              <a:ext uri="{FF2B5EF4-FFF2-40B4-BE49-F238E27FC236}">
                <a16:creationId xmlns:a16="http://schemas.microsoft.com/office/drawing/2014/main" id="{9BA229FE-9768-5234-C1C7-07D7AE174D83}"/>
              </a:ext>
            </a:extLst>
          </p:cNvPr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>
            <a:extLst>
              <a:ext uri="{FF2B5EF4-FFF2-40B4-BE49-F238E27FC236}">
                <a16:creationId xmlns:a16="http://schemas.microsoft.com/office/drawing/2014/main" id="{1826885B-99F2-67E1-2735-574F92A20EC4}"/>
              </a:ext>
            </a:extLst>
          </p:cNvPr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>
            <a:extLst>
              <a:ext uri="{FF2B5EF4-FFF2-40B4-BE49-F238E27FC236}">
                <a16:creationId xmlns:a16="http://schemas.microsoft.com/office/drawing/2014/main" id="{AB9EBCCB-0B25-5FC1-D0D7-4690F69E3CAF}"/>
              </a:ext>
            </a:extLst>
          </p:cNvPr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>
            <a:extLst>
              <a:ext uri="{FF2B5EF4-FFF2-40B4-BE49-F238E27FC236}">
                <a16:creationId xmlns:a16="http://schemas.microsoft.com/office/drawing/2014/main" id="{FFEB753C-C4A2-3E44-0A9C-3B0B692BFFA3}"/>
              </a:ext>
            </a:extLst>
          </p:cNvPr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>
            <a:extLst>
              <a:ext uri="{FF2B5EF4-FFF2-40B4-BE49-F238E27FC236}">
                <a16:creationId xmlns:a16="http://schemas.microsoft.com/office/drawing/2014/main" id="{EEB23630-D67D-DFA5-A3F9-6CA8444652D8}"/>
              </a:ext>
            </a:extLst>
          </p:cNvPr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Oval 49">
            <a:extLst>
              <a:ext uri="{FF2B5EF4-FFF2-40B4-BE49-F238E27FC236}">
                <a16:creationId xmlns:a16="http://schemas.microsoft.com/office/drawing/2014/main" id="{B08BC99D-A819-AE00-6A13-9E3EB0FEE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78" name="Text Box 66">
            <a:extLst>
              <a:ext uri="{FF2B5EF4-FFF2-40B4-BE49-F238E27FC236}">
                <a16:creationId xmlns:a16="http://schemas.microsoft.com/office/drawing/2014/main" id="{46931B21-AAAB-F38C-F5B8-190BE8EDA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Mediterranean Ozhi</a:t>
            </a:r>
          </a:p>
        </p:txBody>
      </p:sp>
      <p:sp>
        <p:nvSpPr>
          <p:cNvPr id="218179" name="Oval 67">
            <a:extLst>
              <a:ext uri="{FF2B5EF4-FFF2-40B4-BE49-F238E27FC236}">
                <a16:creationId xmlns:a16="http://schemas.microsoft.com/office/drawing/2014/main" id="{D347058B-BDEA-77BD-1484-389ACFF16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3" name="Text Box 71">
            <a:extLst>
              <a:ext uri="{FF2B5EF4-FFF2-40B4-BE49-F238E27FC236}">
                <a16:creationId xmlns:a16="http://schemas.microsoft.com/office/drawing/2014/main" id="{0108A70E-31FC-8709-EAEB-B28B7024E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218195" name="Text Box 83">
            <a:extLst>
              <a:ext uri="{FF2B5EF4-FFF2-40B4-BE49-F238E27FC236}">
                <a16:creationId xmlns:a16="http://schemas.microsoft.com/office/drawing/2014/main" id="{74131E18-E363-0720-7401-59273A953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</a:t>
            </a:r>
          </a:p>
        </p:txBody>
      </p:sp>
      <p:sp>
        <p:nvSpPr>
          <p:cNvPr id="218197" name="Text Box 85">
            <a:extLst>
              <a:ext uri="{FF2B5EF4-FFF2-40B4-BE49-F238E27FC236}">
                <a16:creationId xmlns:a16="http://schemas.microsoft.com/office/drawing/2014/main" id="{46CC05DF-133B-F3AE-1C22-EFB2E9143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EJIPT</a:t>
            </a:r>
          </a:p>
        </p:txBody>
      </p:sp>
      <p:sp>
        <p:nvSpPr>
          <p:cNvPr id="218198" name="Text Box 86">
            <a:extLst>
              <a:ext uri="{FF2B5EF4-FFF2-40B4-BE49-F238E27FC236}">
                <a16:creationId xmlns:a16="http://schemas.microsoft.com/office/drawing/2014/main" id="{D6414470-7094-2643-77F8-73ADA5BDC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218199" name="Text Box 87">
            <a:extLst>
              <a:ext uri="{FF2B5EF4-FFF2-40B4-BE49-F238E27FC236}">
                <a16:creationId xmlns:a16="http://schemas.microsoft.com/office/drawing/2014/main" id="{F86AC378-FDFA-2C47-3E19-24F9A3E44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218200" name="Text Box 88">
            <a:extLst>
              <a:ext uri="{FF2B5EF4-FFF2-40B4-BE49-F238E27FC236}">
                <a16:creationId xmlns:a16="http://schemas.microsoft.com/office/drawing/2014/main" id="{0B993567-036B-C22F-8D70-4BD9DCF8D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LEBANON</a:t>
            </a:r>
          </a:p>
        </p:txBody>
      </p:sp>
      <p:sp>
        <p:nvSpPr>
          <p:cNvPr id="218202" name="Line 90">
            <a:extLst>
              <a:ext uri="{FF2B5EF4-FFF2-40B4-BE49-F238E27FC236}">
                <a16:creationId xmlns:a16="http://schemas.microsoft.com/office/drawing/2014/main" id="{46C11CD0-7904-5A20-FF86-5A334282F3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>
            <a:extLst>
              <a:ext uri="{FF2B5EF4-FFF2-40B4-BE49-F238E27FC236}">
                <a16:creationId xmlns:a16="http://schemas.microsoft.com/office/drawing/2014/main" id="{39A7637C-05A9-5EBD-7957-36AA9F83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218206" name="Text Box 94">
            <a:extLst>
              <a:ext uri="{FF2B5EF4-FFF2-40B4-BE49-F238E27FC236}">
                <a16:creationId xmlns:a16="http://schemas.microsoft.com/office/drawing/2014/main" id="{D5E69B12-E69B-849C-F6E3-0EAB20AE3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218234" name="Line 122">
            <a:extLst>
              <a:ext uri="{FF2B5EF4-FFF2-40B4-BE49-F238E27FC236}">
                <a16:creationId xmlns:a16="http://schemas.microsoft.com/office/drawing/2014/main" id="{73B7B43B-E6FE-E241-2113-CEE5B097FC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>
            <a:extLst>
              <a:ext uri="{FF2B5EF4-FFF2-40B4-BE49-F238E27FC236}">
                <a16:creationId xmlns:a16="http://schemas.microsoft.com/office/drawing/2014/main" id="{E1F5E9CB-40AC-4D8C-FCDE-641E9376DC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>
            <a:extLst>
              <a:ext uri="{FF2B5EF4-FFF2-40B4-BE49-F238E27FC236}">
                <a16:creationId xmlns:a16="http://schemas.microsoft.com/office/drawing/2014/main" id="{1E844990-61CF-8AE3-FB76-3D6F45554DE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>
            <a:extLst>
              <a:ext uri="{FF2B5EF4-FFF2-40B4-BE49-F238E27FC236}">
                <a16:creationId xmlns:a16="http://schemas.microsoft.com/office/drawing/2014/main" id="{0092CF18-E1FE-4293-D70C-3EF7D423B7C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>
            <a:extLst>
              <a:ext uri="{FF2B5EF4-FFF2-40B4-BE49-F238E27FC236}">
                <a16:creationId xmlns:a16="http://schemas.microsoft.com/office/drawing/2014/main" id="{7E7A6B99-D8A3-CCA0-4BA1-8EDE32B8A71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>
            <a:extLst>
              <a:ext uri="{FF2B5EF4-FFF2-40B4-BE49-F238E27FC236}">
                <a16:creationId xmlns:a16="http://schemas.microsoft.com/office/drawing/2014/main" id="{8D426233-22EC-7403-C614-7BD17AABB7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>
            <a:extLst>
              <a:ext uri="{FF2B5EF4-FFF2-40B4-BE49-F238E27FC236}">
                <a16:creationId xmlns:a16="http://schemas.microsoft.com/office/drawing/2014/main" id="{ABFEB806-BB1E-8E34-9DE5-4F02D68C1C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>
            <a:extLst>
              <a:ext uri="{FF2B5EF4-FFF2-40B4-BE49-F238E27FC236}">
                <a16:creationId xmlns:a16="http://schemas.microsoft.com/office/drawing/2014/main" id="{72033DD9-A123-21C5-BD01-7C9655EE15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>
            <a:extLst>
              <a:ext uri="{FF2B5EF4-FFF2-40B4-BE49-F238E27FC236}">
                <a16:creationId xmlns:a16="http://schemas.microsoft.com/office/drawing/2014/main" id="{062B6EB4-A6AE-A8DD-FD65-7FD988721C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>
            <a:extLst>
              <a:ext uri="{FF2B5EF4-FFF2-40B4-BE49-F238E27FC236}">
                <a16:creationId xmlns:a16="http://schemas.microsoft.com/office/drawing/2014/main" id="{56159CEF-B18A-F1D7-16AF-CAA419D43D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>
            <a:extLst>
              <a:ext uri="{FF2B5EF4-FFF2-40B4-BE49-F238E27FC236}">
                <a16:creationId xmlns:a16="http://schemas.microsoft.com/office/drawing/2014/main" id="{E4EB69E7-53B3-308A-34AC-FB4592B4B0C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>
            <a:extLst>
              <a:ext uri="{FF2B5EF4-FFF2-40B4-BE49-F238E27FC236}">
                <a16:creationId xmlns:a16="http://schemas.microsoft.com/office/drawing/2014/main" id="{156AAD90-975D-DBD6-504B-888D27777E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>
            <a:extLst>
              <a:ext uri="{FF2B5EF4-FFF2-40B4-BE49-F238E27FC236}">
                <a16:creationId xmlns:a16="http://schemas.microsoft.com/office/drawing/2014/main" id="{D0B04678-8A40-2641-B676-4C82BD5060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>
            <a:extLst>
              <a:ext uri="{FF2B5EF4-FFF2-40B4-BE49-F238E27FC236}">
                <a16:creationId xmlns:a16="http://schemas.microsoft.com/office/drawing/2014/main" id="{7C3C7A06-9590-F171-ED76-6D83E596B1B2}"/>
              </a:ext>
            </a:extLst>
          </p:cNvPr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>
            <a:extLst>
              <a:ext uri="{FF2B5EF4-FFF2-40B4-BE49-F238E27FC236}">
                <a16:creationId xmlns:a16="http://schemas.microsoft.com/office/drawing/2014/main" id="{11A6D432-80B4-79DC-B660-371FEA4BD1C4}"/>
              </a:ext>
            </a:extLst>
          </p:cNvPr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>
            <a:extLst>
              <a:ext uri="{FF2B5EF4-FFF2-40B4-BE49-F238E27FC236}">
                <a16:creationId xmlns:a16="http://schemas.microsoft.com/office/drawing/2014/main" id="{D9C9E081-9E54-C182-2FFB-ADDF98E39967}"/>
              </a:ext>
            </a:extLst>
          </p:cNvPr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8311" name="Group 199">
            <a:extLst>
              <a:ext uri="{FF2B5EF4-FFF2-40B4-BE49-F238E27FC236}">
                <a16:creationId xmlns:a16="http://schemas.microsoft.com/office/drawing/2014/main" id="{5AF70642-5539-E116-ACF3-340067C0287C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>
              <a:extLst>
                <a:ext uri="{FF2B5EF4-FFF2-40B4-BE49-F238E27FC236}">
                  <a16:creationId xmlns:a16="http://schemas.microsoft.com/office/drawing/2014/main" id="{53E9DC1B-60F4-F63E-45FA-1AAD11BFD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8308" name="Group 196">
              <a:extLst>
                <a:ext uri="{FF2B5EF4-FFF2-40B4-BE49-F238E27FC236}">
                  <a16:creationId xmlns:a16="http://schemas.microsoft.com/office/drawing/2014/main" id="{44E1940C-1296-83BD-13AB-A93730326C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>
                <a:extLst>
                  <a:ext uri="{FF2B5EF4-FFF2-40B4-BE49-F238E27FC236}">
                    <a16:creationId xmlns:a16="http://schemas.microsoft.com/office/drawing/2014/main" id="{AA2B01C5-F55E-DAEE-0A65-F4AB0B969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07" name="Freeform 195">
                <a:extLst>
                  <a:ext uri="{FF2B5EF4-FFF2-40B4-BE49-F238E27FC236}">
                    <a16:creationId xmlns:a16="http://schemas.microsoft.com/office/drawing/2014/main" id="{31B9BD6D-556D-D6BE-37BD-A56072E5B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8279" name="Group 167">
            <a:extLst>
              <a:ext uri="{FF2B5EF4-FFF2-40B4-BE49-F238E27FC236}">
                <a16:creationId xmlns:a16="http://schemas.microsoft.com/office/drawing/2014/main" id="{8428BFE8-4B5C-C7C2-4F62-4295FE69402A}"/>
              </a:ext>
            </a:extLst>
          </p:cNvPr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>
              <a:extLst>
                <a:ext uri="{FF2B5EF4-FFF2-40B4-BE49-F238E27FC236}">
                  <a16:creationId xmlns:a16="http://schemas.microsoft.com/office/drawing/2014/main" id="{DED7CF8E-EB27-15FA-DC2A-98B0FD697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Jericho</a:t>
              </a:r>
            </a:p>
          </p:txBody>
        </p:sp>
        <p:grpSp>
          <p:nvGrpSpPr>
            <p:cNvPr id="218281" name="Group 169">
              <a:extLst>
                <a:ext uri="{FF2B5EF4-FFF2-40B4-BE49-F238E27FC236}">
                  <a16:creationId xmlns:a16="http://schemas.microsoft.com/office/drawing/2014/main" id="{34DC39B6-FE81-9E09-CC5B-EDEF17AC2B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>
                <a:extLst>
                  <a:ext uri="{FF2B5EF4-FFF2-40B4-BE49-F238E27FC236}">
                    <a16:creationId xmlns:a16="http://schemas.microsoft.com/office/drawing/2014/main" id="{61045085-CE4A-A3F7-18AD-4FFB5BD384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3" name="Oval 171">
                <a:extLst>
                  <a:ext uri="{FF2B5EF4-FFF2-40B4-BE49-F238E27FC236}">
                    <a16:creationId xmlns:a16="http://schemas.microsoft.com/office/drawing/2014/main" id="{078DCFC3-AC25-4CA5-572D-FD8766442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4" name="Text Box 172">
                <a:extLst>
                  <a:ext uri="{FF2B5EF4-FFF2-40B4-BE49-F238E27FC236}">
                    <a16:creationId xmlns:a16="http://schemas.microsoft.com/office/drawing/2014/main" id="{EE1B487D-CB68-2E7C-186A-E5B07E21C8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Kathi            Ozhi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>
                <a:extLst>
                  <a:ext uri="{FF2B5EF4-FFF2-40B4-BE49-F238E27FC236}">
                    <a16:creationId xmlns:a16="http://schemas.microsoft.com/office/drawing/2014/main" id="{17F2FC5C-081A-F6A1-2F06-7DF5BDDD74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Hebron</a:t>
                </a:r>
              </a:p>
            </p:txBody>
          </p:sp>
          <p:sp>
            <p:nvSpPr>
              <p:cNvPr id="218286" name="Text Box 174">
                <a:extLst>
                  <a:ext uri="{FF2B5EF4-FFF2-40B4-BE49-F238E27FC236}">
                    <a16:creationId xmlns:a16="http://schemas.microsoft.com/office/drawing/2014/main" id="{E98B5C2F-4A67-58DA-C2D5-137A3440FE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Galilee Ozhi</a:t>
                </a:r>
              </a:p>
            </p:txBody>
          </p:sp>
          <p:sp>
            <p:nvSpPr>
              <p:cNvPr id="218287" name="Text Box 175">
                <a:extLst>
                  <a:ext uri="{FF2B5EF4-FFF2-40B4-BE49-F238E27FC236}">
                    <a16:creationId xmlns:a16="http://schemas.microsoft.com/office/drawing/2014/main" id="{89382D0C-3BC4-CD93-A474-EE3CDEFE82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Eilat</a:t>
                </a:r>
              </a:p>
            </p:txBody>
          </p:sp>
          <p:sp>
            <p:nvSpPr>
              <p:cNvPr id="218288" name="Text Box 176">
                <a:extLst>
                  <a:ext uri="{FF2B5EF4-FFF2-40B4-BE49-F238E27FC236}">
                    <a16:creationId xmlns:a16="http://schemas.microsoft.com/office/drawing/2014/main" id="{4223337A-B4D3-07C3-D796-B2DF54FBA1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Aqaba</a:t>
                </a:r>
              </a:p>
            </p:txBody>
          </p:sp>
          <p:sp>
            <p:nvSpPr>
              <p:cNvPr id="218289" name="Oval 177">
                <a:extLst>
                  <a:ext uri="{FF2B5EF4-FFF2-40B4-BE49-F238E27FC236}">
                    <a16:creationId xmlns:a16="http://schemas.microsoft.com/office/drawing/2014/main" id="{C2E8FB81-0F12-4385-54EE-5EE91E8A8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0" name="Oval 178">
                <a:extLst>
                  <a:ext uri="{FF2B5EF4-FFF2-40B4-BE49-F238E27FC236}">
                    <a16:creationId xmlns:a16="http://schemas.microsoft.com/office/drawing/2014/main" id="{B915DADA-AFB6-217A-A0D5-44CC3E00F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1" name="Oval 179">
                <a:extLst>
                  <a:ext uri="{FF2B5EF4-FFF2-40B4-BE49-F238E27FC236}">
                    <a16:creationId xmlns:a16="http://schemas.microsoft.com/office/drawing/2014/main" id="{4D37EACC-E3B8-A4FC-CA39-9364D255E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2" name="Oval 180">
                <a:extLst>
                  <a:ext uri="{FF2B5EF4-FFF2-40B4-BE49-F238E27FC236}">
                    <a16:creationId xmlns:a16="http://schemas.microsoft.com/office/drawing/2014/main" id="{28349284-624F-1AA3-D20E-8A48B47401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3" name="Oval 181">
                <a:extLst>
                  <a:ext uri="{FF2B5EF4-FFF2-40B4-BE49-F238E27FC236}">
                    <a16:creationId xmlns:a16="http://schemas.microsoft.com/office/drawing/2014/main" id="{6832BE51-A029-001B-08BB-18A489D4B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4" name="Oval 182">
                <a:extLst>
                  <a:ext uri="{FF2B5EF4-FFF2-40B4-BE49-F238E27FC236}">
                    <a16:creationId xmlns:a16="http://schemas.microsoft.com/office/drawing/2014/main" id="{D46734CC-70C9-9D15-0D7D-ACC16190AD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5" name="Oval 183">
                <a:extLst>
                  <a:ext uri="{FF2B5EF4-FFF2-40B4-BE49-F238E27FC236}">
                    <a16:creationId xmlns:a16="http://schemas.microsoft.com/office/drawing/2014/main" id="{48A66B34-D588-DCB9-316A-0201F6CD7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6" name="Oval 184">
                <a:extLst>
                  <a:ext uri="{FF2B5EF4-FFF2-40B4-BE49-F238E27FC236}">
                    <a16:creationId xmlns:a16="http://schemas.microsoft.com/office/drawing/2014/main" id="{BBD38DD1-F694-978C-255E-80A039262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7" name="Text Box 185">
                <a:extLst>
                  <a:ext uri="{FF2B5EF4-FFF2-40B4-BE49-F238E27FC236}">
                    <a16:creationId xmlns:a16="http://schemas.microsoft.com/office/drawing/2014/main" id="{47C41B46-2C90-2841-B1B4-4E12D46855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Haifa</a:t>
                </a:r>
              </a:p>
            </p:txBody>
          </p:sp>
          <p:sp>
            <p:nvSpPr>
              <p:cNvPr id="218298" name="Text Box 186">
                <a:extLst>
                  <a:ext uri="{FF2B5EF4-FFF2-40B4-BE49-F238E27FC236}">
                    <a16:creationId xmlns:a16="http://schemas.microsoft.com/office/drawing/2014/main" id="{9BDCE2B5-BD10-9539-776F-EBF9810E57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Nazareth</a:t>
                </a:r>
              </a:p>
            </p:txBody>
          </p:sp>
          <p:sp>
            <p:nvSpPr>
              <p:cNvPr id="218299" name="Text Box 187">
                <a:extLst>
                  <a:ext uri="{FF2B5EF4-FFF2-40B4-BE49-F238E27FC236}">
                    <a16:creationId xmlns:a16="http://schemas.microsoft.com/office/drawing/2014/main" id="{B203F28A-DE9D-7119-E96B-2021326E10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Netanya</a:t>
                </a:r>
              </a:p>
            </p:txBody>
          </p:sp>
          <p:sp>
            <p:nvSpPr>
              <p:cNvPr id="218300" name="Text Box 188">
                <a:extLst>
                  <a:ext uri="{FF2B5EF4-FFF2-40B4-BE49-F238E27FC236}">
                    <a16:creationId xmlns:a16="http://schemas.microsoft.com/office/drawing/2014/main" id="{D2DFC2A3-8BE3-258F-DAAA-684DFDF10F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Tel Aviv-Jaffa</a:t>
                </a:r>
              </a:p>
            </p:txBody>
          </p:sp>
          <p:sp>
            <p:nvSpPr>
              <p:cNvPr id="218301" name="Text Box 189">
                <a:extLst>
                  <a:ext uri="{FF2B5EF4-FFF2-40B4-BE49-F238E27FC236}">
                    <a16:creationId xmlns:a16="http://schemas.microsoft.com/office/drawing/2014/main" id="{11239B41-41D8-0DB9-E0FA-00417FAEEF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JERUSALEM</a:t>
                </a:r>
              </a:p>
            </p:txBody>
          </p:sp>
          <p:sp>
            <p:nvSpPr>
              <p:cNvPr id="218302" name="Text Box 190">
                <a:extLst>
                  <a:ext uri="{FF2B5EF4-FFF2-40B4-BE49-F238E27FC236}">
                    <a16:creationId xmlns:a16="http://schemas.microsoft.com/office/drawing/2014/main" id="{4E4C59B4-CDB1-53D8-5919-C4139DC455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Beersheba</a:t>
                </a:r>
              </a:p>
            </p:txBody>
          </p:sp>
          <p:sp>
            <p:nvSpPr>
              <p:cNvPr id="218303" name="Text Box 191">
                <a:extLst>
                  <a:ext uri="{FF2B5EF4-FFF2-40B4-BE49-F238E27FC236}">
                    <a16:creationId xmlns:a16="http://schemas.microsoft.com/office/drawing/2014/main" id="{60B0A3D5-57D4-FD77-14D8-93676C9016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Gaza</a:t>
                </a:r>
              </a:p>
            </p:txBody>
          </p:sp>
          <p:sp>
            <p:nvSpPr>
              <p:cNvPr id="218304" name="Text Box 192">
                <a:extLst>
                  <a:ext uri="{FF2B5EF4-FFF2-40B4-BE49-F238E27FC236}">
                    <a16:creationId xmlns:a16="http://schemas.microsoft.com/office/drawing/2014/main" id="{D2F93D16-D7FF-EB36-3F76-2EBC182C0C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ISRAEL</a:t>
                </a:r>
              </a:p>
            </p:txBody>
          </p:sp>
          <p:sp>
            <p:nvSpPr>
              <p:cNvPr id="218305" name="Oval 193">
                <a:extLst>
                  <a:ext uri="{FF2B5EF4-FFF2-40B4-BE49-F238E27FC236}">
                    <a16:creationId xmlns:a16="http://schemas.microsoft.com/office/drawing/2014/main" id="{02EDA673-6247-460B-9905-0EDC469DF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210" name="Oval 98">
            <a:extLst>
              <a:ext uri="{FF2B5EF4-FFF2-40B4-BE49-F238E27FC236}">
                <a16:creationId xmlns:a16="http://schemas.microsoft.com/office/drawing/2014/main" id="{E2CD7ADF-EF32-383C-0487-48CA07F31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8238" y="1438275"/>
            <a:ext cx="23114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312" name="Text Box 200">
            <a:extLst>
              <a:ext uri="{FF2B5EF4-FFF2-40B4-BE49-F238E27FC236}">
                <a16:creationId xmlns:a16="http://schemas.microsoft.com/office/drawing/2014/main" id="{232F3B9E-E069-3EA6-09E9-7A8536F3A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8317" name="Rectangle 205">
            <a:extLst>
              <a:ext uri="{FF2B5EF4-FFF2-40B4-BE49-F238E27FC236}">
                <a16:creationId xmlns:a16="http://schemas.microsoft.com/office/drawing/2014/main" id="{99CB967E-5EC7-BBAC-E9EC-04E809B11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319" name="Text Box 207">
            <a:extLst>
              <a:ext uri="{FF2B5EF4-FFF2-40B4-BE49-F238E27FC236}">
                <a16:creationId xmlns:a16="http://schemas.microsoft.com/office/drawing/2014/main" id="{35BB09F0-C143-9C85-24E7-CB046B34F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8321" name="Text Box 209">
            <a:extLst>
              <a:ext uri="{FF2B5EF4-FFF2-40B4-BE49-F238E27FC236}">
                <a16:creationId xmlns:a16="http://schemas.microsoft.com/office/drawing/2014/main" id="{A3E86180-3971-F722-5E39-CB0B5BB55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  <p:extLst>
      <p:ext uri="{BB962C8B-B14F-4D97-AF65-F5344CB8AC3E}">
        <p14:creationId xmlns:p14="http://schemas.microsoft.com/office/powerpoint/2010/main" val="96166012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0993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3" name="Text Box 13"/>
          <p:cNvSpPr txBox="1">
            <a:spLocks noChangeArrowheads="1"/>
          </p:cNvSpPr>
          <p:nvPr/>
        </p:nvSpPr>
        <p:spPr bwMode="auto">
          <a:xfrm>
            <a:off x="2286000" y="1101725"/>
            <a:ext cx="52578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KARINA:</a:t>
            </a:r>
            <a:r>
              <a:rPr lang="en-US" sz="40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6 ODZII BVII</a:t>
            </a:r>
          </a:p>
        </p:txBody>
      </p:sp>
      <p:sp>
        <p:nvSpPr>
          <p:cNvPr id="209934" name="Text Box 14"/>
          <p:cNvSpPr txBox="1">
            <a:spLocks noChangeArrowheads="1"/>
          </p:cNvSpPr>
          <p:nvPr/>
        </p:nvSpPr>
        <p:spPr bwMode="auto">
          <a:xfrm>
            <a:off x="1905000" y="2741613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KAHI KOCHU NA: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10 OBU KHRU</a:t>
            </a:r>
          </a:p>
        </p:txBody>
      </p:sp>
      <p:sp>
        <p:nvSpPr>
          <p:cNvPr id="209935" name="Text Box 15"/>
          <p:cNvSpPr txBox="1">
            <a:spLocks noChangeArrowheads="1"/>
          </p:cNvSpPr>
          <p:nvPr/>
        </p:nvSpPr>
        <p:spPr bwMode="auto">
          <a:xfrm>
            <a:off x="1885950" y="4298950"/>
            <a:ext cx="6019800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KOSII KOCHNA:</a:t>
            </a: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OKO LEI KODO KOSO</a:t>
            </a:r>
          </a:p>
        </p:txBody>
      </p:sp>
      <p:sp>
        <p:nvSpPr>
          <p:cNvPr id="209936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209941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209942" name="Text Box 22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09943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9944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09945" name="Text Box 2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3" grpId="0" autoUpdateAnimBg="0"/>
      <p:bldP spid="209934" grpId="0" autoUpdateAnimBg="0"/>
      <p:bldP spid="20993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1196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1201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221202" name="Text Box 1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21203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1204" name="Rectangle 20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21206" name="Text Box 2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6" grpId="0" animBg="1"/>
      <p:bldP spid="2211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9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Freeform 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2308225" y="2133600"/>
            <a:ext cx="5775325" cy="1557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</a:pPr>
            <a:r>
              <a:rPr lang="en-US" sz="2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OZHII PFO</a:t>
            </a:r>
            <a:r>
              <a:rPr lang="en-US" sz="36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</a:t>
            </a:r>
            <a:r>
              <a:rPr lang="en-US" sz="2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  <a:endParaRPr lang="en-US" sz="4000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endParaRPr lang="en-US" sz="2800" b="1" u="sng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sz="2800" b="1" u="sng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OCHA KARINA</a:t>
            </a:r>
            <a:r>
              <a:rPr lang="en-US" sz="2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KOLIKRHINO</a:t>
            </a:r>
          </a:p>
          <a:p>
            <a:pPr>
              <a:lnSpc>
                <a:spcPct val="65000"/>
              </a:lnSpc>
            </a:pPr>
            <a:endParaRPr lang="en-US" sz="2800" b="1">
              <a:solidFill>
                <a:srgbClr val="F6FE0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65000"/>
              </a:lnSpc>
            </a:pPr>
            <a:r>
              <a:rPr lang="en-US" sz="2800" b="1">
                <a:solidFill>
                  <a:srgbClr val="F6FE0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PFOLO!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236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41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3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4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45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6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7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8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1728788" y="1014413"/>
            <a:ext cx="1525587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595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5957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595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295960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5961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5962" name="Oval 26"/>
          <p:cNvSpPr>
            <a:spLocks noChangeArrowheads="1"/>
          </p:cNvSpPr>
          <p:nvPr/>
        </p:nvSpPr>
        <p:spPr bwMode="auto">
          <a:xfrm>
            <a:off x="1682750" y="84931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64" name="Text Box 2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5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8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2869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0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1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2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73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4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6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2877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79" name="Rectangle 15"/>
          <p:cNvSpPr>
            <a:spLocks noChangeArrowheads="1"/>
          </p:cNvSpPr>
          <p:nvPr/>
        </p:nvSpPr>
        <p:spPr bwMode="auto">
          <a:xfrm>
            <a:off x="2020888" y="935038"/>
            <a:ext cx="106045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288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2881" name="Rectangle 17"/>
          <p:cNvSpPr>
            <a:spLocks noChangeArrowheads="1"/>
          </p:cNvSpPr>
          <p:nvPr/>
        </p:nvSpPr>
        <p:spPr bwMode="auto">
          <a:xfrm>
            <a:off x="4814888" y="2955925"/>
            <a:ext cx="106997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928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2886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292888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2889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2891" name="Oval 27"/>
          <p:cNvSpPr>
            <a:spLocks noChangeArrowheads="1"/>
          </p:cNvSpPr>
          <p:nvPr/>
        </p:nvSpPr>
        <p:spPr bwMode="auto">
          <a:xfrm>
            <a:off x="4684713" y="2752725"/>
            <a:ext cx="1039812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92" name="Text Box 2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2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38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3893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894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6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897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8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899" name="Line 1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00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0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3903" name="Rectangle 15"/>
          <p:cNvSpPr>
            <a:spLocks noChangeArrowheads="1"/>
          </p:cNvSpPr>
          <p:nvPr/>
        </p:nvSpPr>
        <p:spPr bwMode="auto">
          <a:xfrm>
            <a:off x="2008188" y="935038"/>
            <a:ext cx="111442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390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3905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93909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3910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293912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3913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3915" name="Oval 27"/>
          <p:cNvSpPr>
            <a:spLocks noChangeArrowheads="1"/>
          </p:cNvSpPr>
          <p:nvPr/>
        </p:nvSpPr>
        <p:spPr bwMode="auto">
          <a:xfrm>
            <a:off x="7115175" y="5033963"/>
            <a:ext cx="1039813" cy="9683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916" name="Text Box 2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9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5" y="4092575"/>
            <a:ext cx="3198813" cy="2179638"/>
          </a:xfrm>
          <a:prstGeom prst="rect">
            <a:avLst/>
          </a:prstGeom>
          <a:noFill/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254000" y="1436688"/>
            <a:ext cx="3571875" cy="24272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825" y="1933575"/>
            <a:ext cx="2987675" cy="2020888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4917" name="Freeform 5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18" name="Rectangle 6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19" name="Rectangle 7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0" name="Freeform 8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21" name="Rectangle 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2" name="Line 1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3" name="Line 11"/>
          <p:cNvSpPr>
            <a:spLocks noChangeShapeType="1"/>
          </p:cNvSpPr>
          <p:nvPr/>
        </p:nvSpPr>
        <p:spPr bwMode="auto">
          <a:xfrm>
            <a:off x="4991100" y="9588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4" name="Rectangle 12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4925" name="Line 1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2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4927" name="Rectangle 15"/>
          <p:cNvSpPr>
            <a:spLocks noChangeArrowheads="1"/>
          </p:cNvSpPr>
          <p:nvPr/>
        </p:nvSpPr>
        <p:spPr bwMode="auto">
          <a:xfrm>
            <a:off x="2020888" y="935038"/>
            <a:ext cx="1206500" cy="57626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492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4929" name="Rectangle 17"/>
          <p:cNvSpPr>
            <a:spLocks noChangeArrowheads="1"/>
          </p:cNvSpPr>
          <p:nvPr/>
        </p:nvSpPr>
        <p:spPr bwMode="auto">
          <a:xfrm>
            <a:off x="4854575" y="2968625"/>
            <a:ext cx="1520825" cy="5762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94930" name="Text Box 18"/>
          <p:cNvSpPr txBox="1">
            <a:spLocks noChangeArrowheads="1"/>
          </p:cNvSpPr>
          <p:nvPr/>
        </p:nvSpPr>
        <p:spPr bwMode="auto">
          <a:xfrm>
            <a:off x="1301750" y="133350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MEDITERRANEAN OZHI</a:t>
            </a:r>
          </a:p>
        </p:txBody>
      </p:sp>
      <p:sp>
        <p:nvSpPr>
          <p:cNvPr id="294931" name="Text Box 19"/>
          <p:cNvSpPr txBox="1">
            <a:spLocks noChangeArrowheads="1"/>
          </p:cNvSpPr>
          <p:nvPr/>
        </p:nvSpPr>
        <p:spPr bwMode="auto">
          <a:xfrm>
            <a:off x="3141663" y="32797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EUPHRATES KORII</a:t>
            </a:r>
          </a:p>
        </p:txBody>
      </p:sp>
      <p:sp>
        <p:nvSpPr>
          <p:cNvPr id="294932" name="Text Box 20"/>
          <p:cNvSpPr txBox="1">
            <a:spLocks noChangeArrowheads="1"/>
          </p:cNvSpPr>
          <p:nvPr/>
        </p:nvSpPr>
        <p:spPr bwMode="auto">
          <a:xfrm>
            <a:off x="4806950" y="5588000"/>
            <a:ext cx="40941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PERSIAN GULF</a:t>
            </a:r>
          </a:p>
        </p:txBody>
      </p: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493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294935" name="Text Box 2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294936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4937" name="Rectangle 25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4939" name="Text Box 2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1" grpId="0" autoUpdateAnimBg="0"/>
      <p:bldP spid="29493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537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5375" name="Rectangle 15"/>
          <p:cNvSpPr>
            <a:spLocks noChangeArrowheads="1"/>
          </p:cNvSpPr>
          <p:nvPr/>
        </p:nvSpPr>
        <p:spPr bwMode="auto">
          <a:xfrm>
            <a:off x="2020888" y="992188"/>
            <a:ext cx="11668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537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386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5389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65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7" name="Oval 17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Text Box 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animBg="1"/>
      <p:bldP spid="1537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2020888" y="992188"/>
            <a:ext cx="10207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640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2447925" y="5640388"/>
            <a:ext cx="115093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6402" name="Oval 18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6411" name="Rectangle 2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6413" name="Picture 29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13" y="1636713"/>
            <a:ext cx="4395787" cy="32972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4" name="Text Box 30"/>
          <p:cNvSpPr txBox="1">
            <a:spLocks noChangeArrowheads="1"/>
          </p:cNvSpPr>
          <p:nvPr/>
        </p:nvSpPr>
        <p:spPr bwMode="auto">
          <a:xfrm>
            <a:off x="4922838" y="4276725"/>
            <a:ext cx="2586037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KOHO OZHI</a:t>
            </a:r>
          </a:p>
        </p:txBody>
      </p:sp>
      <p:sp>
        <p:nvSpPr>
          <p:cNvPr id="16415" name="Text Box 3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1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4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187" name="Group 3"/>
          <p:cNvGrpSpPr>
            <a:grpSpLocks/>
          </p:cNvGrpSpPr>
          <p:nvPr/>
        </p:nvGrpSpPr>
        <p:grpSpPr bwMode="auto">
          <a:xfrm>
            <a:off x="0" y="5327653"/>
            <a:ext cx="8831263" cy="1168400"/>
            <a:chOff x="48" y="3556"/>
            <a:chExt cx="5415" cy="736"/>
          </a:xfrm>
        </p:grpSpPr>
        <p:sp>
          <p:nvSpPr>
            <p:cNvPr id="34918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49189" name="Text Box 5"/>
            <p:cNvSpPr txBox="1">
              <a:spLocks noChangeArrowheads="1"/>
            </p:cNvSpPr>
            <p:nvPr/>
          </p:nvSpPr>
          <p:spPr bwMode="auto">
            <a:xfrm>
              <a:off x="409" y="3556"/>
              <a:ext cx="5054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2000" b="1">
                  <a:solidFill>
                    <a:srgbClr val="FAFD00"/>
                  </a:solidFill>
                  <a:effectLst/>
                  <a:latin typeface="Times New Roman" charset="0"/>
                  <a:ea typeface="굴림" charset="0"/>
                  <a:cs typeface="굴림" charset="0"/>
                </a:rPr>
                <a:t>Bible…Amolo Leino modo kocho </a:t>
              </a:r>
            </a:p>
            <a:p>
              <a:pPr>
                <a:spcBef>
                  <a:spcPct val="50000"/>
                </a:spcBef>
              </a:pPr>
              <a:r>
                <a:rPr lang="en-US" altLang="ko-KR" sz="2000" b="1">
                  <a:solidFill>
                    <a:srgbClr val="FAFD00"/>
                  </a:solidFill>
                  <a:effectLst/>
                  <a:latin typeface="Times New Roman" charset="0"/>
                  <a:ea typeface="굴림" charset="0"/>
                  <a:cs typeface="굴림" charset="0"/>
                </a:rPr>
                <a:t>Ministries International Inc. Fort Worth, Texas</a:t>
              </a:r>
              <a:endParaRPr lang="en-US" altLang="ko-KR" sz="1800" b="1" i="0">
                <a:solidFill>
                  <a:srgbClr val="FAFD00"/>
                </a:solidFill>
                <a:effectLst/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49190" name="Text Box 6"/>
            <p:cNvSpPr txBox="1">
              <a:spLocks noChangeArrowheads="1"/>
            </p:cNvSpPr>
            <p:nvPr/>
          </p:nvSpPr>
          <p:spPr bwMode="auto">
            <a:xfrm>
              <a:off x="1957" y="4042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ko-KR" sz="2000" i="0">
                  <a:solidFill>
                    <a:srgbClr val="FFFB0C"/>
                  </a:solidFill>
                  <a:effectLst/>
                  <a:latin typeface="Helvetica" charset="0"/>
                  <a:ea typeface="굴림" charset="0"/>
                  <a:cs typeface="굴림" charset="0"/>
                </a:rPr>
                <a:t>www.biblebasically.org</a:t>
              </a:r>
            </a:p>
          </p:txBody>
        </p:sp>
      </p:grp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 i="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7648575" y="6527800"/>
            <a:ext cx="60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000" b="1" i="0">
                <a:solidFill>
                  <a:srgbClr val="FFFFFF"/>
                </a:solidFill>
                <a:effectLst/>
                <a:latin typeface="Arial" charset="0"/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49194" name="WordArt 10"/>
          <p:cNvSpPr>
            <a:spLocks noChangeArrowheads="1" noChangeShapeType="1" noTextEdit="1"/>
          </p:cNvSpPr>
          <p:nvPr/>
        </p:nvSpPr>
        <p:spPr bwMode="auto">
          <a:xfrm>
            <a:off x="1454150" y="427038"/>
            <a:ext cx="8702675" cy="46656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en-US" sz="3600" i="0" u="sng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73725"/>
                        <a:invGamma/>
                      </a:srgbClr>
                    </a:gs>
                  </a:gsLst>
                  <a:lin ang="5400000" scaled="1"/>
                </a:gradFill>
                <a:effectLst/>
                <a:latin typeface="Impact"/>
                <a:ea typeface="Impact"/>
                <a:cs typeface="Impact"/>
              </a:rPr>
              <a:t>Bible…</a:t>
            </a:r>
          </a:p>
          <a:p>
            <a:r>
              <a:rPr lang="en-US" sz="3600" i="0" u="sng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73725"/>
                        <a:invGamma/>
                      </a:srgbClr>
                    </a:gs>
                  </a:gsLst>
                  <a:lin ang="5400000" scaled="1"/>
                </a:gradFill>
                <a:effectLst/>
                <a:latin typeface="Impact"/>
                <a:ea typeface="Impact"/>
                <a:cs typeface="Impact"/>
              </a:rPr>
              <a:t>Amolo Leino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</a:t>
            </a:r>
            <a:r>
              <a:rPr lang="en-US" sz="2000" b="1" i="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i="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664440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2020888" y="992188"/>
            <a:ext cx="1060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8448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2516188" y="5640388"/>
            <a:ext cx="93980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8451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460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462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8450" name="Oval 18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67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69" name="Text Box 3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947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9471" name="Rectangle 15"/>
          <p:cNvSpPr>
            <a:spLocks noChangeArrowheads="1"/>
          </p:cNvSpPr>
          <p:nvPr/>
        </p:nvSpPr>
        <p:spPr bwMode="auto">
          <a:xfrm>
            <a:off x="2020888" y="992188"/>
            <a:ext cx="10334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947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9474" name="Oval 18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5" name="Freeform 19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6" name="Freeform 20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Freeform 21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9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484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19485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19491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26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88" name="Picture 3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ER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0496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0498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04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51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51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0501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0502" name="Oval 22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0515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46593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GALILEE OZHI</a:t>
            </a:r>
          </a:p>
        </p:txBody>
      </p:sp>
      <p:pic>
        <p:nvPicPr>
          <p:cNvPr id="20517" name="Picture 3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1518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5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1520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1522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3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1527" name="Oval 23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34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1535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1538" name="Picture 3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3833813" y="3154363"/>
            <a:ext cx="3252787" cy="24495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pic>
        <p:nvPicPr>
          <p:cNvPr id="21539" name="Picture 3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139825"/>
            <a:ext cx="3060700" cy="2278063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5081588" y="4757738"/>
            <a:ext cx="305752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KATHI OZHI</a:t>
            </a:r>
          </a:p>
        </p:txBody>
      </p: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4049713" y="2497138"/>
            <a:ext cx="4094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GALILEE OZHI</a:t>
            </a:r>
          </a:p>
        </p:txBody>
      </p:sp>
      <p:sp>
        <p:nvSpPr>
          <p:cNvPr id="21542" name="Text Box 3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40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9712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971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9723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729" name="Text Box 3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68"/>
          <a:stretch>
            <a:fillRect/>
          </a:stretch>
        </p:blipFill>
        <p:spPr bwMode="auto">
          <a:xfrm>
            <a:off x="4164013" y="1712913"/>
            <a:ext cx="4368800" cy="2936875"/>
          </a:xfrm>
          <a:prstGeom prst="rect">
            <a:avLst/>
          </a:prstGeom>
          <a:noFill/>
          <a:ln>
            <a:noFill/>
          </a:ln>
          <a:effectLst>
            <a:outerShdw blurRad="63500" dist="125724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3865563" y="3557588"/>
            <a:ext cx="2698750" cy="5159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 KORII</a:t>
            </a:r>
          </a:p>
        </p:txBody>
      </p:sp>
      <p:sp>
        <p:nvSpPr>
          <p:cNvPr id="29720" name="Line 24"/>
          <p:cNvSpPr>
            <a:spLocks noChangeShapeType="1"/>
          </p:cNvSpPr>
          <p:nvPr/>
        </p:nvSpPr>
        <p:spPr bwMode="auto">
          <a:xfrm>
            <a:off x="3365500" y="3140075"/>
            <a:ext cx="534988" cy="588963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9732" name="Text Box 3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Freeform 7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8" name="Line 1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25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2544" name="Freeform 1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Rectangle 17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2546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2559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2567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7</a:t>
            </a:r>
          </a:p>
        </p:txBody>
      </p:sp>
      <p:sp>
        <p:nvSpPr>
          <p:cNvPr id="22568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2569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2570" name="Picture 4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908"/>
          <a:stretch>
            <a:fillRect/>
          </a:stretch>
        </p:blipFill>
        <p:spPr bwMode="auto">
          <a:xfrm>
            <a:off x="557213" y="1435100"/>
            <a:ext cx="1808162" cy="1231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1" name="Picture 4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8275" y="2119313"/>
            <a:ext cx="1985963" cy="13430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2" name="Picture 4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28"/>
          <a:stretch>
            <a:fillRect/>
          </a:stretch>
        </p:blipFill>
        <p:spPr bwMode="auto">
          <a:xfrm>
            <a:off x="666750" y="3249613"/>
            <a:ext cx="1990725" cy="15033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3" name="Picture 4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575" y="1023938"/>
            <a:ext cx="1633538" cy="12414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74" name="Picture 46" descr="Coral Island from coast, tb n0303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450" y="5094288"/>
            <a:ext cx="1849438" cy="13858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75" name="Picture 47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9438" y="4837113"/>
            <a:ext cx="15748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1914525" y="8763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284538" y="2243138"/>
            <a:ext cx="830262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4495800" y="25146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1" name="Oval 23"/>
          <p:cNvSpPr>
            <a:spLocks noChangeArrowheads="1"/>
          </p:cNvSpPr>
          <p:nvPr/>
        </p:nvSpPr>
        <p:spPr bwMode="auto">
          <a:xfrm>
            <a:off x="7083425" y="5094288"/>
            <a:ext cx="830263" cy="7286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3" name="Oval 25"/>
          <p:cNvSpPr>
            <a:spLocks noChangeArrowheads="1"/>
          </p:cNvSpPr>
          <p:nvPr/>
        </p:nvSpPr>
        <p:spPr bwMode="auto">
          <a:xfrm>
            <a:off x="2362200" y="54864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2514600" y="3505200"/>
            <a:ext cx="830263" cy="7286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577" name="Group 49"/>
          <p:cNvGrpSpPr>
            <a:grpSpLocks/>
          </p:cNvGrpSpPr>
          <p:nvPr/>
        </p:nvGrpSpPr>
        <p:grpSpPr bwMode="auto">
          <a:xfrm>
            <a:off x="2552700" y="-411163"/>
            <a:ext cx="5376863" cy="5800726"/>
            <a:chOff x="1450" y="-287"/>
            <a:chExt cx="3387" cy="3654"/>
          </a:xfrm>
        </p:grpSpPr>
        <p:sp>
          <p:nvSpPr>
            <p:cNvPr id="22578" name="Text Box 50"/>
            <p:cNvSpPr txBox="1">
              <a:spLocks noChangeArrowheads="1"/>
            </p:cNvSpPr>
            <p:nvPr/>
          </p:nvSpPr>
          <p:spPr bwMode="auto">
            <a:xfrm>
              <a:off x="1678" y="-287"/>
              <a:ext cx="2438" cy="3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36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</a:t>
              </a:r>
            </a:p>
          </p:txBody>
        </p:sp>
        <p:sp>
          <p:nvSpPr>
            <p:cNvPr id="22579" name="Text Box 51"/>
            <p:cNvSpPr txBox="1">
              <a:spLocks noChangeArrowheads="1"/>
            </p:cNvSpPr>
            <p:nvPr/>
          </p:nvSpPr>
          <p:spPr bwMode="auto">
            <a:xfrm>
              <a:off x="1450" y="2848"/>
              <a:ext cx="3387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ODZII BVII</a:t>
              </a:r>
            </a:p>
          </p:txBody>
        </p:sp>
      </p:grpSp>
      <p:sp>
        <p:nvSpPr>
          <p:cNvPr id="22580" name="Text Box 5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74" grpId="0" autoUpdateAnimBg="0"/>
      <p:bldP spid="22556" grpId="0" animBg="1"/>
      <p:bldP spid="22555" grpId="0" animBg="1"/>
      <p:bldP spid="22552" grpId="0" animBg="1"/>
      <p:bldP spid="22551" grpId="0" animBg="1"/>
      <p:bldP spid="22553" grpId="0" animBg="1"/>
      <p:bldP spid="225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072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073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073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073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074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074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Freeform 27"/>
          <p:cNvSpPr>
            <a:spLocks/>
          </p:cNvSpPr>
          <p:nvPr/>
        </p:nvSpPr>
        <p:spPr bwMode="auto">
          <a:xfrm>
            <a:off x="1800225" y="1054100"/>
            <a:ext cx="6378575" cy="4025900"/>
          </a:xfrm>
          <a:custGeom>
            <a:avLst/>
            <a:gdLst>
              <a:gd name="T0" fmla="*/ 2658 w 4018"/>
              <a:gd name="T1" fmla="*/ 2528 h 2536"/>
              <a:gd name="T2" fmla="*/ 2242 w 4018"/>
              <a:gd name="T3" fmla="*/ 2368 h 2536"/>
              <a:gd name="T4" fmla="*/ 1570 w 4018"/>
              <a:gd name="T5" fmla="*/ 2264 h 2536"/>
              <a:gd name="T6" fmla="*/ 1210 w 4018"/>
              <a:gd name="T7" fmla="*/ 2280 h 2536"/>
              <a:gd name="T8" fmla="*/ 1114 w 4018"/>
              <a:gd name="T9" fmla="*/ 2336 h 2536"/>
              <a:gd name="T10" fmla="*/ 1066 w 4018"/>
              <a:gd name="T11" fmla="*/ 2368 h 2536"/>
              <a:gd name="T12" fmla="*/ 938 w 4018"/>
              <a:gd name="T13" fmla="*/ 2488 h 2536"/>
              <a:gd name="T14" fmla="*/ 890 w 4018"/>
              <a:gd name="T15" fmla="*/ 2512 h 2536"/>
              <a:gd name="T16" fmla="*/ 842 w 4018"/>
              <a:gd name="T17" fmla="*/ 2528 h 2536"/>
              <a:gd name="T18" fmla="*/ 722 w 4018"/>
              <a:gd name="T19" fmla="*/ 2336 h 2536"/>
              <a:gd name="T20" fmla="*/ 674 w 4018"/>
              <a:gd name="T21" fmla="*/ 2248 h 2536"/>
              <a:gd name="T22" fmla="*/ 602 w 4018"/>
              <a:gd name="T23" fmla="*/ 2168 h 2536"/>
              <a:gd name="T24" fmla="*/ 146 w 4018"/>
              <a:gd name="T25" fmla="*/ 2104 h 2536"/>
              <a:gd name="T26" fmla="*/ 90 w 4018"/>
              <a:gd name="T27" fmla="*/ 2088 h 2536"/>
              <a:gd name="T28" fmla="*/ 18 w 4018"/>
              <a:gd name="T29" fmla="*/ 2008 h 2536"/>
              <a:gd name="T30" fmla="*/ 42 w 4018"/>
              <a:gd name="T31" fmla="*/ 1896 h 2536"/>
              <a:gd name="T32" fmla="*/ 58 w 4018"/>
              <a:gd name="T33" fmla="*/ 1872 h 2536"/>
              <a:gd name="T34" fmla="*/ 82 w 4018"/>
              <a:gd name="T35" fmla="*/ 1864 h 2536"/>
              <a:gd name="T36" fmla="*/ 130 w 4018"/>
              <a:gd name="T37" fmla="*/ 1832 h 2536"/>
              <a:gd name="T38" fmla="*/ 330 w 4018"/>
              <a:gd name="T39" fmla="*/ 1760 h 2536"/>
              <a:gd name="T40" fmla="*/ 378 w 4018"/>
              <a:gd name="T41" fmla="*/ 1744 h 2536"/>
              <a:gd name="T42" fmla="*/ 506 w 4018"/>
              <a:gd name="T43" fmla="*/ 1656 h 2536"/>
              <a:gd name="T44" fmla="*/ 570 w 4018"/>
              <a:gd name="T45" fmla="*/ 1584 h 2536"/>
              <a:gd name="T46" fmla="*/ 626 w 4018"/>
              <a:gd name="T47" fmla="*/ 1504 h 2536"/>
              <a:gd name="T48" fmla="*/ 690 w 4018"/>
              <a:gd name="T49" fmla="*/ 1408 h 2536"/>
              <a:gd name="T50" fmla="*/ 722 w 4018"/>
              <a:gd name="T51" fmla="*/ 1360 h 2536"/>
              <a:gd name="T52" fmla="*/ 730 w 4018"/>
              <a:gd name="T53" fmla="*/ 1336 h 2536"/>
              <a:gd name="T54" fmla="*/ 762 w 4018"/>
              <a:gd name="T55" fmla="*/ 1288 h 2536"/>
              <a:gd name="T56" fmla="*/ 778 w 4018"/>
              <a:gd name="T57" fmla="*/ 1256 h 2536"/>
              <a:gd name="T58" fmla="*/ 810 w 4018"/>
              <a:gd name="T59" fmla="*/ 1208 h 2536"/>
              <a:gd name="T60" fmla="*/ 850 w 4018"/>
              <a:gd name="T61" fmla="*/ 1080 h 2536"/>
              <a:gd name="T62" fmla="*/ 938 w 4018"/>
              <a:gd name="T63" fmla="*/ 696 h 2536"/>
              <a:gd name="T64" fmla="*/ 994 w 4018"/>
              <a:gd name="T65" fmla="*/ 472 h 2536"/>
              <a:gd name="T66" fmla="*/ 1074 w 4018"/>
              <a:gd name="T67" fmla="*/ 232 h 2536"/>
              <a:gd name="T68" fmla="*/ 1138 w 4018"/>
              <a:gd name="T69" fmla="*/ 136 h 2536"/>
              <a:gd name="T70" fmla="*/ 1194 w 4018"/>
              <a:gd name="T71" fmla="*/ 80 h 2536"/>
              <a:gd name="T72" fmla="*/ 1354 w 4018"/>
              <a:gd name="T73" fmla="*/ 24 h 2536"/>
              <a:gd name="T74" fmla="*/ 1594 w 4018"/>
              <a:gd name="T75" fmla="*/ 0 h 2536"/>
              <a:gd name="T76" fmla="*/ 2674 w 4018"/>
              <a:gd name="T77" fmla="*/ 48 h 2536"/>
              <a:gd name="T78" fmla="*/ 2970 w 4018"/>
              <a:gd name="T79" fmla="*/ 72 h 2536"/>
              <a:gd name="T80" fmla="*/ 3186 w 4018"/>
              <a:gd name="T81" fmla="*/ 88 h 2536"/>
              <a:gd name="T82" fmla="*/ 3850 w 4018"/>
              <a:gd name="T83" fmla="*/ 240 h 2536"/>
              <a:gd name="T84" fmla="*/ 3930 w 4018"/>
              <a:gd name="T85" fmla="*/ 376 h 2536"/>
              <a:gd name="T86" fmla="*/ 3986 w 4018"/>
              <a:gd name="T87" fmla="*/ 496 h 2536"/>
              <a:gd name="T88" fmla="*/ 4018 w 4018"/>
              <a:gd name="T89" fmla="*/ 688 h 2536"/>
              <a:gd name="T90" fmla="*/ 4010 w 4018"/>
              <a:gd name="T91" fmla="*/ 1200 h 2536"/>
              <a:gd name="T92" fmla="*/ 3906 w 4018"/>
              <a:gd name="T93" fmla="*/ 1616 h 2536"/>
              <a:gd name="T94" fmla="*/ 3874 w 4018"/>
              <a:gd name="T95" fmla="*/ 1664 h 2536"/>
              <a:gd name="T96" fmla="*/ 3762 w 4018"/>
              <a:gd name="T97" fmla="*/ 1912 h 2536"/>
              <a:gd name="T98" fmla="*/ 3730 w 4018"/>
              <a:gd name="T99" fmla="*/ 1960 h 2536"/>
              <a:gd name="T100" fmla="*/ 3682 w 4018"/>
              <a:gd name="T101" fmla="*/ 2040 h 2536"/>
              <a:gd name="T102" fmla="*/ 3594 w 4018"/>
              <a:gd name="T103" fmla="*/ 2176 h 2536"/>
              <a:gd name="T104" fmla="*/ 3474 w 4018"/>
              <a:gd name="T105" fmla="*/ 2320 h 2536"/>
              <a:gd name="T106" fmla="*/ 3378 w 4018"/>
              <a:gd name="T107" fmla="*/ 2424 h 2536"/>
              <a:gd name="T108" fmla="*/ 3354 w 4018"/>
              <a:gd name="T109" fmla="*/ 2432 h 2536"/>
              <a:gd name="T110" fmla="*/ 3242 w 4018"/>
              <a:gd name="T111" fmla="*/ 2488 h 2536"/>
              <a:gd name="T112" fmla="*/ 3034 w 4018"/>
              <a:gd name="T113" fmla="*/ 2536 h 2536"/>
              <a:gd name="T114" fmla="*/ 2658 w 4018"/>
              <a:gd name="T115" fmla="*/ 2528 h 2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8" h="2536">
                <a:moveTo>
                  <a:pt x="2658" y="2528"/>
                </a:moveTo>
                <a:cubicBezTo>
                  <a:pt x="2517" y="2481"/>
                  <a:pt x="2387" y="2404"/>
                  <a:pt x="2242" y="2368"/>
                </a:cubicBezTo>
                <a:cubicBezTo>
                  <a:pt x="2021" y="2312"/>
                  <a:pt x="1795" y="2292"/>
                  <a:pt x="1570" y="2264"/>
                </a:cubicBezTo>
                <a:cubicBezTo>
                  <a:pt x="1449" y="2267"/>
                  <a:pt x="1322" y="2237"/>
                  <a:pt x="1210" y="2280"/>
                </a:cubicBezTo>
                <a:cubicBezTo>
                  <a:pt x="1178" y="2291"/>
                  <a:pt x="1140" y="2318"/>
                  <a:pt x="1114" y="2336"/>
                </a:cubicBezTo>
                <a:cubicBezTo>
                  <a:pt x="1098" y="2346"/>
                  <a:pt x="1066" y="2368"/>
                  <a:pt x="1066" y="2368"/>
                </a:cubicBezTo>
                <a:cubicBezTo>
                  <a:pt x="1044" y="2400"/>
                  <a:pt x="973" y="2470"/>
                  <a:pt x="938" y="2488"/>
                </a:cubicBezTo>
                <a:cubicBezTo>
                  <a:pt x="922" y="2496"/>
                  <a:pt x="906" y="2504"/>
                  <a:pt x="890" y="2512"/>
                </a:cubicBezTo>
                <a:cubicBezTo>
                  <a:pt x="874" y="2518"/>
                  <a:pt x="842" y="2528"/>
                  <a:pt x="842" y="2528"/>
                </a:cubicBezTo>
                <a:cubicBezTo>
                  <a:pt x="737" y="2493"/>
                  <a:pt x="761" y="2414"/>
                  <a:pt x="722" y="2336"/>
                </a:cubicBezTo>
                <a:cubicBezTo>
                  <a:pt x="707" y="2306"/>
                  <a:pt x="691" y="2275"/>
                  <a:pt x="674" y="2248"/>
                </a:cubicBezTo>
                <a:cubicBezTo>
                  <a:pt x="650" y="2210"/>
                  <a:pt x="641" y="2181"/>
                  <a:pt x="602" y="2168"/>
                </a:cubicBezTo>
                <a:cubicBezTo>
                  <a:pt x="542" y="2078"/>
                  <a:pt x="155" y="2104"/>
                  <a:pt x="146" y="2104"/>
                </a:cubicBezTo>
                <a:cubicBezTo>
                  <a:pt x="127" y="2097"/>
                  <a:pt x="105" y="2099"/>
                  <a:pt x="90" y="2088"/>
                </a:cubicBezTo>
                <a:cubicBezTo>
                  <a:pt x="59" y="2066"/>
                  <a:pt x="39" y="2036"/>
                  <a:pt x="18" y="2008"/>
                </a:cubicBezTo>
                <a:cubicBezTo>
                  <a:pt x="0" y="1954"/>
                  <a:pt x="9" y="1935"/>
                  <a:pt x="42" y="1896"/>
                </a:cubicBezTo>
                <a:cubicBezTo>
                  <a:pt x="48" y="1888"/>
                  <a:pt x="50" y="1878"/>
                  <a:pt x="58" y="1872"/>
                </a:cubicBezTo>
                <a:cubicBezTo>
                  <a:pt x="64" y="1866"/>
                  <a:pt x="74" y="1868"/>
                  <a:pt x="82" y="1864"/>
                </a:cubicBezTo>
                <a:cubicBezTo>
                  <a:pt x="98" y="1854"/>
                  <a:pt x="111" y="1838"/>
                  <a:pt x="130" y="1832"/>
                </a:cubicBezTo>
                <a:cubicBezTo>
                  <a:pt x="198" y="1809"/>
                  <a:pt x="265" y="1788"/>
                  <a:pt x="330" y="1760"/>
                </a:cubicBezTo>
                <a:cubicBezTo>
                  <a:pt x="345" y="1753"/>
                  <a:pt x="363" y="1752"/>
                  <a:pt x="378" y="1744"/>
                </a:cubicBezTo>
                <a:cubicBezTo>
                  <a:pt x="411" y="1723"/>
                  <a:pt x="486" y="1684"/>
                  <a:pt x="506" y="1656"/>
                </a:cubicBezTo>
                <a:cubicBezTo>
                  <a:pt x="523" y="1629"/>
                  <a:pt x="555" y="1612"/>
                  <a:pt x="570" y="1584"/>
                </a:cubicBezTo>
                <a:cubicBezTo>
                  <a:pt x="586" y="1551"/>
                  <a:pt x="600" y="1529"/>
                  <a:pt x="626" y="1504"/>
                </a:cubicBezTo>
                <a:cubicBezTo>
                  <a:pt x="639" y="1464"/>
                  <a:pt x="661" y="1436"/>
                  <a:pt x="690" y="1408"/>
                </a:cubicBezTo>
                <a:cubicBezTo>
                  <a:pt x="709" y="1350"/>
                  <a:pt x="682" y="1419"/>
                  <a:pt x="722" y="1360"/>
                </a:cubicBezTo>
                <a:cubicBezTo>
                  <a:pt x="726" y="1352"/>
                  <a:pt x="725" y="1343"/>
                  <a:pt x="730" y="1336"/>
                </a:cubicBezTo>
                <a:cubicBezTo>
                  <a:pt x="739" y="1319"/>
                  <a:pt x="753" y="1305"/>
                  <a:pt x="762" y="1288"/>
                </a:cubicBezTo>
                <a:cubicBezTo>
                  <a:pt x="767" y="1277"/>
                  <a:pt x="771" y="1266"/>
                  <a:pt x="778" y="1256"/>
                </a:cubicBezTo>
                <a:cubicBezTo>
                  <a:pt x="787" y="1239"/>
                  <a:pt x="810" y="1208"/>
                  <a:pt x="810" y="1208"/>
                </a:cubicBezTo>
                <a:cubicBezTo>
                  <a:pt x="819" y="1162"/>
                  <a:pt x="840" y="1125"/>
                  <a:pt x="850" y="1080"/>
                </a:cubicBezTo>
                <a:cubicBezTo>
                  <a:pt x="875" y="952"/>
                  <a:pt x="896" y="819"/>
                  <a:pt x="938" y="696"/>
                </a:cubicBezTo>
                <a:cubicBezTo>
                  <a:pt x="947" y="617"/>
                  <a:pt x="975" y="547"/>
                  <a:pt x="994" y="472"/>
                </a:cubicBezTo>
                <a:cubicBezTo>
                  <a:pt x="1014" y="388"/>
                  <a:pt x="1029" y="306"/>
                  <a:pt x="1074" y="232"/>
                </a:cubicBezTo>
                <a:cubicBezTo>
                  <a:pt x="1085" y="185"/>
                  <a:pt x="1105" y="165"/>
                  <a:pt x="1138" y="136"/>
                </a:cubicBezTo>
                <a:cubicBezTo>
                  <a:pt x="1157" y="118"/>
                  <a:pt x="1168" y="88"/>
                  <a:pt x="1194" y="80"/>
                </a:cubicBezTo>
                <a:cubicBezTo>
                  <a:pt x="1247" y="62"/>
                  <a:pt x="1296" y="31"/>
                  <a:pt x="1354" y="24"/>
                </a:cubicBezTo>
                <a:cubicBezTo>
                  <a:pt x="1433" y="13"/>
                  <a:pt x="1514" y="7"/>
                  <a:pt x="1594" y="0"/>
                </a:cubicBezTo>
                <a:cubicBezTo>
                  <a:pt x="1959" y="5"/>
                  <a:pt x="2312" y="11"/>
                  <a:pt x="2674" y="48"/>
                </a:cubicBezTo>
                <a:cubicBezTo>
                  <a:pt x="2773" y="57"/>
                  <a:pt x="2868" y="65"/>
                  <a:pt x="2970" y="72"/>
                </a:cubicBezTo>
                <a:cubicBezTo>
                  <a:pt x="3042" y="76"/>
                  <a:pt x="3186" y="88"/>
                  <a:pt x="3186" y="88"/>
                </a:cubicBezTo>
                <a:cubicBezTo>
                  <a:pt x="3404" y="124"/>
                  <a:pt x="3660" y="104"/>
                  <a:pt x="3850" y="240"/>
                </a:cubicBezTo>
                <a:cubicBezTo>
                  <a:pt x="3893" y="271"/>
                  <a:pt x="3903" y="332"/>
                  <a:pt x="3930" y="376"/>
                </a:cubicBezTo>
                <a:cubicBezTo>
                  <a:pt x="3955" y="418"/>
                  <a:pt x="3973" y="446"/>
                  <a:pt x="3986" y="496"/>
                </a:cubicBezTo>
                <a:cubicBezTo>
                  <a:pt x="4002" y="561"/>
                  <a:pt x="4011" y="619"/>
                  <a:pt x="4018" y="688"/>
                </a:cubicBezTo>
                <a:cubicBezTo>
                  <a:pt x="4015" y="858"/>
                  <a:pt x="4014" y="1029"/>
                  <a:pt x="4010" y="1200"/>
                </a:cubicBezTo>
                <a:cubicBezTo>
                  <a:pt x="4006" y="1320"/>
                  <a:pt x="3961" y="1505"/>
                  <a:pt x="3906" y="1616"/>
                </a:cubicBezTo>
                <a:cubicBezTo>
                  <a:pt x="3897" y="1633"/>
                  <a:pt x="3880" y="1645"/>
                  <a:pt x="3874" y="1664"/>
                </a:cubicBezTo>
                <a:cubicBezTo>
                  <a:pt x="3845" y="1749"/>
                  <a:pt x="3806" y="1832"/>
                  <a:pt x="3762" y="1912"/>
                </a:cubicBezTo>
                <a:cubicBezTo>
                  <a:pt x="3752" y="1928"/>
                  <a:pt x="3736" y="1941"/>
                  <a:pt x="3730" y="1960"/>
                </a:cubicBezTo>
                <a:cubicBezTo>
                  <a:pt x="3709" y="2022"/>
                  <a:pt x="3725" y="1996"/>
                  <a:pt x="3682" y="2040"/>
                </a:cubicBezTo>
                <a:cubicBezTo>
                  <a:pt x="3663" y="2095"/>
                  <a:pt x="3622" y="2126"/>
                  <a:pt x="3594" y="2176"/>
                </a:cubicBezTo>
                <a:cubicBezTo>
                  <a:pt x="3562" y="2231"/>
                  <a:pt x="3519" y="2274"/>
                  <a:pt x="3474" y="2320"/>
                </a:cubicBezTo>
                <a:cubicBezTo>
                  <a:pt x="3443" y="2350"/>
                  <a:pt x="3412" y="2399"/>
                  <a:pt x="3378" y="2424"/>
                </a:cubicBezTo>
                <a:cubicBezTo>
                  <a:pt x="3371" y="2428"/>
                  <a:pt x="3361" y="2427"/>
                  <a:pt x="3354" y="2432"/>
                </a:cubicBezTo>
                <a:cubicBezTo>
                  <a:pt x="3310" y="2455"/>
                  <a:pt x="3290" y="2475"/>
                  <a:pt x="3242" y="2488"/>
                </a:cubicBezTo>
                <a:cubicBezTo>
                  <a:pt x="3179" y="2529"/>
                  <a:pt x="3107" y="2529"/>
                  <a:pt x="3034" y="2536"/>
                </a:cubicBezTo>
                <a:cubicBezTo>
                  <a:pt x="2690" y="2527"/>
                  <a:pt x="2815" y="2528"/>
                  <a:pt x="2658" y="2528"/>
                </a:cubicBezTo>
                <a:close/>
              </a:path>
            </a:pathLst>
          </a:custGeom>
          <a:noFill/>
          <a:ln w="57150" cap="flat" cmpd="sng">
            <a:solidFill>
              <a:srgbClr val="FF0000"/>
            </a:solidFill>
            <a:prstDash val="lgDashDot"/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2559050" y="3136900"/>
            <a:ext cx="5519738" cy="10064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OBU SII</a:t>
            </a:r>
            <a:r>
              <a:rPr lang="ja-JP" altLang="en-US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6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075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917575"/>
            <a:ext cx="6851650" cy="52562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30759" name="Text Box 39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7" grpId="0" animBg="1"/>
      <p:bldP spid="3075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299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99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1300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300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00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0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3011" name="Rectangle 19"/>
          <p:cNvSpPr>
            <a:spLocks noChangeArrowheads="1"/>
          </p:cNvSpPr>
          <p:nvPr/>
        </p:nvSpPr>
        <p:spPr bwMode="auto">
          <a:xfrm>
            <a:off x="330200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3017" name="Group 25"/>
          <p:cNvGrpSpPr>
            <a:grpSpLocks/>
          </p:cNvGrpSpPr>
          <p:nvPr/>
        </p:nvGrpSpPr>
        <p:grpSpPr bwMode="auto">
          <a:xfrm>
            <a:off x="3652838" y="681038"/>
            <a:ext cx="4222750" cy="612775"/>
            <a:chOff x="2267" y="412"/>
            <a:chExt cx="2652" cy="386"/>
          </a:xfrm>
        </p:grpSpPr>
        <p:sp>
          <p:nvSpPr>
            <p:cNvPr id="213014" name="Rectangle 22"/>
            <p:cNvSpPr>
              <a:spLocks noChangeArrowheads="1"/>
            </p:cNvSpPr>
            <p:nvPr/>
          </p:nvSpPr>
          <p:spPr bwMode="auto">
            <a:xfrm>
              <a:off x="2581" y="481"/>
              <a:ext cx="2338" cy="2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 b="1" i="0">
                  <a:solidFill>
                    <a:srgbClr val="FAF200"/>
                  </a:solidFill>
                  <a:effectLst/>
                  <a:latin typeface="Times" charset="0"/>
                </a:rPr>
                <a:t>10 OBUKHRU</a:t>
              </a:r>
            </a:p>
          </p:txBody>
        </p:sp>
        <p:sp>
          <p:nvSpPr>
            <p:cNvPr id="213015" name="Oval 23"/>
            <p:cNvSpPr>
              <a:spLocks noChangeArrowheads="1"/>
            </p:cNvSpPr>
            <p:nvPr/>
          </p:nvSpPr>
          <p:spPr bwMode="auto">
            <a:xfrm>
              <a:off x="2267" y="412"/>
              <a:ext cx="1653" cy="386"/>
            </a:xfrm>
            <a:prstGeom prst="ellipse">
              <a:avLst/>
            </a:prstGeom>
            <a:noFill/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grpSp>
        <p:nvGrpSpPr>
          <p:cNvPr id="213027" name="Group 35"/>
          <p:cNvGrpSpPr>
            <a:grpSpLocks/>
          </p:cNvGrpSpPr>
          <p:nvPr/>
        </p:nvGrpSpPr>
        <p:grpSpPr bwMode="auto">
          <a:xfrm>
            <a:off x="2208213" y="369888"/>
            <a:ext cx="5737225" cy="6040437"/>
            <a:chOff x="1378" y="336"/>
            <a:chExt cx="3614" cy="3805"/>
          </a:xfrm>
        </p:grpSpPr>
        <p:sp>
          <p:nvSpPr>
            <p:cNvPr id="213025" name="Text Box 33"/>
            <p:cNvSpPr txBox="1">
              <a:spLocks noChangeArrowheads="1"/>
            </p:cNvSpPr>
            <p:nvPr/>
          </p:nvSpPr>
          <p:spPr bwMode="auto">
            <a:xfrm>
              <a:off x="1636" y="336"/>
              <a:ext cx="3103" cy="2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770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10</a:t>
              </a:r>
            </a:p>
          </p:txBody>
        </p:sp>
        <p:sp>
          <p:nvSpPr>
            <p:cNvPr id="213026" name="Text Box 34"/>
            <p:cNvSpPr txBox="1">
              <a:spLocks noChangeArrowheads="1"/>
            </p:cNvSpPr>
            <p:nvPr/>
          </p:nvSpPr>
          <p:spPr bwMode="auto">
            <a:xfrm>
              <a:off x="1378" y="2815"/>
              <a:ext cx="3614" cy="1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6600" b="1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Obu ye Ojii khru</a:t>
              </a:r>
            </a:p>
          </p:txBody>
        </p:sp>
      </p:grpSp>
      <p:sp>
        <p:nvSpPr>
          <p:cNvPr id="2130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2130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3031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3032" name="Text Box 4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21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277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277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278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2784" name="AutoShape 16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Rectangle 21"/>
          <p:cNvSpPr>
            <a:spLocks noChangeArrowheads="1"/>
          </p:cNvSpPr>
          <p:nvPr/>
        </p:nvSpPr>
        <p:spPr bwMode="auto">
          <a:xfrm>
            <a:off x="344488" y="4508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2790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2791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Rectangle 27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3279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2803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32804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2805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2806" name="Text Box 3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380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380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3808" name="AutoShape 16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9" name="AutoShape 17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3811" name="Rectangle 19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341313" y="4397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3815" name="Rectangle 23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3819" name="Oval 27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3714750" y="3659188"/>
            <a:ext cx="3346450" cy="22891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Bible korii chiilu chii 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kow-o</a:t>
            </a:r>
            <a:r>
              <a:rPr lang="ja-JP" altLang="en-US" sz="3600" b="1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600" b="1">
              <a:solidFill>
                <a:srgbClr val="FFEA1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832" name="Text Box 4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31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9" name="Text Box 5"/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282631" name="Rectangle 7"/>
          <p:cNvSpPr>
            <a:spLocks noChangeArrowheads="1"/>
          </p:cNvSpPr>
          <p:nvPr/>
        </p:nvSpPr>
        <p:spPr bwMode="auto">
          <a:xfrm>
            <a:off x="-1082675" y="1217613"/>
            <a:ext cx="7870825" cy="564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32" name="Rectangle 8"/>
          <p:cNvSpPr>
            <a:spLocks noChangeArrowheads="1"/>
          </p:cNvSpPr>
          <p:nvPr/>
        </p:nvSpPr>
        <p:spPr bwMode="auto">
          <a:xfrm>
            <a:off x="692150" y="6223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26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563" y="6127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40161" dir="1106097" algn="ctr" rotWithShape="0">
                    <a:schemeClr val="bg1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2634" name="Rectangle 10"/>
          <p:cNvSpPr>
            <a:spLocks noChangeArrowheads="1"/>
          </p:cNvSpPr>
          <p:nvPr/>
        </p:nvSpPr>
        <p:spPr bwMode="auto">
          <a:xfrm>
            <a:off x="596900" y="6159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2637" name="Group 13"/>
          <p:cNvGrpSpPr>
            <a:grpSpLocks/>
          </p:cNvGrpSpPr>
          <p:nvPr/>
        </p:nvGrpSpPr>
        <p:grpSpPr bwMode="auto">
          <a:xfrm>
            <a:off x="666750" y="687388"/>
            <a:ext cx="7704138" cy="5511800"/>
            <a:chOff x="460" y="457"/>
            <a:chExt cx="4853" cy="3472"/>
          </a:xfrm>
        </p:grpSpPr>
        <p:pic>
          <p:nvPicPr>
            <p:cNvPr id="282638" name="Picture 1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" y="457"/>
              <a:ext cx="4724" cy="3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0161" dir="1106097" algn="ctr" rotWithShape="0">
                      <a:schemeClr val="bg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82639" name="Picture 1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" y="457"/>
              <a:ext cx="4846" cy="3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0161" dir="1106097" algn="ctr" rotWithShape="0">
                      <a:schemeClr val="bg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82640" name="Rectangle 16"/>
            <p:cNvSpPr>
              <a:spLocks noChangeArrowheads="1"/>
            </p:cNvSpPr>
            <p:nvPr/>
          </p:nvSpPr>
          <p:spPr bwMode="auto">
            <a:xfrm>
              <a:off x="460" y="457"/>
              <a:ext cx="4853" cy="3472"/>
            </a:xfrm>
            <a:prstGeom prst="rect">
              <a:avLst/>
            </a:prstGeom>
            <a:solidFill>
              <a:srgbClr val="080808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2641" name="Text Box 17"/>
          <p:cNvSpPr txBox="1">
            <a:spLocks noChangeArrowheads="1"/>
          </p:cNvSpPr>
          <p:nvPr/>
        </p:nvSpPr>
        <p:spPr bwMode="auto">
          <a:xfrm>
            <a:off x="735013" y="1901825"/>
            <a:ext cx="7667625" cy="10064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>
                <a:solidFill>
                  <a:srgbClr val="FFFC1E"/>
                </a:solidFill>
                <a:effectLst/>
                <a:latin typeface="Kosher-Normal" charset="0"/>
              </a:rPr>
              <a:t> Bible…Amolo Leino</a:t>
            </a:r>
            <a:endParaRPr lang="en-US" sz="500" baseline="100000">
              <a:solidFill>
                <a:srgbClr val="27FC31"/>
              </a:solidFill>
              <a:effectLst/>
              <a:latin typeface="Kosher-Normal" charset="0"/>
            </a:endParaRPr>
          </a:p>
        </p:txBody>
      </p:sp>
      <p:sp>
        <p:nvSpPr>
          <p:cNvPr id="282642" name="Text Box 18"/>
          <p:cNvSpPr txBox="1">
            <a:spLocks noChangeArrowheads="1"/>
          </p:cNvSpPr>
          <p:nvPr/>
        </p:nvSpPr>
        <p:spPr bwMode="auto">
          <a:xfrm>
            <a:off x="3241675" y="3444875"/>
            <a:ext cx="2460625" cy="5794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Ozhi kahina</a:t>
            </a:r>
          </a:p>
        </p:txBody>
      </p:sp>
      <p:sp>
        <p:nvSpPr>
          <p:cNvPr id="282643" name="Text Box 19"/>
          <p:cNvSpPr txBox="1">
            <a:spLocks noChangeArrowheads="1"/>
          </p:cNvSpPr>
          <p:nvPr/>
        </p:nvSpPr>
        <p:spPr bwMode="auto">
          <a:xfrm>
            <a:off x="7831138" y="2225675"/>
            <a:ext cx="371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FFFC1E"/>
                </a:solidFill>
                <a:effectLst/>
                <a:latin typeface="Arial" charset="0"/>
              </a:rPr>
              <a:t>®</a:t>
            </a:r>
          </a:p>
        </p:txBody>
      </p:sp>
      <p:sp>
        <p:nvSpPr>
          <p:cNvPr id="282644" name="Text Box 20"/>
          <p:cNvSpPr txBox="1">
            <a:spLocks noChangeArrowheads="1"/>
          </p:cNvSpPr>
          <p:nvPr/>
        </p:nvSpPr>
        <p:spPr bwMode="auto">
          <a:xfrm>
            <a:off x="436563" y="1263650"/>
            <a:ext cx="8061325" cy="488950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(Obu siina sii adi chii bu-e?)</a:t>
            </a:r>
          </a:p>
        </p:txBody>
      </p:sp>
      <p:sp>
        <p:nvSpPr>
          <p:cNvPr id="282645" name="Text Box 21"/>
          <p:cNvSpPr txBox="1">
            <a:spLocks noChangeArrowheads="1"/>
          </p:cNvSpPr>
          <p:nvPr/>
        </p:nvSpPr>
        <p:spPr bwMode="auto">
          <a:xfrm>
            <a:off x="969963" y="4270375"/>
            <a:ext cx="7024687" cy="1190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77FD6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So-o pfii kowli onga thokapi:                                      Deni chochii chari zhi kapra</a:t>
            </a: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620000" y="6515100"/>
            <a:ext cx="65881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282647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28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375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8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41" grpId="0" autoUpdateAnimBg="0"/>
      <p:bldP spid="282644" grpId="0" autoUpdateAnimBg="0"/>
      <p:bldP spid="282645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584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585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585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585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3585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586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586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586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5870" name="Oval 30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5871" name="Oval 31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74" name="Text Box 3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5879" name="Rectangle 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35880" name="Text Box 4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5881" name="Rectangle 4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5883" name="Text Box 43"/>
          <p:cNvSpPr txBox="1">
            <a:spLocks noChangeArrowheads="1"/>
          </p:cNvSpPr>
          <p:nvPr/>
        </p:nvSpPr>
        <p:spPr bwMode="auto">
          <a:xfrm>
            <a:off x="850900" y="6092825"/>
            <a:ext cx="4708525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CHALDEES ZHII UR</a:t>
            </a:r>
          </a:p>
        </p:txBody>
      </p:sp>
      <p:pic>
        <p:nvPicPr>
          <p:cNvPr id="35884" name="Picture 4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2263" y="3136900"/>
            <a:ext cx="3956050" cy="2943225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885" name="Rectangle 45"/>
          <p:cNvSpPr>
            <a:spLocks noChangeArrowheads="1"/>
          </p:cNvSpPr>
          <p:nvPr/>
        </p:nvSpPr>
        <p:spPr bwMode="auto">
          <a:xfrm>
            <a:off x="1558925" y="3165475"/>
            <a:ext cx="4000500" cy="2963863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86" name="Text Box 4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71" grpId="0" animBg="1"/>
      <p:bldP spid="35883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687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687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687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688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688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4" name="Rectangle 20"/>
          <p:cNvSpPr>
            <a:spLocks noChangeArrowheads="1"/>
          </p:cNvSpPr>
          <p:nvPr/>
        </p:nvSpPr>
        <p:spPr bwMode="auto">
          <a:xfrm>
            <a:off x="341313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688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688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689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6894" name="Oval 30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5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6896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6897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98" name="Oval 34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00" name="Text Box 3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6905" name="Rectangle 4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36906" name="Text Box 4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6907" name="Rectangle 4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6908" name="Picture 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3217863"/>
            <a:ext cx="3983038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6909" name="Text Box 45"/>
          <p:cNvSpPr txBox="1">
            <a:spLocks noChangeArrowheads="1"/>
          </p:cNvSpPr>
          <p:nvPr/>
        </p:nvSpPr>
        <p:spPr bwMode="auto">
          <a:xfrm>
            <a:off x="2466975" y="5186363"/>
            <a:ext cx="26590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BABYLON</a:t>
            </a: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1273175" y="3190875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912" name="Text Box 4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94" grpId="0" animBg="1"/>
      <p:bldP spid="3690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Freeform 3"/>
          <p:cNvSpPr>
            <a:spLocks/>
          </p:cNvSpPr>
          <p:nvPr/>
        </p:nvSpPr>
        <p:spPr bwMode="auto">
          <a:xfrm>
            <a:off x="1601788" y="858838"/>
            <a:ext cx="1635125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-1647825" y="1039813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Freeform 6"/>
          <p:cNvSpPr>
            <a:spLocks/>
          </p:cNvSpPr>
          <p:nvPr/>
        </p:nvSpPr>
        <p:spPr bwMode="auto">
          <a:xfrm>
            <a:off x="6978650" y="3978275"/>
            <a:ext cx="14430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5" name="Freeform 7"/>
          <p:cNvSpPr>
            <a:spLocks/>
          </p:cNvSpPr>
          <p:nvPr/>
        </p:nvSpPr>
        <p:spPr bwMode="auto">
          <a:xfrm>
            <a:off x="3525838" y="1695450"/>
            <a:ext cx="4133850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4618038" y="2649538"/>
            <a:ext cx="15335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7897" name="Freeform 9"/>
          <p:cNvSpPr>
            <a:spLocks/>
          </p:cNvSpPr>
          <p:nvPr/>
        </p:nvSpPr>
        <p:spPr bwMode="auto">
          <a:xfrm>
            <a:off x="2009775" y="4591050"/>
            <a:ext cx="1903413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7899" name="Freeform 11"/>
          <p:cNvSpPr>
            <a:spLocks/>
          </p:cNvSpPr>
          <p:nvPr/>
        </p:nvSpPr>
        <p:spPr bwMode="auto">
          <a:xfrm>
            <a:off x="3255963" y="2628900"/>
            <a:ext cx="269875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0" name="Freeform 12"/>
          <p:cNvSpPr>
            <a:spLocks/>
          </p:cNvSpPr>
          <p:nvPr/>
        </p:nvSpPr>
        <p:spPr bwMode="auto">
          <a:xfrm>
            <a:off x="3063875" y="3333750"/>
            <a:ext cx="442913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3438525" y="2382838"/>
            <a:ext cx="1284288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2509838" y="5640388"/>
            <a:ext cx="708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2000250" y="1044575"/>
            <a:ext cx="8429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3071813" y="4381500"/>
            <a:ext cx="1690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689100" y="3505200"/>
            <a:ext cx="6604000" cy="1588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2597150" y="3613150"/>
            <a:ext cx="17462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4100513" y="1600200"/>
            <a:ext cx="1708150" cy="1588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1" name="Oval 23"/>
          <p:cNvSpPr>
            <a:spLocks noChangeArrowheads="1"/>
          </p:cNvSpPr>
          <p:nvPr/>
        </p:nvSpPr>
        <p:spPr bwMode="auto">
          <a:xfrm>
            <a:off x="6734175" y="4508500"/>
            <a:ext cx="195263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2" name="AutoShape 24"/>
          <p:cNvSpPr>
            <a:spLocks noChangeArrowheads="1"/>
          </p:cNvSpPr>
          <p:nvPr/>
        </p:nvSpPr>
        <p:spPr bwMode="auto">
          <a:xfrm>
            <a:off x="5588000" y="1249363"/>
            <a:ext cx="295275" cy="215900"/>
          </a:xfrm>
          <a:prstGeom prst="rightArrow">
            <a:avLst>
              <a:gd name="adj1" fmla="val 50000"/>
              <a:gd name="adj2" fmla="val 68389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3" name="AutoShape 25"/>
          <p:cNvSpPr>
            <a:spLocks noChangeArrowheads="1"/>
          </p:cNvSpPr>
          <p:nvPr/>
        </p:nvSpPr>
        <p:spPr bwMode="auto">
          <a:xfrm rot="10740000">
            <a:off x="4000500" y="1243013"/>
            <a:ext cx="296863" cy="223837"/>
          </a:xfrm>
          <a:prstGeom prst="rightArrow">
            <a:avLst>
              <a:gd name="adj1" fmla="val 50000"/>
              <a:gd name="adj2" fmla="val 66318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>
            <a:off x="4164013" y="1666875"/>
            <a:ext cx="1682750" cy="1588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15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7916" name="Rectangle 28"/>
          <p:cNvSpPr>
            <a:spLocks noChangeArrowheads="1"/>
          </p:cNvSpPr>
          <p:nvPr/>
        </p:nvSpPr>
        <p:spPr bwMode="auto">
          <a:xfrm>
            <a:off x="4076700" y="1127125"/>
            <a:ext cx="81597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7917" name="Rectangle 29"/>
          <p:cNvSpPr>
            <a:spLocks noChangeArrowheads="1"/>
          </p:cNvSpPr>
          <p:nvPr/>
        </p:nvSpPr>
        <p:spPr bwMode="auto">
          <a:xfrm>
            <a:off x="5141913" y="1127125"/>
            <a:ext cx="525462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6888163" y="4395788"/>
            <a:ext cx="8429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822950" y="2884488"/>
            <a:ext cx="84296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7921" name="Oval 33"/>
          <p:cNvSpPr>
            <a:spLocks noChangeArrowheads="1"/>
          </p:cNvSpPr>
          <p:nvPr/>
        </p:nvSpPr>
        <p:spPr bwMode="auto">
          <a:xfrm>
            <a:off x="5700713" y="3033713"/>
            <a:ext cx="195262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Rectangle 34"/>
          <p:cNvSpPr>
            <a:spLocks noChangeArrowheads="1"/>
          </p:cNvSpPr>
          <p:nvPr/>
        </p:nvSpPr>
        <p:spPr bwMode="auto">
          <a:xfrm>
            <a:off x="5480050" y="1811338"/>
            <a:ext cx="842963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7923" name="Oval 35"/>
          <p:cNvSpPr>
            <a:spLocks noChangeArrowheads="1"/>
          </p:cNvSpPr>
          <p:nvPr/>
        </p:nvSpPr>
        <p:spPr bwMode="auto">
          <a:xfrm>
            <a:off x="5311775" y="1982788"/>
            <a:ext cx="195263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Oval 36"/>
          <p:cNvSpPr>
            <a:spLocks noChangeArrowheads="1"/>
          </p:cNvSpPr>
          <p:nvPr/>
        </p:nvSpPr>
        <p:spPr bwMode="auto">
          <a:xfrm>
            <a:off x="5183188" y="1012825"/>
            <a:ext cx="73501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7918" name="Oval 30"/>
          <p:cNvSpPr>
            <a:spLocks noChangeArrowheads="1"/>
          </p:cNvSpPr>
          <p:nvPr/>
        </p:nvSpPr>
        <p:spPr bwMode="auto">
          <a:xfrm>
            <a:off x="5227638" y="1733550"/>
            <a:ext cx="73501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1" name="Rectangle 4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37932" name="Text Box 44"/>
          <p:cNvSpPr txBox="1">
            <a:spLocks noChangeArrowheads="1"/>
          </p:cNvSpPr>
          <p:nvPr/>
        </p:nvSpPr>
        <p:spPr bwMode="auto">
          <a:xfrm>
            <a:off x="7529513" y="5884863"/>
            <a:ext cx="2714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7933" name="Rectangle 4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7934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3" y="3275013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935" name="Text Box 47"/>
          <p:cNvSpPr txBox="1">
            <a:spLocks noChangeArrowheads="1"/>
          </p:cNvSpPr>
          <p:nvPr/>
        </p:nvSpPr>
        <p:spPr bwMode="auto">
          <a:xfrm>
            <a:off x="2198688" y="5719763"/>
            <a:ext cx="2682875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HARAN</a:t>
            </a:r>
          </a:p>
        </p:txBody>
      </p:sp>
      <p:sp>
        <p:nvSpPr>
          <p:cNvPr id="37936" name="Rectangle 48"/>
          <p:cNvSpPr>
            <a:spLocks noChangeArrowheads="1"/>
          </p:cNvSpPr>
          <p:nvPr/>
        </p:nvSpPr>
        <p:spPr bwMode="auto">
          <a:xfrm>
            <a:off x="1238250" y="3243263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Text Box 49"/>
          <p:cNvSpPr txBox="1">
            <a:spLocks noChangeArrowheads="1"/>
          </p:cNvSpPr>
          <p:nvPr/>
        </p:nvSpPr>
        <p:spPr bwMode="auto">
          <a:xfrm>
            <a:off x="1087438" y="6173788"/>
            <a:ext cx="4348162" cy="519112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(HARRAN,TURKEY)</a:t>
            </a:r>
          </a:p>
        </p:txBody>
      </p:sp>
      <p:sp>
        <p:nvSpPr>
          <p:cNvPr id="37938" name="Text Box 5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7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8" grpId="0" animBg="1"/>
      <p:bldP spid="37935" grpId="0" autoUpdateAnimBg="0"/>
      <p:bldP spid="37937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892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892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2" name="Rectangle 20"/>
          <p:cNvSpPr>
            <a:spLocks noChangeArrowheads="1"/>
          </p:cNvSpPr>
          <p:nvPr/>
        </p:nvSpPr>
        <p:spPr bwMode="auto">
          <a:xfrm>
            <a:off x="339725" y="43180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893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893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6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7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8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39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8940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8941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8942" name="Oval 30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3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8944" name="Rectangle 32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8945" name="Oval 33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6" name="Rectangle 34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8947" name="Oval 35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48" name="Rectangle 36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8949" name="Oval 3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0" name="Oval 38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8957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  <p:sp>
        <p:nvSpPr>
          <p:cNvPr id="38958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8959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38960" name="Picture 4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388" y="3205163"/>
            <a:ext cx="3983037" cy="2954337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61" name="Text Box 49"/>
          <p:cNvSpPr txBox="1">
            <a:spLocks noChangeArrowheads="1"/>
          </p:cNvSpPr>
          <p:nvPr/>
        </p:nvSpPr>
        <p:spPr bwMode="auto">
          <a:xfrm>
            <a:off x="600075" y="5659438"/>
            <a:ext cx="4679950" cy="946150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NINEVEH (ASSYRIA)  MOSUL, IRAQ</a:t>
            </a:r>
          </a:p>
        </p:txBody>
      </p:sp>
      <p:sp>
        <p:nvSpPr>
          <p:cNvPr id="38962" name="Rectangle 50"/>
          <p:cNvSpPr>
            <a:spLocks noChangeArrowheads="1"/>
          </p:cNvSpPr>
          <p:nvPr/>
        </p:nvSpPr>
        <p:spPr bwMode="auto">
          <a:xfrm>
            <a:off x="1308100" y="3190875"/>
            <a:ext cx="4000500" cy="2949575"/>
          </a:xfrm>
          <a:prstGeom prst="rect">
            <a:avLst/>
          </a:prstGeom>
          <a:noFill/>
          <a:ln w="76200">
            <a:solidFill>
              <a:srgbClr val="65FE9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63" name="Text Box 5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8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42" grpId="0" animBg="1"/>
      <p:bldP spid="3896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441325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3994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3994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995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auto">
          <a:xfrm>
            <a:off x="336550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3996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3996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3996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3997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39972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Oval 38"/>
          <p:cNvSpPr>
            <a:spLocks noChangeArrowheads="1"/>
          </p:cNvSpPr>
          <p:nvPr/>
        </p:nvSpPr>
        <p:spPr bwMode="auto">
          <a:xfrm>
            <a:off x="6553200" y="41910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5" name="Oval 39"/>
          <p:cNvSpPr>
            <a:spLocks noChangeArrowheads="1"/>
          </p:cNvSpPr>
          <p:nvPr/>
        </p:nvSpPr>
        <p:spPr bwMode="auto">
          <a:xfrm>
            <a:off x="5486400" y="27432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6" name="Oval 40"/>
          <p:cNvSpPr>
            <a:spLocks noChangeArrowheads="1"/>
          </p:cNvSpPr>
          <p:nvPr/>
        </p:nvSpPr>
        <p:spPr bwMode="auto">
          <a:xfrm>
            <a:off x="5181600" y="167640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9" name="Oval 43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39985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39987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9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74" grpId="0" animBg="1"/>
      <p:bldP spid="39975" grpId="0" animBg="1"/>
      <p:bldP spid="39976" grpId="0" animBg="1"/>
      <p:bldP spid="399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41325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096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097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Rectangle 20"/>
          <p:cNvSpPr>
            <a:spLocks noChangeArrowheads="1"/>
          </p:cNvSpPr>
          <p:nvPr/>
        </p:nvSpPr>
        <p:spPr bwMode="auto">
          <a:xfrm>
            <a:off x="344488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098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4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5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0992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0994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0996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7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8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3035300" y="2478088"/>
            <a:ext cx="4968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1000" name="Oval 40"/>
          <p:cNvSpPr>
            <a:spLocks noChangeArrowheads="1"/>
          </p:cNvSpPr>
          <p:nvPr/>
        </p:nvSpPr>
        <p:spPr bwMode="auto">
          <a:xfrm>
            <a:off x="2767013" y="2444750"/>
            <a:ext cx="728662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2" name="Text Box 4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1007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1008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1009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1012" name="Picture 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6650" y="2474913"/>
            <a:ext cx="4903788" cy="3522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1013" name="Text Box 53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41014" name="Text Box 54"/>
          <p:cNvSpPr txBox="1">
            <a:spLocks noChangeArrowheads="1"/>
          </p:cNvSpPr>
          <p:nvPr/>
        </p:nvSpPr>
        <p:spPr bwMode="auto">
          <a:xfrm>
            <a:off x="3762375" y="2427288"/>
            <a:ext cx="4857750" cy="519112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folHlink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IZHODE ZHII KANAAN</a:t>
            </a:r>
          </a:p>
        </p:txBody>
      </p:sp>
      <p:sp>
        <p:nvSpPr>
          <p:cNvPr id="41016" name="Text Box 5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0" grpId="0" animBg="1"/>
      <p:bldP spid="41014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-968375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199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200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3352800" y="4381500"/>
            <a:ext cx="1409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4991100" y="930275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4" name="Rectangle 20"/>
          <p:cNvSpPr>
            <a:spLocks noChangeArrowheads="1"/>
          </p:cNvSpPr>
          <p:nvPr/>
        </p:nvSpPr>
        <p:spPr bwMode="auto">
          <a:xfrm>
            <a:off x="344488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200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200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9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1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2012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2013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20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2018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2020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1" name="Oval 3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2" name="Oval 38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Rectangle 39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2024" name="Oval 40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Rectangle 41"/>
          <p:cNvSpPr>
            <a:spLocks noChangeArrowheads="1"/>
          </p:cNvSpPr>
          <p:nvPr/>
        </p:nvSpPr>
        <p:spPr bwMode="auto">
          <a:xfrm>
            <a:off x="2701925" y="2987675"/>
            <a:ext cx="3841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2026" name="Oval 42"/>
          <p:cNvSpPr>
            <a:spLocks noChangeArrowheads="1"/>
          </p:cNvSpPr>
          <p:nvPr/>
        </p:nvSpPr>
        <p:spPr bwMode="auto">
          <a:xfrm>
            <a:off x="2609850" y="2927350"/>
            <a:ext cx="728663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7" name="Text Box 43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2028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2033" name="Rectangle 4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35</a:t>
            </a:r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2035" name="Rectangle 5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2040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76" t="4689" b="7010"/>
          <a:stretch>
            <a:fillRect/>
          </a:stretch>
        </p:blipFill>
        <p:spPr bwMode="auto">
          <a:xfrm>
            <a:off x="3857625" y="3163888"/>
            <a:ext cx="4751388" cy="3243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2041" name="Text Box 57"/>
          <p:cNvSpPr txBox="1">
            <a:spLocks noChangeArrowheads="1"/>
          </p:cNvSpPr>
          <p:nvPr/>
        </p:nvSpPr>
        <p:spPr bwMode="auto">
          <a:xfrm>
            <a:off x="3887788" y="2667000"/>
            <a:ext cx="2659062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JERUSALEM</a:t>
            </a:r>
          </a:p>
        </p:txBody>
      </p:sp>
      <p:sp>
        <p:nvSpPr>
          <p:cNvPr id="42042" name="Text Box 5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26" grpId="0" animBg="1"/>
      <p:bldP spid="42041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3017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3019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302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1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3035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3036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3038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3040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1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3043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4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3045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8" name="AutoShape 40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49" name="AutoShape 41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0" name="Line 42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1" name="Rectangle 43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3052" name="Rectangle 44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3053" name="Rectangle 45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3054" name="Oval 4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56" name="Text Box 4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3061" name="Rectangle 5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36</a:t>
            </a:r>
          </a:p>
        </p:txBody>
      </p:sp>
      <p:sp>
        <p:nvSpPr>
          <p:cNvPr id="43062" name="Text Box 5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3063" name="Rectangle 5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3064" name="Picture 5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79" r="5080" b="18709"/>
          <a:stretch>
            <a:fillRect/>
          </a:stretch>
        </p:blipFill>
        <p:spPr bwMode="auto">
          <a:xfrm>
            <a:off x="4500563" y="3508375"/>
            <a:ext cx="4219575" cy="29829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3047" name="Oval 39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65" name="Text Box 57"/>
          <p:cNvSpPr txBox="1">
            <a:spLocks noChangeArrowheads="1"/>
          </p:cNvSpPr>
          <p:nvPr/>
        </p:nvSpPr>
        <p:spPr bwMode="auto">
          <a:xfrm>
            <a:off x="4419600" y="3000375"/>
            <a:ext cx="2659063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MT. NEBO</a:t>
            </a:r>
          </a:p>
        </p:txBody>
      </p:sp>
      <p:sp>
        <p:nvSpPr>
          <p:cNvPr id="43066" name="Text Box 5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47" grpId="0" animBg="1"/>
      <p:bldP spid="43065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-968375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9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358775" y="434975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4054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4060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4062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4064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4067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4069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4071" name="Oval 3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4073" name="Oval 41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4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5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6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4080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2" name="Text Box 5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37</a:t>
            </a:r>
          </a:p>
        </p:txBody>
      </p:sp>
      <p:sp>
        <p:nvSpPr>
          <p:cNvPr id="44088" name="Text Box 5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4091" name="Picture 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4988" y="2338388"/>
            <a:ext cx="4210050" cy="28781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092" name="Text Box 60"/>
          <p:cNvSpPr txBox="1">
            <a:spLocks noChangeArrowheads="1"/>
          </p:cNvSpPr>
          <p:nvPr/>
        </p:nvSpPr>
        <p:spPr bwMode="auto">
          <a:xfrm>
            <a:off x="4241800" y="1851025"/>
            <a:ext cx="42164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KADESH-BARNEA</a:t>
            </a:r>
          </a:p>
        </p:txBody>
      </p:sp>
      <p:sp>
        <p:nvSpPr>
          <p:cNvPr id="44093" name="Text Box 6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4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3" grpId="0" animBg="1"/>
      <p:bldP spid="44092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60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60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60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60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61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61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61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61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61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61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61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61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61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6119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0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6121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3" name="Rectangle 43"/>
          <p:cNvSpPr>
            <a:spLocks noChangeArrowheads="1"/>
          </p:cNvSpPr>
          <p:nvPr/>
        </p:nvSpPr>
        <p:spPr bwMode="auto">
          <a:xfrm>
            <a:off x="2967038" y="4297363"/>
            <a:ext cx="6207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6126" name="Oval 46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7" name="Rectangle 47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6128" name="Oval 48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29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6130" name="Oval 50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13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613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38</a:t>
            </a:r>
          </a:p>
        </p:txBody>
      </p:sp>
      <p:sp>
        <p:nvSpPr>
          <p:cNvPr id="4613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6139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6141" name="Picture 6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181"/>
          <a:stretch>
            <a:fillRect/>
          </a:stretch>
        </p:blipFill>
        <p:spPr bwMode="auto">
          <a:xfrm>
            <a:off x="3498850" y="2271713"/>
            <a:ext cx="4865688" cy="3824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6142" name="Text Box 62"/>
          <p:cNvSpPr txBox="1">
            <a:spLocks noChangeArrowheads="1"/>
          </p:cNvSpPr>
          <p:nvPr/>
        </p:nvSpPr>
        <p:spPr bwMode="auto">
          <a:xfrm>
            <a:off x="3533775" y="2276475"/>
            <a:ext cx="2044700" cy="519113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EJIPT</a:t>
            </a:r>
          </a:p>
        </p:txBody>
      </p:sp>
      <p:sp>
        <p:nvSpPr>
          <p:cNvPr id="46143" name="Text Box 6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28" grpId="0" animBg="1"/>
      <p:bldP spid="4614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ext Box 2"/>
          <p:cNvSpPr txBox="1">
            <a:spLocks noChangeArrowheads="1"/>
          </p:cNvSpPr>
          <p:nvPr/>
        </p:nvSpPr>
        <p:spPr bwMode="auto">
          <a:xfrm>
            <a:off x="11945938" y="812165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28355" name="Picture 3"/>
          <p:cNvPicPr>
            <a:picLocks noChangeAspect="1" noChangeArrowheads="1"/>
          </p:cNvPicPr>
          <p:nvPr/>
        </p:nvPicPr>
        <p:blipFill>
          <a:blip r:embed="rId2">
            <a:lum contrast="-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2900" y="852488"/>
            <a:ext cx="68072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592263" y="874713"/>
            <a:ext cx="787400" cy="53086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7658100" y="881063"/>
            <a:ext cx="787400" cy="5295900"/>
          </a:xfrm>
          <a:prstGeom prst="rect">
            <a:avLst/>
          </a:prstGeom>
          <a:solidFill>
            <a:srgbClr val="11111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396" name="Text Box 44"/>
          <p:cNvSpPr txBox="1">
            <a:spLocks noChangeArrowheads="1"/>
          </p:cNvSpPr>
          <p:nvPr/>
        </p:nvSpPr>
        <p:spPr bwMode="auto">
          <a:xfrm>
            <a:off x="11963400" y="8137525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366" name="Oval 14"/>
          <p:cNvSpPr>
            <a:spLocks noChangeArrowheads="1"/>
          </p:cNvSpPr>
          <p:nvPr/>
        </p:nvSpPr>
        <p:spPr bwMode="auto">
          <a:xfrm>
            <a:off x="3505200" y="931863"/>
            <a:ext cx="2005013" cy="1158875"/>
          </a:xfrm>
          <a:prstGeom prst="ellipse">
            <a:avLst/>
          </a:prstGeom>
          <a:noFill/>
          <a:ln w="76200">
            <a:solidFill>
              <a:srgbClr val="FF0B34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8483" name="Group 131"/>
          <p:cNvGrpSpPr>
            <a:grpSpLocks/>
          </p:cNvGrpSpPr>
          <p:nvPr/>
        </p:nvGrpSpPr>
        <p:grpSpPr bwMode="auto">
          <a:xfrm>
            <a:off x="1681163" y="887413"/>
            <a:ext cx="6845300" cy="5280025"/>
            <a:chOff x="-460" y="1244"/>
            <a:chExt cx="4312" cy="3350"/>
          </a:xfrm>
        </p:grpSpPr>
        <p:pic>
          <p:nvPicPr>
            <p:cNvPr id="228440" name="Picture 88"/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8441" name="Rectangle 89"/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442" name="Rectangle 90"/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443" name="Group 91"/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228444" name="Group 92"/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228445" name="Rectangle 93"/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pic>
              <p:nvPicPr>
                <p:cNvPr id="228446" name="Picture 94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8447" name="Freeform 95"/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8" name="Freeform 96"/>
              <p:cNvSpPr>
                <a:spLocks/>
              </p:cNvSpPr>
              <p:nvPr/>
            </p:nvSpPr>
            <p:spPr bwMode="auto">
              <a:xfrm rot="-5219527">
                <a:off x="718" y="2356"/>
                <a:ext cx="1572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49" name="Freeform 97"/>
              <p:cNvSpPr>
                <a:spLocks/>
              </p:cNvSpPr>
              <p:nvPr/>
            </p:nvSpPr>
            <p:spPr bwMode="auto">
              <a:xfrm rot="5809065">
                <a:off x="2893" y="728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450" name="Freeform 98"/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8451" name="Oval 99"/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28452" name="Picture 100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3" name="Picture 10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4" name="Picture 102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5" name="Picture 103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6" name="Picture 10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7" name="Picture 105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8" name="Picture 106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59" name="Picture 107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0" name="Picture 108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1" name="Picture 109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2" name="Picture 110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3" name="Picture 111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4" name="Picture 112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5" name="Picture 113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6" name="Picture 114"/>
            <p:cNvPicPr>
              <a:picLocks noChangeAspect="1" noChangeArrowheads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7" name="Picture 115"/>
            <p:cNvPicPr>
              <a:picLocks noChangeAspect="1" noChangeArrowheads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8" name="Picture 116"/>
            <p:cNvPicPr>
              <a:picLocks noChangeAspect="1" noChangeArrowheads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69" name="Picture 117"/>
            <p:cNvPicPr>
              <a:picLocks noChangeAspect="1" noChangeArrowheads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0" name="Picture 118"/>
            <p:cNvPicPr>
              <a:picLocks noChangeAspect="1" noChangeArrowheads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1" name="Picture 119"/>
            <p:cNvPicPr>
              <a:picLocks noChangeAspect="1" noChangeArrowheads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2" name="Picture 120"/>
            <p:cNvPicPr>
              <a:picLocks noChangeAspect="1" noChangeArrowheads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3" name="Picture 121"/>
            <p:cNvPicPr>
              <a:picLocks noChangeAspect="1" noChangeArrowheads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4" name="Picture 122"/>
            <p:cNvPicPr>
              <a:picLocks noChangeAspect="1" noChangeArrowheads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5" name="Picture 123"/>
            <p:cNvPicPr>
              <a:picLocks noChangeAspect="1" noChangeArrowheads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6" name="Picture 124"/>
            <p:cNvPicPr>
              <a:picLocks noChangeAspect="1" noChangeArrowheads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7" name="Picture 125"/>
            <p:cNvPicPr>
              <a:picLocks noChangeAspect="1" noChangeArrowheads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8" name="Picture 126"/>
            <p:cNvPicPr>
              <a:picLocks noChangeAspect="1" noChangeArrowheads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8479" name="Picture 127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8485" name="Text Box 1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28491" name="Rectangle 13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228492" name="Text Box 14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4</a:t>
            </a:r>
          </a:p>
        </p:txBody>
      </p:sp>
      <p:sp>
        <p:nvSpPr>
          <p:cNvPr id="228484" name="Oval 132"/>
          <p:cNvSpPr>
            <a:spLocks noChangeArrowheads="1"/>
          </p:cNvSpPr>
          <p:nvPr/>
        </p:nvSpPr>
        <p:spPr bwMode="auto">
          <a:xfrm>
            <a:off x="7185025" y="3405188"/>
            <a:ext cx="947738" cy="2293937"/>
          </a:xfrm>
          <a:prstGeom prst="ellipse">
            <a:avLst/>
          </a:prstGeom>
          <a:noFill/>
          <a:ln w="76200">
            <a:solidFill>
              <a:srgbClr val="FF020B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99" name="Oval 147"/>
          <p:cNvSpPr>
            <a:spLocks noChangeArrowheads="1"/>
          </p:cNvSpPr>
          <p:nvPr/>
        </p:nvSpPr>
        <p:spPr bwMode="auto">
          <a:xfrm>
            <a:off x="6846888" y="3090863"/>
            <a:ext cx="1570037" cy="2901950"/>
          </a:xfrm>
          <a:prstGeom prst="ellipse">
            <a:avLst/>
          </a:prstGeom>
          <a:noFill/>
          <a:ln w="76200">
            <a:solidFill>
              <a:srgbClr val="2EF9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28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8500" name="Oval 148"/>
          <p:cNvSpPr>
            <a:spLocks noChangeArrowheads="1"/>
          </p:cNvSpPr>
          <p:nvPr/>
        </p:nvSpPr>
        <p:spPr bwMode="auto">
          <a:xfrm>
            <a:off x="7013575" y="3259138"/>
            <a:ext cx="1284288" cy="2592387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501" name="Oval 149"/>
          <p:cNvSpPr>
            <a:spLocks noChangeArrowheads="1"/>
          </p:cNvSpPr>
          <p:nvPr/>
        </p:nvSpPr>
        <p:spPr bwMode="auto">
          <a:xfrm rot="995914">
            <a:off x="2622550" y="2251075"/>
            <a:ext cx="6067425" cy="3046413"/>
          </a:xfrm>
          <a:prstGeom prst="ellipse">
            <a:avLst/>
          </a:prstGeom>
          <a:noFill/>
          <a:ln w="76200" cmpd="tri">
            <a:solidFill>
              <a:srgbClr val="00FF00"/>
            </a:solidFill>
            <a:round/>
            <a:headEnd/>
            <a:tailEnd/>
          </a:ln>
          <a:effectLst>
            <a:outerShdw blurRad="63500" dist="142274" dir="47450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8482" name="Text Box 130"/>
          <p:cNvSpPr txBox="1">
            <a:spLocks noChangeArrowheads="1"/>
          </p:cNvSpPr>
          <p:nvPr/>
        </p:nvSpPr>
        <p:spPr bwMode="auto">
          <a:xfrm>
            <a:off x="4519613" y="668338"/>
            <a:ext cx="1100137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3600" b="1" i="0">
                <a:solidFill>
                  <a:srgbClr val="FF020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228498" name="Text Box 146"/>
          <p:cNvSpPr txBox="1">
            <a:spLocks noChangeArrowheads="1"/>
          </p:cNvSpPr>
          <p:nvPr/>
        </p:nvSpPr>
        <p:spPr bwMode="auto">
          <a:xfrm>
            <a:off x="2103438" y="4921250"/>
            <a:ext cx="4683125" cy="946150"/>
          </a:xfrm>
          <a:prstGeom prst="rect">
            <a:avLst/>
          </a:prstGeom>
          <a:noFill/>
          <a:ln>
            <a:noFill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EA1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Bible le so-o pfii kowo h Mediterranean fii he</a:t>
            </a:r>
          </a:p>
        </p:txBody>
      </p:sp>
      <p:sp>
        <p:nvSpPr>
          <p:cNvPr id="228502" name="Text Box 150"/>
          <p:cNvSpPr txBox="1">
            <a:spLocks noChangeArrowheads="1"/>
          </p:cNvSpPr>
          <p:nvPr/>
        </p:nvSpPr>
        <p:spPr bwMode="auto">
          <a:xfrm>
            <a:off x="434975" y="508000"/>
            <a:ext cx="14224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28504" name="Group 152"/>
          <p:cNvGrpSpPr>
            <a:grpSpLocks/>
          </p:cNvGrpSpPr>
          <p:nvPr/>
        </p:nvGrpSpPr>
        <p:grpSpPr bwMode="auto">
          <a:xfrm>
            <a:off x="152400" y="76200"/>
            <a:ext cx="1905000" cy="1752600"/>
            <a:chOff x="96" y="48"/>
            <a:chExt cx="1200" cy="1104"/>
          </a:xfrm>
        </p:grpSpPr>
        <p:sp>
          <p:nvSpPr>
            <p:cNvPr id="228503" name="Text Box 151"/>
            <p:cNvSpPr txBox="1">
              <a:spLocks noChangeArrowheads="1"/>
            </p:cNvSpPr>
            <p:nvPr/>
          </p:nvSpPr>
          <p:spPr bwMode="auto">
            <a:xfrm>
              <a:off x="283" y="311"/>
              <a:ext cx="851" cy="67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SO-O PFII KOWO OBU ONGA KOSO</a:t>
              </a:r>
            </a:p>
          </p:txBody>
        </p:sp>
        <p:sp>
          <p:nvSpPr>
            <p:cNvPr id="228488" name="Oval 136"/>
            <p:cNvSpPr>
              <a:spLocks noChangeArrowheads="1"/>
            </p:cNvSpPr>
            <p:nvPr/>
          </p:nvSpPr>
          <p:spPr bwMode="auto">
            <a:xfrm>
              <a:off x="96" y="48"/>
              <a:ext cx="1200" cy="1104"/>
            </a:xfrm>
            <a:prstGeom prst="ellipse">
              <a:avLst/>
            </a:prstGeom>
            <a:noFill/>
            <a:ln w="76200">
              <a:solidFill>
                <a:srgbClr val="FAF200"/>
              </a:solidFill>
              <a:round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8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8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28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28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8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66" grpId="0" animBg="1"/>
      <p:bldP spid="228484" grpId="0" animBg="1"/>
      <p:bldP spid="228499" grpId="0" animBg="1" autoUpdateAnimBg="0"/>
      <p:bldP spid="228500" grpId="0" animBg="1"/>
      <p:bldP spid="228501" grpId="0" animBg="1"/>
      <p:bldP spid="228482" grpId="0" autoUpdateAnimBg="0"/>
      <p:bldP spid="22849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-711200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5065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5067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9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0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5071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5072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6" name="Rectangle 20"/>
          <p:cNvSpPr>
            <a:spLocks noChangeArrowheads="1"/>
          </p:cNvSpPr>
          <p:nvPr/>
        </p:nvSpPr>
        <p:spPr bwMode="auto">
          <a:xfrm>
            <a:off x="334963" y="434975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507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507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5083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5084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5086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5088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5091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5093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5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5096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7" name="Rectangle 41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5098" name="Oval 42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F0B34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99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0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1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2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5103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5104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5105" name="Oval 49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6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5108" name="Oval 5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09" name="Rectangle 5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5111" name="Text Box 5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5116" name="Rectangle 6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39</a:t>
            </a:r>
          </a:p>
        </p:txBody>
      </p:sp>
      <p:sp>
        <p:nvSpPr>
          <p:cNvPr id="45117" name="Text Box 6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5118" name="Rectangle 6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45119" name="Picture 6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14"/>
          <a:stretch>
            <a:fillRect/>
          </a:stretch>
        </p:blipFill>
        <p:spPr bwMode="auto">
          <a:xfrm>
            <a:off x="4319588" y="2314575"/>
            <a:ext cx="4187825" cy="31416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5121" name="Text Box 65"/>
          <p:cNvSpPr txBox="1">
            <a:spLocks noChangeArrowheads="1"/>
          </p:cNvSpPr>
          <p:nvPr/>
        </p:nvSpPr>
        <p:spPr bwMode="auto">
          <a:xfrm>
            <a:off x="4057650" y="2249488"/>
            <a:ext cx="2687638" cy="5873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MT. SINAI</a:t>
            </a:r>
          </a:p>
        </p:txBody>
      </p:sp>
      <p:sp>
        <p:nvSpPr>
          <p:cNvPr id="45122" name="Text Box 6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98" grpId="0" animBg="1"/>
      <p:bldP spid="45121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-484188" y="2670175"/>
            <a:ext cx="968376" cy="13604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6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7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47119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auto">
          <a:xfrm>
            <a:off x="360363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25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26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47131" name="Rectangle 27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47132" name="Oval 28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Rectangle 29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47134" name="Oval 30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31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47136" name="Oval 32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Oval 3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Rectangle 34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47139" name="Oval 35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Rectangle 36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47141" name="Oval 37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Rectangle 39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47144" name="Oval 40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5" name="Rectangle 4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47146" name="Oval 42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7" name="Rectangle 43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47148" name="AutoShape 4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49" name="AutoShape 4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1" name="Rectangle 4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47152" name="Rectangle 4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47153" name="Rectangle 4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47154" name="Oval 50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5" name="Rectangle 51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47157" name="Oval 53"/>
          <p:cNvSpPr>
            <a:spLocks noChangeArrowheads="1"/>
          </p:cNvSpPr>
          <p:nvPr/>
        </p:nvSpPr>
        <p:spPr bwMode="auto">
          <a:xfrm>
            <a:off x="1500188" y="39084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8" name="Oval 54"/>
          <p:cNvSpPr>
            <a:spLocks noChangeArrowheads="1"/>
          </p:cNvSpPr>
          <p:nvPr/>
        </p:nvSpPr>
        <p:spPr bwMode="auto">
          <a:xfrm>
            <a:off x="2720975" y="50323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59" name="Oval 55"/>
          <p:cNvSpPr>
            <a:spLocks noChangeArrowheads="1"/>
          </p:cNvSpPr>
          <p:nvPr/>
        </p:nvSpPr>
        <p:spPr bwMode="auto">
          <a:xfrm>
            <a:off x="2625725" y="4300538"/>
            <a:ext cx="728663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0" name="Oval 56"/>
          <p:cNvSpPr>
            <a:spLocks noChangeArrowheads="1"/>
          </p:cNvSpPr>
          <p:nvPr/>
        </p:nvSpPr>
        <p:spPr bwMode="auto">
          <a:xfrm>
            <a:off x="2663825" y="298767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1" name="Oval 57"/>
          <p:cNvSpPr>
            <a:spLocks noChangeArrowheads="1"/>
          </p:cNvSpPr>
          <p:nvPr/>
        </p:nvSpPr>
        <p:spPr bwMode="auto">
          <a:xfrm>
            <a:off x="2625725" y="2470150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62" name="Oval 58"/>
          <p:cNvSpPr>
            <a:spLocks noChangeArrowheads="1"/>
          </p:cNvSpPr>
          <p:nvPr/>
        </p:nvSpPr>
        <p:spPr bwMode="auto">
          <a:xfrm>
            <a:off x="3236913" y="293211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67" name="Group 63"/>
          <p:cNvGrpSpPr>
            <a:grpSpLocks/>
          </p:cNvGrpSpPr>
          <p:nvPr/>
        </p:nvGrpSpPr>
        <p:grpSpPr bwMode="auto">
          <a:xfrm>
            <a:off x="5181600" y="1371600"/>
            <a:ext cx="2819400" cy="3551238"/>
            <a:chOff x="3264" y="864"/>
            <a:chExt cx="1776" cy="2237"/>
          </a:xfrm>
        </p:grpSpPr>
        <p:sp>
          <p:nvSpPr>
            <p:cNvPr id="47163" name="Oval 59"/>
            <p:cNvSpPr>
              <a:spLocks noChangeArrowheads="1"/>
            </p:cNvSpPr>
            <p:nvPr/>
          </p:nvSpPr>
          <p:spPr bwMode="auto">
            <a:xfrm>
              <a:off x="4128" y="2640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4" name="Oval 60"/>
            <p:cNvSpPr>
              <a:spLocks noChangeArrowheads="1"/>
            </p:cNvSpPr>
            <p:nvPr/>
          </p:nvSpPr>
          <p:spPr bwMode="auto">
            <a:xfrm>
              <a:off x="3456" y="1728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5" name="Oval 61"/>
            <p:cNvSpPr>
              <a:spLocks noChangeArrowheads="1"/>
            </p:cNvSpPr>
            <p:nvPr/>
          </p:nvSpPr>
          <p:spPr bwMode="auto">
            <a:xfrm>
              <a:off x="3264" y="1056"/>
              <a:ext cx="459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66" name="Oval 62"/>
            <p:cNvSpPr>
              <a:spLocks noChangeArrowheads="1"/>
            </p:cNvSpPr>
            <p:nvPr/>
          </p:nvSpPr>
          <p:spPr bwMode="auto">
            <a:xfrm>
              <a:off x="4272" y="864"/>
              <a:ext cx="768" cy="461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68" name="Text Box 64"/>
          <p:cNvSpPr txBox="1">
            <a:spLocks noChangeArrowheads="1"/>
          </p:cNvSpPr>
          <p:nvPr/>
        </p:nvSpPr>
        <p:spPr bwMode="auto">
          <a:xfrm>
            <a:off x="2187575" y="2135188"/>
            <a:ext cx="60547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9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   </a:t>
            </a:r>
            <a:r>
              <a:rPr lang="en-US" sz="8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Obukhru </a:t>
            </a:r>
            <a:endParaRPr lang="en-US" sz="129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169" name="Text Box 6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47174" name="Rectangle 7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40</a:t>
            </a:r>
          </a:p>
        </p:txBody>
      </p:sp>
      <p:sp>
        <p:nvSpPr>
          <p:cNvPr id="4717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2</a:t>
            </a:r>
          </a:p>
        </p:txBody>
      </p:sp>
      <p:sp>
        <p:nvSpPr>
          <p:cNvPr id="47176" name="Text Box 7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47177" name="Rectangle 7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47178" name="Text Box 74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50180" name="Freeform 4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81013" y="0"/>
            <a:ext cx="968375" cy="1400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Freeform 8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50186" name="Freeform 10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50188" name="Freeform 12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Freeform 13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Freeform 14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Line 19"/>
          <p:cNvSpPr>
            <a:spLocks noChangeShapeType="1"/>
          </p:cNvSpPr>
          <p:nvPr/>
        </p:nvSpPr>
        <p:spPr bwMode="auto">
          <a:xfrm>
            <a:off x="4991100" y="1063625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357188" y="4397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Oval 23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AutoShape 24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AutoShape 25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Line 26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27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50204" name="Rectangle 28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50207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50208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50210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50212" name="Oval 36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50215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6" name="Rectangle 40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50217" name="Oval 41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8" name="Oval 42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19" name="Oval 43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0" name="Rectangle 44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50221" name="Oval 45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2" name="Rectangle 46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50227" name="Line 51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9" name="Oval 53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0" name="Oval 5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35" name="Text Box 59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246" name="Rectangle 7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50247" name="AutoShape 71"/>
          <p:cNvSpPr>
            <a:spLocks noChangeArrowheads="1"/>
          </p:cNvSpPr>
          <p:nvPr/>
        </p:nvSpPr>
        <p:spPr bwMode="auto">
          <a:xfrm rot="-3349850">
            <a:off x="2105819" y="3253582"/>
            <a:ext cx="2173287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50248" name="Text Box 72"/>
          <p:cNvSpPr txBox="1">
            <a:spLocks noChangeArrowheads="1"/>
          </p:cNvSpPr>
          <p:nvPr/>
        </p:nvSpPr>
        <p:spPr bwMode="auto">
          <a:xfrm>
            <a:off x="1516063" y="0"/>
            <a:ext cx="2154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ochiikak</a:t>
            </a:r>
            <a:r>
              <a:rPr lang="en-US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en-US" sz="1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ikapimei</a:t>
            </a:r>
            <a:r>
              <a:rPr lang="en-US" sz="16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20:1</a:t>
            </a:r>
          </a:p>
        </p:txBody>
      </p:sp>
      <p:sp>
        <p:nvSpPr>
          <p:cNvPr id="50225" name="Line 49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26" name="Line 50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265" name="Group 89"/>
          <p:cNvGrpSpPr>
            <a:grpSpLocks/>
          </p:cNvGrpSpPr>
          <p:nvPr/>
        </p:nvGrpSpPr>
        <p:grpSpPr bwMode="auto">
          <a:xfrm>
            <a:off x="1590675" y="941388"/>
            <a:ext cx="808038" cy="3529012"/>
            <a:chOff x="1017" y="500"/>
            <a:chExt cx="509" cy="2323"/>
          </a:xfrm>
        </p:grpSpPr>
        <p:sp>
          <p:nvSpPr>
            <p:cNvPr id="50250" name="Oval 74"/>
            <p:cNvSpPr>
              <a:spLocks noChangeArrowheads="1"/>
            </p:cNvSpPr>
            <p:nvPr/>
          </p:nvSpPr>
          <p:spPr bwMode="auto">
            <a:xfrm rot="1740000">
              <a:off x="1017" y="653"/>
              <a:ext cx="509" cy="2145"/>
            </a:xfrm>
            <a:prstGeom prst="ellipse">
              <a:avLst/>
            </a:prstGeom>
            <a:gradFill rotWithShape="0">
              <a:gsLst>
                <a:gs pos="0">
                  <a:srgbClr val="114FFB"/>
                </a:gs>
                <a:gs pos="100000">
                  <a:srgbClr val="114FFB">
                    <a:gamma/>
                    <a:shade val="29804"/>
                    <a:invGamma/>
                  </a:srgbClr>
                </a:gs>
              </a:gsLst>
              <a:lin ang="5400000" scaled="1"/>
            </a:gradFill>
            <a:ln w="50800">
              <a:solidFill>
                <a:srgbClr val="FAF2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4" name="Rectangle 48"/>
            <p:cNvSpPr>
              <a:spLocks noChangeArrowheads="1"/>
            </p:cNvSpPr>
            <p:nvPr/>
          </p:nvSpPr>
          <p:spPr bwMode="auto">
            <a:xfrm rot="18000000">
              <a:off x="142" y="1461"/>
              <a:ext cx="2323" cy="402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OJII SII </a:t>
              </a:r>
            </a:p>
          </p:txBody>
        </p:sp>
      </p:grpSp>
      <p:sp>
        <p:nvSpPr>
          <p:cNvPr id="50255" name="Oval 79"/>
          <p:cNvSpPr>
            <a:spLocks noChangeArrowheads="1"/>
          </p:cNvSpPr>
          <p:nvPr/>
        </p:nvSpPr>
        <p:spPr bwMode="auto">
          <a:xfrm>
            <a:off x="1614488" y="25400"/>
            <a:ext cx="1930400" cy="34131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56" name="Text Box 8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0261" name="Rectangle 8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41</a:t>
            </a:r>
          </a:p>
        </p:txBody>
      </p:sp>
      <p:sp>
        <p:nvSpPr>
          <p:cNvPr id="50262" name="Text Box 8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0263" name="Rectangle 8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50264" name="Text Box 88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grpSp>
        <p:nvGrpSpPr>
          <p:cNvPr id="50252" name="Group 76"/>
          <p:cNvGrpSpPr>
            <a:grpSpLocks/>
          </p:cNvGrpSpPr>
          <p:nvPr/>
        </p:nvGrpSpPr>
        <p:grpSpPr bwMode="auto">
          <a:xfrm>
            <a:off x="3956050" y="2151063"/>
            <a:ext cx="3927475" cy="3257550"/>
            <a:chOff x="2448" y="2208"/>
            <a:chExt cx="1584" cy="2052"/>
          </a:xfrm>
        </p:grpSpPr>
        <p:sp>
          <p:nvSpPr>
            <p:cNvPr id="502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1584" cy="19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BEERSHEBA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KOTU</a:t>
              </a:r>
              <a:r>
                <a:rPr lang="ja-JP" alt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br>
                <a:rPr lang="en-US" sz="44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</a:br>
              <a:endParaRPr lang="en-US"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50244" name="AutoShape 68"/>
            <p:cNvSpPr>
              <a:spLocks noChangeArrowheads="1"/>
            </p:cNvSpPr>
            <p:nvPr/>
          </p:nvSpPr>
          <p:spPr bwMode="auto">
            <a:xfrm>
              <a:off x="2448" y="2208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FFF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67" name="Text Box 9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5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47" grpId="0" animBg="1" autoUpdateAnimBg="0"/>
      <p:bldP spid="50248" grpId="0" autoUpdateAnimBg="0"/>
      <p:bldP spid="50225" grpId="0" animBg="1"/>
      <p:bldP spid="50226" grpId="0" animBg="1"/>
      <p:bldP spid="5025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4459288" y="2463800"/>
            <a:ext cx="16319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EUPHRATES KORII</a:t>
            </a:r>
          </a:p>
        </p:txBody>
      </p:sp>
      <p:sp>
        <p:nvSpPr>
          <p:cNvPr id="5120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PERSIAN GULF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5121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3074988" y="2482850"/>
            <a:ext cx="16414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GALILEE OZHI</a:t>
            </a: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516188" y="5586413"/>
            <a:ext cx="13303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2"/>
                </a:solidFill>
                <a:effectLst/>
                <a:latin typeface="Arial" charset="0"/>
              </a:rPr>
              <a:t> KOHO OZHI</a:t>
            </a:r>
            <a:endParaRPr lang="en-US" sz="2400" b="1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1492250" y="1449388"/>
            <a:ext cx="1817688" cy="822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MEDITER-RANEAN         OZHI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Rectangle 2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3141663" y="3856038"/>
            <a:ext cx="17303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 KATHI OZHI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51222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3" name="Oval 23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6896100" y="4452938"/>
            <a:ext cx="8350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UR</a:t>
            </a: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888038" y="2970213"/>
            <a:ext cx="11906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BABYLON</a:t>
            </a:r>
          </a:p>
        </p:txBody>
      </p:sp>
      <p:sp>
        <p:nvSpPr>
          <p:cNvPr id="51227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487988" y="1925638"/>
            <a:ext cx="12858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HARAN</a:t>
            </a:r>
          </a:p>
        </p:txBody>
      </p:sp>
      <p:sp>
        <p:nvSpPr>
          <p:cNvPr id="51229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7088188" y="1468438"/>
            <a:ext cx="12922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NINEVEH (ASSYRIA)</a:t>
            </a:r>
          </a:p>
        </p:txBody>
      </p:sp>
      <p:sp>
        <p:nvSpPr>
          <p:cNvPr id="51231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2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3" name="Rectangle 33"/>
          <p:cNvSpPr>
            <a:spLocks noChangeArrowheads="1"/>
          </p:cNvSpPr>
          <p:nvPr/>
        </p:nvSpPr>
        <p:spPr bwMode="auto">
          <a:xfrm>
            <a:off x="1982788" y="2825750"/>
            <a:ext cx="10572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KANAAN</a:t>
            </a:r>
          </a:p>
        </p:txBody>
      </p:sp>
      <p:sp>
        <p:nvSpPr>
          <p:cNvPr id="51234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5" name="Rectangle 35"/>
          <p:cNvSpPr>
            <a:spLocks noChangeArrowheads="1"/>
          </p:cNvSpPr>
          <p:nvPr/>
        </p:nvSpPr>
        <p:spPr bwMode="auto">
          <a:xfrm>
            <a:off x="2038350" y="3363913"/>
            <a:ext cx="143033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JERUSALEM</a:t>
            </a:r>
          </a:p>
        </p:txBody>
      </p:sp>
      <p:sp>
        <p:nvSpPr>
          <p:cNvPr id="51236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7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38" name="Rectangle 38"/>
          <p:cNvSpPr>
            <a:spLocks noChangeArrowheads="1"/>
          </p:cNvSpPr>
          <p:nvPr/>
        </p:nvSpPr>
        <p:spPr bwMode="auto">
          <a:xfrm>
            <a:off x="2343150" y="4708525"/>
            <a:ext cx="1316038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KADESH BARNEA</a:t>
            </a:r>
            <a:endParaRPr lang="en-US" sz="2400" b="1" i="0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1239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0" name="Rectangle 40"/>
          <p:cNvSpPr>
            <a:spLocks noChangeArrowheads="1"/>
          </p:cNvSpPr>
          <p:nvPr/>
        </p:nvSpPr>
        <p:spPr bwMode="auto">
          <a:xfrm>
            <a:off x="3148013" y="5207000"/>
            <a:ext cx="1130300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MT. SINAI</a:t>
            </a:r>
            <a:endParaRPr lang="en-US" sz="2400" b="1" i="0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51241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2" name="Rectangle 42"/>
          <p:cNvSpPr>
            <a:spLocks noChangeArrowheads="1"/>
          </p:cNvSpPr>
          <p:nvPr/>
        </p:nvSpPr>
        <p:spPr bwMode="auto">
          <a:xfrm>
            <a:off x="1873250" y="4138613"/>
            <a:ext cx="74453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EJIPT</a:t>
            </a:r>
          </a:p>
        </p:txBody>
      </p:sp>
      <p:sp>
        <p:nvSpPr>
          <p:cNvPr id="51243" name="Rectangle 43"/>
          <p:cNvSpPr>
            <a:spLocks noChangeArrowheads="1"/>
          </p:cNvSpPr>
          <p:nvPr/>
        </p:nvSpPr>
        <p:spPr bwMode="auto">
          <a:xfrm>
            <a:off x="3529013" y="3063875"/>
            <a:ext cx="12128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MOUNT NEBO</a:t>
            </a:r>
          </a:p>
        </p:txBody>
      </p:sp>
      <p:sp>
        <p:nvSpPr>
          <p:cNvPr id="51244" name="Text Box 44"/>
          <p:cNvSpPr txBox="1">
            <a:spLocks noChangeArrowheads="1"/>
          </p:cNvSpPr>
          <p:nvPr/>
        </p:nvSpPr>
        <p:spPr bwMode="auto">
          <a:xfrm>
            <a:off x="3944938" y="3697288"/>
            <a:ext cx="3352800" cy="21812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SO-O PFII KOWO THOPFII ZHII OBU!</a:t>
            </a:r>
          </a:p>
        </p:txBody>
      </p:sp>
      <p:sp>
        <p:nvSpPr>
          <p:cNvPr id="51246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251" name="Rectangle 5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51252" name="Text Box 5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253" name="Rectangle 5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51254" name="Text Box 54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4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603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0" name="Text Box 44"/>
          <p:cNvSpPr txBox="1">
            <a:spLocks noChangeArrowheads="1"/>
          </p:cNvSpPr>
          <p:nvPr/>
        </p:nvSpPr>
        <p:spPr bwMode="auto">
          <a:xfrm>
            <a:off x="2667000" y="2682875"/>
            <a:ext cx="5029200" cy="2530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ECHOW…SII KOLO KHRU KOTHO KOLA KOLEI HI LESHE...</a:t>
            </a:r>
          </a:p>
        </p:txBody>
      </p:sp>
      <p:sp>
        <p:nvSpPr>
          <p:cNvPr id="86062" name="Text Box 4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6068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43</a:t>
            </a:r>
          </a:p>
        </p:txBody>
      </p:sp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6070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6071" name="Text Box 5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7048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9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0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7057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44</a:t>
            </a:r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7059" name="Rectangle 1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7060" name="Text Box 2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8909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89105" name="Rectangle 1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45</a:t>
            </a:r>
          </a:p>
        </p:txBody>
      </p:sp>
      <p:sp>
        <p:nvSpPr>
          <p:cNvPr id="89106" name="Text Box 1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89107" name="Rectangle 1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89108" name="Text Box 2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46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7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8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5050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52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5057" name="Rectangle 1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46</a:t>
            </a:r>
          </a:p>
        </p:txBody>
      </p:sp>
      <p:sp>
        <p:nvSpPr>
          <p:cNvPr id="215058" name="Text Box 1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5059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5060" name="Text Box 2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reeform 2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8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25" name="Text Box 1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01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47</a:t>
            </a:r>
          </a:p>
        </p:txBody>
      </p:sp>
      <p:sp>
        <p:nvSpPr>
          <p:cNvPr id="90131" name="Text Box 1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0134" name="Text Box 2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319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2020888" y="992188"/>
            <a:ext cx="115411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93196" name="Oval 12"/>
          <p:cNvSpPr>
            <a:spLocks noChangeArrowheads="1"/>
          </p:cNvSpPr>
          <p:nvPr/>
        </p:nvSpPr>
        <p:spPr bwMode="auto">
          <a:xfrm>
            <a:off x="2006600" y="8794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7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48</a:t>
            </a:r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6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8128" name="Freeform 16"/>
          <p:cNvSpPr>
            <a:spLocks/>
          </p:cNvSpPr>
          <p:nvPr/>
        </p:nvSpPr>
        <p:spPr bwMode="auto">
          <a:xfrm>
            <a:off x="1676400" y="901700"/>
            <a:ext cx="2349500" cy="2959100"/>
          </a:xfrm>
          <a:custGeom>
            <a:avLst/>
            <a:gdLst>
              <a:gd name="T0" fmla="*/ 1480 w 1480"/>
              <a:gd name="T1" fmla="*/ 0 h 1864"/>
              <a:gd name="T2" fmla="*/ 1416 w 1480"/>
              <a:gd name="T3" fmla="*/ 48 h 1864"/>
              <a:gd name="T4" fmla="*/ 1376 w 1480"/>
              <a:gd name="T5" fmla="*/ 144 h 1864"/>
              <a:gd name="T6" fmla="*/ 1360 w 1480"/>
              <a:gd name="T7" fmla="*/ 192 h 1864"/>
              <a:gd name="T8" fmla="*/ 1320 w 1480"/>
              <a:gd name="T9" fmla="*/ 240 h 1864"/>
              <a:gd name="T10" fmla="*/ 1296 w 1480"/>
              <a:gd name="T11" fmla="*/ 320 h 1864"/>
              <a:gd name="T12" fmla="*/ 1224 w 1480"/>
              <a:gd name="T13" fmla="*/ 416 h 1864"/>
              <a:gd name="T14" fmla="*/ 1152 w 1480"/>
              <a:gd name="T15" fmla="*/ 552 h 1864"/>
              <a:gd name="T16" fmla="*/ 1120 w 1480"/>
              <a:gd name="T17" fmla="*/ 664 h 1864"/>
              <a:gd name="T18" fmla="*/ 1112 w 1480"/>
              <a:gd name="T19" fmla="*/ 688 h 1864"/>
              <a:gd name="T20" fmla="*/ 1080 w 1480"/>
              <a:gd name="T21" fmla="*/ 768 h 1864"/>
              <a:gd name="T22" fmla="*/ 1056 w 1480"/>
              <a:gd name="T23" fmla="*/ 752 h 1864"/>
              <a:gd name="T24" fmla="*/ 1032 w 1480"/>
              <a:gd name="T25" fmla="*/ 744 h 1864"/>
              <a:gd name="T26" fmla="*/ 1016 w 1480"/>
              <a:gd name="T27" fmla="*/ 792 h 1864"/>
              <a:gd name="T28" fmla="*/ 1008 w 1480"/>
              <a:gd name="T29" fmla="*/ 816 h 1864"/>
              <a:gd name="T30" fmla="*/ 944 w 1480"/>
              <a:gd name="T31" fmla="*/ 1080 h 1864"/>
              <a:gd name="T32" fmla="*/ 912 w 1480"/>
              <a:gd name="T33" fmla="*/ 1200 h 1864"/>
              <a:gd name="T34" fmla="*/ 880 w 1480"/>
              <a:gd name="T35" fmla="*/ 1248 h 1864"/>
              <a:gd name="T36" fmla="*/ 816 w 1480"/>
              <a:gd name="T37" fmla="*/ 1360 h 1864"/>
              <a:gd name="T38" fmla="*/ 784 w 1480"/>
              <a:gd name="T39" fmla="*/ 1456 h 1864"/>
              <a:gd name="T40" fmla="*/ 776 w 1480"/>
              <a:gd name="T41" fmla="*/ 1480 h 1864"/>
              <a:gd name="T42" fmla="*/ 704 w 1480"/>
              <a:gd name="T43" fmla="*/ 1536 h 1864"/>
              <a:gd name="T44" fmla="*/ 656 w 1480"/>
              <a:gd name="T45" fmla="*/ 1632 h 1864"/>
              <a:gd name="T46" fmla="*/ 632 w 1480"/>
              <a:gd name="T47" fmla="*/ 1640 h 1864"/>
              <a:gd name="T48" fmla="*/ 608 w 1480"/>
              <a:gd name="T49" fmla="*/ 1656 h 1864"/>
              <a:gd name="T50" fmla="*/ 560 w 1480"/>
              <a:gd name="T51" fmla="*/ 1672 h 1864"/>
              <a:gd name="T52" fmla="*/ 472 w 1480"/>
              <a:gd name="T53" fmla="*/ 1752 h 1864"/>
              <a:gd name="T54" fmla="*/ 376 w 1480"/>
              <a:gd name="T55" fmla="*/ 1808 h 1864"/>
              <a:gd name="T56" fmla="*/ 304 w 1480"/>
              <a:gd name="T57" fmla="*/ 1832 h 1864"/>
              <a:gd name="T58" fmla="*/ 104 w 1480"/>
              <a:gd name="T59" fmla="*/ 1864 h 1864"/>
              <a:gd name="T60" fmla="*/ 0 w 1480"/>
              <a:gd name="T61" fmla="*/ 1856 h 1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480" h="1864">
                <a:moveTo>
                  <a:pt x="1480" y="0"/>
                </a:moveTo>
                <a:cubicBezTo>
                  <a:pt x="1460" y="28"/>
                  <a:pt x="1444" y="29"/>
                  <a:pt x="1416" y="48"/>
                </a:cubicBezTo>
                <a:cubicBezTo>
                  <a:pt x="1404" y="82"/>
                  <a:pt x="1387" y="108"/>
                  <a:pt x="1376" y="144"/>
                </a:cubicBezTo>
                <a:cubicBezTo>
                  <a:pt x="1370" y="160"/>
                  <a:pt x="1371" y="180"/>
                  <a:pt x="1360" y="192"/>
                </a:cubicBezTo>
                <a:cubicBezTo>
                  <a:pt x="1344" y="207"/>
                  <a:pt x="1328" y="219"/>
                  <a:pt x="1320" y="240"/>
                </a:cubicBezTo>
                <a:cubicBezTo>
                  <a:pt x="1308" y="265"/>
                  <a:pt x="1308" y="295"/>
                  <a:pt x="1296" y="320"/>
                </a:cubicBezTo>
                <a:cubicBezTo>
                  <a:pt x="1278" y="355"/>
                  <a:pt x="1252" y="387"/>
                  <a:pt x="1224" y="416"/>
                </a:cubicBezTo>
                <a:cubicBezTo>
                  <a:pt x="1204" y="473"/>
                  <a:pt x="1206" y="515"/>
                  <a:pt x="1152" y="552"/>
                </a:cubicBezTo>
                <a:cubicBezTo>
                  <a:pt x="1139" y="589"/>
                  <a:pt x="1132" y="626"/>
                  <a:pt x="1120" y="664"/>
                </a:cubicBezTo>
                <a:cubicBezTo>
                  <a:pt x="1117" y="672"/>
                  <a:pt x="1112" y="688"/>
                  <a:pt x="1112" y="688"/>
                </a:cubicBezTo>
                <a:cubicBezTo>
                  <a:pt x="1109" y="702"/>
                  <a:pt x="1112" y="762"/>
                  <a:pt x="1080" y="768"/>
                </a:cubicBezTo>
                <a:cubicBezTo>
                  <a:pt x="1070" y="769"/>
                  <a:pt x="1064" y="756"/>
                  <a:pt x="1056" y="752"/>
                </a:cubicBezTo>
                <a:cubicBezTo>
                  <a:pt x="1048" y="748"/>
                  <a:pt x="1040" y="746"/>
                  <a:pt x="1032" y="744"/>
                </a:cubicBezTo>
                <a:cubicBezTo>
                  <a:pt x="1026" y="760"/>
                  <a:pt x="1021" y="776"/>
                  <a:pt x="1016" y="792"/>
                </a:cubicBezTo>
                <a:cubicBezTo>
                  <a:pt x="1013" y="800"/>
                  <a:pt x="1008" y="816"/>
                  <a:pt x="1008" y="816"/>
                </a:cubicBezTo>
                <a:cubicBezTo>
                  <a:pt x="996" y="906"/>
                  <a:pt x="961" y="990"/>
                  <a:pt x="944" y="1080"/>
                </a:cubicBezTo>
                <a:cubicBezTo>
                  <a:pt x="936" y="1115"/>
                  <a:pt x="931" y="1170"/>
                  <a:pt x="912" y="1200"/>
                </a:cubicBezTo>
                <a:cubicBezTo>
                  <a:pt x="901" y="1216"/>
                  <a:pt x="886" y="1229"/>
                  <a:pt x="880" y="1248"/>
                </a:cubicBezTo>
                <a:cubicBezTo>
                  <a:pt x="866" y="1289"/>
                  <a:pt x="853" y="1335"/>
                  <a:pt x="816" y="1360"/>
                </a:cubicBezTo>
                <a:cubicBezTo>
                  <a:pt x="805" y="1392"/>
                  <a:pt x="794" y="1424"/>
                  <a:pt x="784" y="1456"/>
                </a:cubicBezTo>
                <a:cubicBezTo>
                  <a:pt x="781" y="1464"/>
                  <a:pt x="783" y="1475"/>
                  <a:pt x="776" y="1480"/>
                </a:cubicBezTo>
                <a:cubicBezTo>
                  <a:pt x="750" y="1497"/>
                  <a:pt x="729" y="1518"/>
                  <a:pt x="704" y="1536"/>
                </a:cubicBezTo>
                <a:cubicBezTo>
                  <a:pt x="697" y="1555"/>
                  <a:pt x="671" y="1619"/>
                  <a:pt x="656" y="1632"/>
                </a:cubicBezTo>
                <a:cubicBezTo>
                  <a:pt x="649" y="1637"/>
                  <a:pt x="639" y="1636"/>
                  <a:pt x="632" y="1640"/>
                </a:cubicBezTo>
                <a:cubicBezTo>
                  <a:pt x="623" y="1644"/>
                  <a:pt x="616" y="1652"/>
                  <a:pt x="608" y="1656"/>
                </a:cubicBezTo>
                <a:cubicBezTo>
                  <a:pt x="592" y="1662"/>
                  <a:pt x="560" y="1672"/>
                  <a:pt x="560" y="1672"/>
                </a:cubicBezTo>
                <a:cubicBezTo>
                  <a:pt x="534" y="1710"/>
                  <a:pt x="516" y="1737"/>
                  <a:pt x="472" y="1752"/>
                </a:cubicBezTo>
                <a:cubicBezTo>
                  <a:pt x="445" y="1791"/>
                  <a:pt x="419" y="1794"/>
                  <a:pt x="376" y="1808"/>
                </a:cubicBezTo>
                <a:cubicBezTo>
                  <a:pt x="351" y="1815"/>
                  <a:pt x="329" y="1829"/>
                  <a:pt x="304" y="1832"/>
                </a:cubicBezTo>
                <a:cubicBezTo>
                  <a:pt x="232" y="1837"/>
                  <a:pt x="172" y="1846"/>
                  <a:pt x="104" y="1864"/>
                </a:cubicBezTo>
                <a:cubicBezTo>
                  <a:pt x="21" y="1854"/>
                  <a:pt x="56" y="1856"/>
                  <a:pt x="0" y="185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29" name="Freeform 17"/>
          <p:cNvSpPr>
            <a:spLocks/>
          </p:cNvSpPr>
          <p:nvPr/>
        </p:nvSpPr>
        <p:spPr bwMode="auto">
          <a:xfrm>
            <a:off x="3517900" y="901700"/>
            <a:ext cx="1233488" cy="965200"/>
          </a:xfrm>
          <a:custGeom>
            <a:avLst/>
            <a:gdLst>
              <a:gd name="T0" fmla="*/ 0 w 777"/>
              <a:gd name="T1" fmla="*/ 568 h 608"/>
              <a:gd name="T2" fmla="*/ 80 w 777"/>
              <a:gd name="T3" fmla="*/ 576 h 608"/>
              <a:gd name="T4" fmla="*/ 128 w 777"/>
              <a:gd name="T5" fmla="*/ 608 h 608"/>
              <a:gd name="T6" fmla="*/ 232 w 777"/>
              <a:gd name="T7" fmla="*/ 576 h 608"/>
              <a:gd name="T8" fmla="*/ 256 w 777"/>
              <a:gd name="T9" fmla="*/ 544 h 608"/>
              <a:gd name="T10" fmla="*/ 264 w 777"/>
              <a:gd name="T11" fmla="*/ 456 h 608"/>
              <a:gd name="T12" fmla="*/ 336 w 777"/>
              <a:gd name="T13" fmla="*/ 448 h 608"/>
              <a:gd name="T14" fmla="*/ 432 w 777"/>
              <a:gd name="T15" fmla="*/ 416 h 608"/>
              <a:gd name="T16" fmla="*/ 472 w 777"/>
              <a:gd name="T17" fmla="*/ 344 h 608"/>
              <a:gd name="T18" fmla="*/ 520 w 777"/>
              <a:gd name="T19" fmla="*/ 320 h 608"/>
              <a:gd name="T20" fmla="*/ 584 w 777"/>
              <a:gd name="T21" fmla="*/ 280 h 608"/>
              <a:gd name="T22" fmla="*/ 576 w 777"/>
              <a:gd name="T23" fmla="*/ 232 h 608"/>
              <a:gd name="T24" fmla="*/ 528 w 777"/>
              <a:gd name="T25" fmla="*/ 216 h 608"/>
              <a:gd name="T26" fmla="*/ 584 w 777"/>
              <a:gd name="T27" fmla="*/ 144 h 608"/>
              <a:gd name="T28" fmla="*/ 608 w 777"/>
              <a:gd name="T29" fmla="*/ 128 h 608"/>
              <a:gd name="T30" fmla="*/ 656 w 777"/>
              <a:gd name="T31" fmla="*/ 112 h 608"/>
              <a:gd name="T32" fmla="*/ 680 w 777"/>
              <a:gd name="T33" fmla="*/ 104 h 608"/>
              <a:gd name="T34" fmla="*/ 768 w 777"/>
              <a:gd name="T35" fmla="*/ 104 h 608"/>
              <a:gd name="T36" fmla="*/ 752 w 777"/>
              <a:gd name="T37" fmla="*/ 80 h 608"/>
              <a:gd name="T38" fmla="*/ 744 w 777"/>
              <a:gd name="T39" fmla="*/ 56 h 608"/>
              <a:gd name="T40" fmla="*/ 776 w 777"/>
              <a:gd name="T41" fmla="*/ 0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777" h="608">
                <a:moveTo>
                  <a:pt x="0" y="568"/>
                </a:moveTo>
                <a:cubicBezTo>
                  <a:pt x="26" y="570"/>
                  <a:pt x="54" y="568"/>
                  <a:pt x="80" y="576"/>
                </a:cubicBezTo>
                <a:cubicBezTo>
                  <a:pt x="98" y="581"/>
                  <a:pt x="128" y="608"/>
                  <a:pt x="128" y="608"/>
                </a:cubicBezTo>
                <a:cubicBezTo>
                  <a:pt x="164" y="583"/>
                  <a:pt x="185" y="582"/>
                  <a:pt x="232" y="576"/>
                </a:cubicBezTo>
                <a:cubicBezTo>
                  <a:pt x="240" y="565"/>
                  <a:pt x="252" y="556"/>
                  <a:pt x="256" y="544"/>
                </a:cubicBezTo>
                <a:cubicBezTo>
                  <a:pt x="263" y="515"/>
                  <a:pt x="245" y="478"/>
                  <a:pt x="264" y="456"/>
                </a:cubicBezTo>
                <a:cubicBezTo>
                  <a:pt x="279" y="437"/>
                  <a:pt x="312" y="450"/>
                  <a:pt x="336" y="448"/>
                </a:cubicBezTo>
                <a:cubicBezTo>
                  <a:pt x="392" y="391"/>
                  <a:pt x="315" y="458"/>
                  <a:pt x="432" y="416"/>
                </a:cubicBezTo>
                <a:cubicBezTo>
                  <a:pt x="453" y="408"/>
                  <a:pt x="453" y="358"/>
                  <a:pt x="472" y="344"/>
                </a:cubicBezTo>
                <a:cubicBezTo>
                  <a:pt x="485" y="332"/>
                  <a:pt x="505" y="329"/>
                  <a:pt x="520" y="320"/>
                </a:cubicBezTo>
                <a:cubicBezTo>
                  <a:pt x="532" y="281"/>
                  <a:pt x="545" y="289"/>
                  <a:pt x="584" y="280"/>
                </a:cubicBezTo>
                <a:cubicBezTo>
                  <a:pt x="600" y="255"/>
                  <a:pt x="613" y="252"/>
                  <a:pt x="576" y="232"/>
                </a:cubicBezTo>
                <a:cubicBezTo>
                  <a:pt x="561" y="223"/>
                  <a:pt x="528" y="216"/>
                  <a:pt x="528" y="216"/>
                </a:cubicBezTo>
                <a:cubicBezTo>
                  <a:pt x="510" y="163"/>
                  <a:pt x="546" y="162"/>
                  <a:pt x="584" y="144"/>
                </a:cubicBezTo>
                <a:cubicBezTo>
                  <a:pt x="592" y="139"/>
                  <a:pt x="599" y="131"/>
                  <a:pt x="608" y="128"/>
                </a:cubicBezTo>
                <a:cubicBezTo>
                  <a:pt x="623" y="121"/>
                  <a:pt x="640" y="117"/>
                  <a:pt x="656" y="112"/>
                </a:cubicBezTo>
                <a:cubicBezTo>
                  <a:pt x="664" y="109"/>
                  <a:pt x="680" y="104"/>
                  <a:pt x="680" y="104"/>
                </a:cubicBezTo>
                <a:cubicBezTo>
                  <a:pt x="709" y="113"/>
                  <a:pt x="734" y="126"/>
                  <a:pt x="768" y="104"/>
                </a:cubicBezTo>
                <a:cubicBezTo>
                  <a:pt x="776" y="98"/>
                  <a:pt x="756" y="88"/>
                  <a:pt x="752" y="80"/>
                </a:cubicBezTo>
                <a:cubicBezTo>
                  <a:pt x="748" y="72"/>
                  <a:pt x="746" y="64"/>
                  <a:pt x="744" y="56"/>
                </a:cubicBezTo>
                <a:cubicBezTo>
                  <a:pt x="777" y="5"/>
                  <a:pt x="776" y="27"/>
                  <a:pt x="77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0" name="Line 18"/>
          <p:cNvSpPr>
            <a:spLocks noChangeShapeType="1"/>
          </p:cNvSpPr>
          <p:nvPr/>
        </p:nvSpPr>
        <p:spPr bwMode="auto">
          <a:xfrm>
            <a:off x="2501900" y="3632200"/>
            <a:ext cx="685800" cy="1917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36" name="Line 24"/>
          <p:cNvSpPr>
            <a:spLocks noChangeShapeType="1"/>
          </p:cNvSpPr>
          <p:nvPr/>
        </p:nvSpPr>
        <p:spPr bwMode="auto">
          <a:xfrm flipH="1">
            <a:off x="4572000" y="5575300"/>
            <a:ext cx="330200" cy="2984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1" name="Line 29"/>
          <p:cNvSpPr>
            <a:spLocks noChangeShapeType="1"/>
          </p:cNvSpPr>
          <p:nvPr/>
        </p:nvSpPr>
        <p:spPr bwMode="auto">
          <a:xfrm flipH="1">
            <a:off x="7556500" y="2628900"/>
            <a:ext cx="406400" cy="279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49" name="Freeform 37"/>
          <p:cNvSpPr>
            <a:spLocks/>
          </p:cNvSpPr>
          <p:nvPr/>
        </p:nvSpPr>
        <p:spPr bwMode="auto">
          <a:xfrm>
            <a:off x="3695700" y="3086100"/>
            <a:ext cx="212725" cy="1035050"/>
          </a:xfrm>
          <a:custGeom>
            <a:avLst/>
            <a:gdLst>
              <a:gd name="T0" fmla="*/ 124 w 134"/>
              <a:gd name="T1" fmla="*/ 0 h 652"/>
              <a:gd name="T2" fmla="*/ 124 w 134"/>
              <a:gd name="T3" fmla="*/ 84 h 652"/>
              <a:gd name="T4" fmla="*/ 92 w 134"/>
              <a:gd name="T5" fmla="*/ 180 h 652"/>
              <a:gd name="T6" fmla="*/ 104 w 134"/>
              <a:gd name="T7" fmla="*/ 244 h 652"/>
              <a:gd name="T8" fmla="*/ 68 w 134"/>
              <a:gd name="T9" fmla="*/ 332 h 652"/>
              <a:gd name="T10" fmla="*/ 48 w 134"/>
              <a:gd name="T11" fmla="*/ 384 h 652"/>
              <a:gd name="T12" fmla="*/ 28 w 134"/>
              <a:gd name="T13" fmla="*/ 420 h 652"/>
              <a:gd name="T14" fmla="*/ 52 w 134"/>
              <a:gd name="T15" fmla="*/ 488 h 652"/>
              <a:gd name="T16" fmla="*/ 68 w 134"/>
              <a:gd name="T17" fmla="*/ 524 h 652"/>
              <a:gd name="T18" fmla="*/ 64 w 134"/>
              <a:gd name="T19" fmla="*/ 536 h 652"/>
              <a:gd name="T20" fmla="*/ 52 w 134"/>
              <a:gd name="T21" fmla="*/ 544 h 652"/>
              <a:gd name="T22" fmla="*/ 44 w 134"/>
              <a:gd name="T23" fmla="*/ 568 h 652"/>
              <a:gd name="T24" fmla="*/ 40 w 134"/>
              <a:gd name="T25" fmla="*/ 580 h 652"/>
              <a:gd name="T26" fmla="*/ 36 w 134"/>
              <a:gd name="T27" fmla="*/ 616 h 652"/>
              <a:gd name="T28" fmla="*/ 24 w 134"/>
              <a:gd name="T29" fmla="*/ 624 h 652"/>
              <a:gd name="T30" fmla="*/ 0 w 134"/>
              <a:gd name="T31" fmla="*/ 652 h 6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34" h="652">
                <a:moveTo>
                  <a:pt x="124" y="0"/>
                </a:moveTo>
                <a:cubicBezTo>
                  <a:pt x="127" y="33"/>
                  <a:pt x="134" y="52"/>
                  <a:pt x="124" y="84"/>
                </a:cubicBezTo>
                <a:cubicBezTo>
                  <a:pt x="120" y="137"/>
                  <a:pt x="123" y="148"/>
                  <a:pt x="92" y="180"/>
                </a:cubicBezTo>
                <a:cubicBezTo>
                  <a:pt x="94" y="203"/>
                  <a:pt x="96" y="221"/>
                  <a:pt x="104" y="244"/>
                </a:cubicBezTo>
                <a:cubicBezTo>
                  <a:pt x="96" y="272"/>
                  <a:pt x="93" y="314"/>
                  <a:pt x="68" y="332"/>
                </a:cubicBezTo>
                <a:cubicBezTo>
                  <a:pt x="64" y="358"/>
                  <a:pt x="68" y="370"/>
                  <a:pt x="48" y="384"/>
                </a:cubicBezTo>
                <a:cubicBezTo>
                  <a:pt x="29" y="411"/>
                  <a:pt x="35" y="398"/>
                  <a:pt x="28" y="420"/>
                </a:cubicBezTo>
                <a:cubicBezTo>
                  <a:pt x="31" y="447"/>
                  <a:pt x="32" y="468"/>
                  <a:pt x="52" y="488"/>
                </a:cubicBezTo>
                <a:cubicBezTo>
                  <a:pt x="56" y="501"/>
                  <a:pt x="63" y="510"/>
                  <a:pt x="68" y="524"/>
                </a:cubicBezTo>
                <a:cubicBezTo>
                  <a:pt x="66" y="528"/>
                  <a:pt x="66" y="532"/>
                  <a:pt x="64" y="536"/>
                </a:cubicBezTo>
                <a:cubicBezTo>
                  <a:pt x="60" y="539"/>
                  <a:pt x="54" y="539"/>
                  <a:pt x="52" y="544"/>
                </a:cubicBezTo>
                <a:cubicBezTo>
                  <a:pt x="47" y="551"/>
                  <a:pt x="46" y="560"/>
                  <a:pt x="44" y="568"/>
                </a:cubicBezTo>
                <a:cubicBezTo>
                  <a:pt x="42" y="572"/>
                  <a:pt x="40" y="580"/>
                  <a:pt x="40" y="580"/>
                </a:cubicBezTo>
                <a:cubicBezTo>
                  <a:pt x="38" y="592"/>
                  <a:pt x="40" y="604"/>
                  <a:pt x="36" y="616"/>
                </a:cubicBezTo>
                <a:cubicBezTo>
                  <a:pt x="34" y="620"/>
                  <a:pt x="27" y="620"/>
                  <a:pt x="24" y="624"/>
                </a:cubicBezTo>
                <a:cubicBezTo>
                  <a:pt x="13" y="632"/>
                  <a:pt x="9" y="642"/>
                  <a:pt x="0" y="652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1" name="Freeform 39"/>
          <p:cNvSpPr>
            <a:spLocks/>
          </p:cNvSpPr>
          <p:nvPr/>
        </p:nvSpPr>
        <p:spPr bwMode="auto">
          <a:xfrm>
            <a:off x="3195638" y="2327275"/>
            <a:ext cx="741362" cy="1330325"/>
          </a:xfrm>
          <a:custGeom>
            <a:avLst/>
            <a:gdLst>
              <a:gd name="T0" fmla="*/ 467 w 467"/>
              <a:gd name="T1" fmla="*/ 130 h 838"/>
              <a:gd name="T2" fmla="*/ 423 w 467"/>
              <a:gd name="T3" fmla="*/ 122 h 838"/>
              <a:gd name="T4" fmla="*/ 415 w 467"/>
              <a:gd name="T5" fmla="*/ 110 h 838"/>
              <a:gd name="T6" fmla="*/ 355 w 467"/>
              <a:gd name="T7" fmla="*/ 102 h 838"/>
              <a:gd name="T8" fmla="*/ 363 w 467"/>
              <a:gd name="T9" fmla="*/ 54 h 838"/>
              <a:gd name="T10" fmla="*/ 331 w 467"/>
              <a:gd name="T11" fmla="*/ 46 h 838"/>
              <a:gd name="T12" fmla="*/ 271 w 467"/>
              <a:gd name="T13" fmla="*/ 26 h 838"/>
              <a:gd name="T14" fmla="*/ 235 w 467"/>
              <a:gd name="T15" fmla="*/ 6 h 838"/>
              <a:gd name="T16" fmla="*/ 143 w 467"/>
              <a:gd name="T17" fmla="*/ 50 h 838"/>
              <a:gd name="T18" fmla="*/ 103 w 467"/>
              <a:gd name="T19" fmla="*/ 138 h 838"/>
              <a:gd name="T20" fmla="*/ 79 w 467"/>
              <a:gd name="T21" fmla="*/ 222 h 838"/>
              <a:gd name="T22" fmla="*/ 75 w 467"/>
              <a:gd name="T23" fmla="*/ 234 h 838"/>
              <a:gd name="T24" fmla="*/ 63 w 467"/>
              <a:gd name="T25" fmla="*/ 242 h 838"/>
              <a:gd name="T26" fmla="*/ 87 w 467"/>
              <a:gd name="T27" fmla="*/ 306 h 838"/>
              <a:gd name="T28" fmla="*/ 95 w 467"/>
              <a:gd name="T29" fmla="*/ 398 h 838"/>
              <a:gd name="T30" fmla="*/ 123 w 467"/>
              <a:gd name="T31" fmla="*/ 466 h 838"/>
              <a:gd name="T32" fmla="*/ 139 w 467"/>
              <a:gd name="T33" fmla="*/ 478 h 838"/>
              <a:gd name="T34" fmla="*/ 163 w 467"/>
              <a:gd name="T35" fmla="*/ 486 h 838"/>
              <a:gd name="T36" fmla="*/ 219 w 467"/>
              <a:gd name="T37" fmla="*/ 490 h 838"/>
              <a:gd name="T38" fmla="*/ 227 w 467"/>
              <a:gd name="T39" fmla="*/ 530 h 838"/>
              <a:gd name="T40" fmla="*/ 191 w 467"/>
              <a:gd name="T41" fmla="*/ 542 h 838"/>
              <a:gd name="T42" fmla="*/ 119 w 467"/>
              <a:gd name="T43" fmla="*/ 590 h 838"/>
              <a:gd name="T44" fmla="*/ 79 w 467"/>
              <a:gd name="T45" fmla="*/ 622 h 838"/>
              <a:gd name="T46" fmla="*/ 59 w 467"/>
              <a:gd name="T47" fmla="*/ 658 h 838"/>
              <a:gd name="T48" fmla="*/ 39 w 467"/>
              <a:gd name="T49" fmla="*/ 706 h 838"/>
              <a:gd name="T50" fmla="*/ 3 w 467"/>
              <a:gd name="T51" fmla="*/ 790 h 838"/>
              <a:gd name="T52" fmla="*/ 27 w 467"/>
              <a:gd name="T53" fmla="*/ 838 h 838"/>
              <a:gd name="T54" fmla="*/ 87 w 467"/>
              <a:gd name="T55" fmla="*/ 814 h 838"/>
              <a:gd name="T56" fmla="*/ 151 w 467"/>
              <a:gd name="T57" fmla="*/ 830 h 838"/>
              <a:gd name="T58" fmla="*/ 195 w 467"/>
              <a:gd name="T59" fmla="*/ 818 h 838"/>
              <a:gd name="T60" fmla="*/ 231 w 467"/>
              <a:gd name="T61" fmla="*/ 822 h 838"/>
              <a:gd name="T62" fmla="*/ 267 w 467"/>
              <a:gd name="T63" fmla="*/ 790 h 838"/>
              <a:gd name="T64" fmla="*/ 339 w 467"/>
              <a:gd name="T65" fmla="*/ 734 h 838"/>
              <a:gd name="T66" fmla="*/ 411 w 467"/>
              <a:gd name="T67" fmla="*/ 726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7" h="838">
                <a:moveTo>
                  <a:pt x="467" y="130"/>
                </a:moveTo>
                <a:cubicBezTo>
                  <a:pt x="452" y="125"/>
                  <a:pt x="436" y="127"/>
                  <a:pt x="423" y="122"/>
                </a:cubicBezTo>
                <a:cubicBezTo>
                  <a:pt x="418" y="120"/>
                  <a:pt x="418" y="113"/>
                  <a:pt x="415" y="110"/>
                </a:cubicBezTo>
                <a:cubicBezTo>
                  <a:pt x="399" y="97"/>
                  <a:pt x="375" y="103"/>
                  <a:pt x="355" y="102"/>
                </a:cubicBezTo>
                <a:cubicBezTo>
                  <a:pt x="359" y="85"/>
                  <a:pt x="374" y="70"/>
                  <a:pt x="363" y="54"/>
                </a:cubicBezTo>
                <a:cubicBezTo>
                  <a:pt x="356" y="44"/>
                  <a:pt x="341" y="48"/>
                  <a:pt x="331" y="46"/>
                </a:cubicBezTo>
                <a:cubicBezTo>
                  <a:pt x="309" y="41"/>
                  <a:pt x="292" y="30"/>
                  <a:pt x="271" y="26"/>
                </a:cubicBezTo>
                <a:cubicBezTo>
                  <a:pt x="260" y="5"/>
                  <a:pt x="257" y="0"/>
                  <a:pt x="235" y="6"/>
                </a:cubicBezTo>
                <a:cubicBezTo>
                  <a:pt x="207" y="33"/>
                  <a:pt x="179" y="40"/>
                  <a:pt x="143" y="50"/>
                </a:cubicBezTo>
                <a:cubicBezTo>
                  <a:pt x="116" y="89"/>
                  <a:pt x="147" y="108"/>
                  <a:pt x="103" y="138"/>
                </a:cubicBezTo>
                <a:cubicBezTo>
                  <a:pt x="93" y="165"/>
                  <a:pt x="102" y="206"/>
                  <a:pt x="79" y="222"/>
                </a:cubicBezTo>
                <a:cubicBezTo>
                  <a:pt x="77" y="226"/>
                  <a:pt x="77" y="230"/>
                  <a:pt x="75" y="234"/>
                </a:cubicBezTo>
                <a:cubicBezTo>
                  <a:pt x="71" y="237"/>
                  <a:pt x="64" y="237"/>
                  <a:pt x="63" y="242"/>
                </a:cubicBezTo>
                <a:cubicBezTo>
                  <a:pt x="57" y="264"/>
                  <a:pt x="80" y="286"/>
                  <a:pt x="87" y="306"/>
                </a:cubicBezTo>
                <a:cubicBezTo>
                  <a:pt x="76" y="336"/>
                  <a:pt x="76" y="370"/>
                  <a:pt x="95" y="398"/>
                </a:cubicBezTo>
                <a:cubicBezTo>
                  <a:pt x="101" y="424"/>
                  <a:pt x="92" y="455"/>
                  <a:pt x="123" y="466"/>
                </a:cubicBezTo>
                <a:cubicBezTo>
                  <a:pt x="128" y="470"/>
                  <a:pt x="133" y="475"/>
                  <a:pt x="139" y="478"/>
                </a:cubicBezTo>
                <a:cubicBezTo>
                  <a:pt x="146" y="481"/>
                  <a:pt x="163" y="486"/>
                  <a:pt x="163" y="486"/>
                </a:cubicBezTo>
                <a:cubicBezTo>
                  <a:pt x="184" y="481"/>
                  <a:pt x="197" y="484"/>
                  <a:pt x="219" y="490"/>
                </a:cubicBezTo>
                <a:cubicBezTo>
                  <a:pt x="224" y="498"/>
                  <a:pt x="239" y="518"/>
                  <a:pt x="227" y="530"/>
                </a:cubicBezTo>
                <a:cubicBezTo>
                  <a:pt x="206" y="547"/>
                  <a:pt x="207" y="531"/>
                  <a:pt x="191" y="542"/>
                </a:cubicBezTo>
                <a:cubicBezTo>
                  <a:pt x="166" y="558"/>
                  <a:pt x="147" y="580"/>
                  <a:pt x="119" y="590"/>
                </a:cubicBezTo>
                <a:cubicBezTo>
                  <a:pt x="105" y="600"/>
                  <a:pt x="93" y="612"/>
                  <a:pt x="79" y="622"/>
                </a:cubicBezTo>
                <a:cubicBezTo>
                  <a:pt x="60" y="649"/>
                  <a:pt x="66" y="636"/>
                  <a:pt x="59" y="658"/>
                </a:cubicBezTo>
                <a:cubicBezTo>
                  <a:pt x="55" y="682"/>
                  <a:pt x="58" y="692"/>
                  <a:pt x="39" y="706"/>
                </a:cubicBezTo>
                <a:cubicBezTo>
                  <a:pt x="21" y="732"/>
                  <a:pt x="17" y="761"/>
                  <a:pt x="3" y="790"/>
                </a:cubicBezTo>
                <a:cubicBezTo>
                  <a:pt x="6" y="818"/>
                  <a:pt x="0" y="831"/>
                  <a:pt x="27" y="838"/>
                </a:cubicBezTo>
                <a:cubicBezTo>
                  <a:pt x="48" y="832"/>
                  <a:pt x="68" y="826"/>
                  <a:pt x="87" y="814"/>
                </a:cubicBezTo>
                <a:cubicBezTo>
                  <a:pt x="108" y="817"/>
                  <a:pt x="129" y="822"/>
                  <a:pt x="151" y="830"/>
                </a:cubicBezTo>
                <a:cubicBezTo>
                  <a:pt x="187" y="820"/>
                  <a:pt x="172" y="825"/>
                  <a:pt x="195" y="818"/>
                </a:cubicBezTo>
                <a:cubicBezTo>
                  <a:pt x="207" y="819"/>
                  <a:pt x="218" y="822"/>
                  <a:pt x="231" y="822"/>
                </a:cubicBezTo>
                <a:cubicBezTo>
                  <a:pt x="249" y="820"/>
                  <a:pt x="257" y="801"/>
                  <a:pt x="267" y="790"/>
                </a:cubicBezTo>
                <a:cubicBezTo>
                  <a:pt x="291" y="762"/>
                  <a:pt x="310" y="753"/>
                  <a:pt x="339" y="734"/>
                </a:cubicBezTo>
                <a:cubicBezTo>
                  <a:pt x="353" y="712"/>
                  <a:pt x="386" y="726"/>
                  <a:pt x="411" y="726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2" name="Freeform 40"/>
          <p:cNvSpPr>
            <a:spLocks/>
          </p:cNvSpPr>
          <p:nvPr/>
        </p:nvSpPr>
        <p:spPr bwMode="auto">
          <a:xfrm>
            <a:off x="2546350" y="3454400"/>
            <a:ext cx="241300" cy="304800"/>
          </a:xfrm>
          <a:custGeom>
            <a:avLst/>
            <a:gdLst>
              <a:gd name="T0" fmla="*/ 0 w 152"/>
              <a:gd name="T1" fmla="*/ 192 h 192"/>
              <a:gd name="T2" fmla="*/ 40 w 152"/>
              <a:gd name="T3" fmla="*/ 176 h 192"/>
              <a:gd name="T4" fmla="*/ 64 w 152"/>
              <a:gd name="T5" fmla="*/ 168 h 192"/>
              <a:gd name="T6" fmla="*/ 96 w 152"/>
              <a:gd name="T7" fmla="*/ 80 h 192"/>
              <a:gd name="T8" fmla="*/ 132 w 152"/>
              <a:gd name="T9" fmla="*/ 60 h 192"/>
              <a:gd name="T10" fmla="*/ 152 w 152"/>
              <a:gd name="T11" fmla="*/ 24 h 192"/>
              <a:gd name="T12" fmla="*/ 148 w 152"/>
              <a:gd name="T13" fmla="*/ 8 h 192"/>
              <a:gd name="T14" fmla="*/ 136 w 152"/>
              <a:gd name="T15" fmla="*/ 0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52" h="192">
                <a:moveTo>
                  <a:pt x="0" y="192"/>
                </a:moveTo>
                <a:cubicBezTo>
                  <a:pt x="14" y="187"/>
                  <a:pt x="26" y="182"/>
                  <a:pt x="40" y="176"/>
                </a:cubicBezTo>
                <a:cubicBezTo>
                  <a:pt x="47" y="172"/>
                  <a:pt x="64" y="168"/>
                  <a:pt x="64" y="168"/>
                </a:cubicBezTo>
                <a:cubicBezTo>
                  <a:pt x="72" y="150"/>
                  <a:pt x="77" y="86"/>
                  <a:pt x="96" y="80"/>
                </a:cubicBezTo>
                <a:cubicBezTo>
                  <a:pt x="109" y="75"/>
                  <a:pt x="132" y="60"/>
                  <a:pt x="132" y="60"/>
                </a:cubicBezTo>
                <a:cubicBezTo>
                  <a:pt x="150" y="32"/>
                  <a:pt x="144" y="45"/>
                  <a:pt x="152" y="24"/>
                </a:cubicBezTo>
                <a:cubicBezTo>
                  <a:pt x="150" y="18"/>
                  <a:pt x="151" y="12"/>
                  <a:pt x="148" y="8"/>
                </a:cubicBezTo>
                <a:cubicBezTo>
                  <a:pt x="145" y="4"/>
                  <a:pt x="136" y="0"/>
                  <a:pt x="136" y="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6" name="Freeform 44"/>
          <p:cNvSpPr>
            <a:spLocks/>
          </p:cNvSpPr>
          <p:nvPr/>
        </p:nvSpPr>
        <p:spPr bwMode="auto">
          <a:xfrm>
            <a:off x="3736975" y="3257550"/>
            <a:ext cx="179388" cy="508000"/>
          </a:xfrm>
          <a:custGeom>
            <a:avLst/>
            <a:gdLst>
              <a:gd name="T0" fmla="*/ 98 w 113"/>
              <a:gd name="T1" fmla="*/ 0 h 320"/>
              <a:gd name="T2" fmla="*/ 46 w 113"/>
              <a:gd name="T3" fmla="*/ 72 h 320"/>
              <a:gd name="T4" fmla="*/ 50 w 113"/>
              <a:gd name="T5" fmla="*/ 116 h 320"/>
              <a:gd name="T6" fmla="*/ 34 w 113"/>
              <a:gd name="T7" fmla="*/ 164 h 320"/>
              <a:gd name="T8" fmla="*/ 22 w 113"/>
              <a:gd name="T9" fmla="*/ 244 h 320"/>
              <a:gd name="T10" fmla="*/ 6 w 113"/>
              <a:gd name="T11" fmla="*/ 268 h 320"/>
              <a:gd name="T12" fmla="*/ 2 w 113"/>
              <a:gd name="T13" fmla="*/ 280 h 320"/>
              <a:gd name="T14" fmla="*/ 18 w 113"/>
              <a:gd name="T15" fmla="*/ 312 h 320"/>
              <a:gd name="T16" fmla="*/ 42 w 113"/>
              <a:gd name="T17" fmla="*/ 320 h 320"/>
              <a:gd name="T18" fmla="*/ 42 w 113"/>
              <a:gd name="T19" fmla="*/ 280 h 320"/>
              <a:gd name="T20" fmla="*/ 46 w 113"/>
              <a:gd name="T21" fmla="*/ 244 h 320"/>
              <a:gd name="T22" fmla="*/ 58 w 113"/>
              <a:gd name="T23" fmla="*/ 256 h 320"/>
              <a:gd name="T24" fmla="*/ 70 w 113"/>
              <a:gd name="T25" fmla="*/ 252 h 320"/>
              <a:gd name="T26" fmla="*/ 98 w 113"/>
              <a:gd name="T27" fmla="*/ 208 h 320"/>
              <a:gd name="T28" fmla="*/ 74 w 113"/>
              <a:gd name="T29" fmla="*/ 132 h 320"/>
              <a:gd name="T30" fmla="*/ 106 w 113"/>
              <a:gd name="T31" fmla="*/ 72 h 320"/>
              <a:gd name="T32" fmla="*/ 102 w 113"/>
              <a:gd name="T33" fmla="*/ 16 h 320"/>
              <a:gd name="T34" fmla="*/ 90 w 113"/>
              <a:gd name="T35" fmla="*/ 8 h 320"/>
              <a:gd name="T36" fmla="*/ 98 w 113"/>
              <a:gd name="T37" fmla="*/ 0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3" h="320">
                <a:moveTo>
                  <a:pt x="98" y="0"/>
                </a:moveTo>
                <a:cubicBezTo>
                  <a:pt x="56" y="8"/>
                  <a:pt x="69" y="40"/>
                  <a:pt x="46" y="72"/>
                </a:cubicBezTo>
                <a:cubicBezTo>
                  <a:pt x="41" y="89"/>
                  <a:pt x="44" y="98"/>
                  <a:pt x="50" y="116"/>
                </a:cubicBezTo>
                <a:cubicBezTo>
                  <a:pt x="46" y="136"/>
                  <a:pt x="40" y="145"/>
                  <a:pt x="34" y="164"/>
                </a:cubicBezTo>
                <a:cubicBezTo>
                  <a:pt x="32" y="181"/>
                  <a:pt x="30" y="224"/>
                  <a:pt x="22" y="244"/>
                </a:cubicBezTo>
                <a:cubicBezTo>
                  <a:pt x="18" y="252"/>
                  <a:pt x="9" y="258"/>
                  <a:pt x="6" y="268"/>
                </a:cubicBezTo>
                <a:cubicBezTo>
                  <a:pt x="4" y="272"/>
                  <a:pt x="3" y="276"/>
                  <a:pt x="2" y="280"/>
                </a:cubicBezTo>
                <a:cubicBezTo>
                  <a:pt x="5" y="301"/>
                  <a:pt x="0" y="304"/>
                  <a:pt x="18" y="312"/>
                </a:cubicBezTo>
                <a:cubicBezTo>
                  <a:pt x="25" y="315"/>
                  <a:pt x="42" y="320"/>
                  <a:pt x="42" y="320"/>
                </a:cubicBezTo>
                <a:cubicBezTo>
                  <a:pt x="67" y="311"/>
                  <a:pt x="56" y="294"/>
                  <a:pt x="42" y="280"/>
                </a:cubicBezTo>
                <a:cubicBezTo>
                  <a:pt x="43" y="268"/>
                  <a:pt x="39" y="254"/>
                  <a:pt x="46" y="244"/>
                </a:cubicBezTo>
                <a:cubicBezTo>
                  <a:pt x="49" y="239"/>
                  <a:pt x="52" y="254"/>
                  <a:pt x="58" y="256"/>
                </a:cubicBezTo>
                <a:cubicBezTo>
                  <a:pt x="62" y="257"/>
                  <a:pt x="66" y="253"/>
                  <a:pt x="70" y="252"/>
                </a:cubicBezTo>
                <a:cubicBezTo>
                  <a:pt x="75" y="234"/>
                  <a:pt x="83" y="217"/>
                  <a:pt x="98" y="208"/>
                </a:cubicBezTo>
                <a:cubicBezTo>
                  <a:pt x="108" y="177"/>
                  <a:pt x="82" y="158"/>
                  <a:pt x="74" y="132"/>
                </a:cubicBezTo>
                <a:cubicBezTo>
                  <a:pt x="80" y="112"/>
                  <a:pt x="94" y="89"/>
                  <a:pt x="106" y="72"/>
                </a:cubicBezTo>
                <a:cubicBezTo>
                  <a:pt x="109" y="55"/>
                  <a:pt x="113" y="30"/>
                  <a:pt x="102" y="16"/>
                </a:cubicBezTo>
                <a:cubicBezTo>
                  <a:pt x="98" y="12"/>
                  <a:pt x="91" y="12"/>
                  <a:pt x="90" y="8"/>
                </a:cubicBezTo>
                <a:cubicBezTo>
                  <a:pt x="89" y="4"/>
                  <a:pt x="95" y="2"/>
                  <a:pt x="98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7" name="Freeform 45"/>
          <p:cNvSpPr>
            <a:spLocks/>
          </p:cNvSpPr>
          <p:nvPr/>
        </p:nvSpPr>
        <p:spPr bwMode="auto">
          <a:xfrm>
            <a:off x="3884613" y="2012950"/>
            <a:ext cx="173037" cy="273050"/>
          </a:xfrm>
          <a:custGeom>
            <a:avLst/>
            <a:gdLst>
              <a:gd name="T0" fmla="*/ 73 w 109"/>
              <a:gd name="T1" fmla="*/ 0 h 172"/>
              <a:gd name="T2" fmla="*/ 13 w 109"/>
              <a:gd name="T3" fmla="*/ 16 h 172"/>
              <a:gd name="T4" fmla="*/ 5 w 109"/>
              <a:gd name="T5" fmla="*/ 40 h 172"/>
              <a:gd name="T6" fmla="*/ 21 w 109"/>
              <a:gd name="T7" fmla="*/ 64 h 172"/>
              <a:gd name="T8" fmla="*/ 53 w 109"/>
              <a:gd name="T9" fmla="*/ 132 h 172"/>
              <a:gd name="T10" fmla="*/ 85 w 109"/>
              <a:gd name="T11" fmla="*/ 172 h 172"/>
              <a:gd name="T12" fmla="*/ 93 w 109"/>
              <a:gd name="T13" fmla="*/ 148 h 172"/>
              <a:gd name="T14" fmla="*/ 109 w 109"/>
              <a:gd name="T15" fmla="*/ 124 h 172"/>
              <a:gd name="T16" fmla="*/ 89 w 109"/>
              <a:gd name="T17" fmla="*/ 32 h 172"/>
              <a:gd name="T18" fmla="*/ 85 w 109"/>
              <a:gd name="T19" fmla="*/ 4 h 172"/>
              <a:gd name="T20" fmla="*/ 73 w 109"/>
              <a:gd name="T21" fmla="*/ 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09" h="172">
                <a:moveTo>
                  <a:pt x="73" y="0"/>
                </a:moveTo>
                <a:cubicBezTo>
                  <a:pt x="53" y="4"/>
                  <a:pt x="32" y="9"/>
                  <a:pt x="13" y="16"/>
                </a:cubicBezTo>
                <a:cubicBezTo>
                  <a:pt x="10" y="24"/>
                  <a:pt x="0" y="32"/>
                  <a:pt x="5" y="40"/>
                </a:cubicBezTo>
                <a:cubicBezTo>
                  <a:pt x="10" y="48"/>
                  <a:pt x="21" y="64"/>
                  <a:pt x="21" y="64"/>
                </a:cubicBezTo>
                <a:cubicBezTo>
                  <a:pt x="27" y="89"/>
                  <a:pt x="24" y="122"/>
                  <a:pt x="53" y="132"/>
                </a:cubicBezTo>
                <a:cubicBezTo>
                  <a:pt x="60" y="155"/>
                  <a:pt x="60" y="165"/>
                  <a:pt x="85" y="172"/>
                </a:cubicBezTo>
                <a:cubicBezTo>
                  <a:pt x="87" y="164"/>
                  <a:pt x="88" y="155"/>
                  <a:pt x="93" y="148"/>
                </a:cubicBezTo>
                <a:cubicBezTo>
                  <a:pt x="98" y="140"/>
                  <a:pt x="109" y="124"/>
                  <a:pt x="109" y="124"/>
                </a:cubicBezTo>
                <a:cubicBezTo>
                  <a:pt x="104" y="85"/>
                  <a:pt x="100" y="66"/>
                  <a:pt x="89" y="32"/>
                </a:cubicBezTo>
                <a:cubicBezTo>
                  <a:pt x="87" y="22"/>
                  <a:pt x="89" y="12"/>
                  <a:pt x="85" y="4"/>
                </a:cubicBezTo>
                <a:cubicBezTo>
                  <a:pt x="83" y="0"/>
                  <a:pt x="73" y="0"/>
                  <a:pt x="73" y="0"/>
                </a:cubicBezTo>
                <a:close/>
              </a:path>
            </a:pathLst>
          </a:custGeom>
          <a:solidFill>
            <a:srgbClr val="00CCFF"/>
          </a:solidFill>
          <a:ln w="38100" cap="flat" cmpd="sng">
            <a:solidFill>
              <a:srgbClr val="0066FF"/>
            </a:solidFill>
            <a:prstDash val="solid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58" name="Freeform 46"/>
          <p:cNvSpPr>
            <a:spLocks/>
          </p:cNvSpPr>
          <p:nvPr/>
        </p:nvSpPr>
        <p:spPr bwMode="auto">
          <a:xfrm>
            <a:off x="2876550" y="5575300"/>
            <a:ext cx="376238" cy="520700"/>
          </a:xfrm>
          <a:custGeom>
            <a:avLst/>
            <a:gdLst>
              <a:gd name="T0" fmla="*/ 0 w 237"/>
              <a:gd name="T1" fmla="*/ 320 h 328"/>
              <a:gd name="T2" fmla="*/ 48 w 237"/>
              <a:gd name="T3" fmla="*/ 240 h 328"/>
              <a:gd name="T4" fmla="*/ 64 w 237"/>
              <a:gd name="T5" fmla="*/ 196 h 328"/>
              <a:gd name="T6" fmla="*/ 88 w 237"/>
              <a:gd name="T7" fmla="*/ 136 h 328"/>
              <a:gd name="T8" fmla="*/ 108 w 237"/>
              <a:gd name="T9" fmla="*/ 72 h 328"/>
              <a:gd name="T10" fmla="*/ 168 w 237"/>
              <a:gd name="T11" fmla="*/ 20 h 328"/>
              <a:gd name="T12" fmla="*/ 176 w 237"/>
              <a:gd name="T13" fmla="*/ 8 h 328"/>
              <a:gd name="T14" fmla="*/ 200 w 237"/>
              <a:gd name="T15" fmla="*/ 0 h 328"/>
              <a:gd name="T16" fmla="*/ 220 w 237"/>
              <a:gd name="T17" fmla="*/ 52 h 328"/>
              <a:gd name="T18" fmla="*/ 196 w 237"/>
              <a:gd name="T19" fmla="*/ 132 h 328"/>
              <a:gd name="T20" fmla="*/ 176 w 237"/>
              <a:gd name="T21" fmla="*/ 228 h 328"/>
              <a:gd name="T22" fmla="*/ 168 w 237"/>
              <a:gd name="T23" fmla="*/ 260 h 328"/>
              <a:gd name="T24" fmla="*/ 156 w 237"/>
              <a:gd name="T25" fmla="*/ 284 h 328"/>
              <a:gd name="T26" fmla="*/ 152 w 237"/>
              <a:gd name="T27" fmla="*/ 304 h 328"/>
              <a:gd name="T28" fmla="*/ 144 w 237"/>
              <a:gd name="T29" fmla="*/ 328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7" h="328">
                <a:moveTo>
                  <a:pt x="0" y="320"/>
                </a:moveTo>
                <a:cubicBezTo>
                  <a:pt x="18" y="291"/>
                  <a:pt x="17" y="260"/>
                  <a:pt x="48" y="240"/>
                </a:cubicBezTo>
                <a:cubicBezTo>
                  <a:pt x="53" y="223"/>
                  <a:pt x="61" y="214"/>
                  <a:pt x="64" y="196"/>
                </a:cubicBezTo>
                <a:cubicBezTo>
                  <a:pt x="68" y="161"/>
                  <a:pt x="61" y="153"/>
                  <a:pt x="88" y="136"/>
                </a:cubicBezTo>
                <a:cubicBezTo>
                  <a:pt x="100" y="116"/>
                  <a:pt x="96" y="89"/>
                  <a:pt x="108" y="72"/>
                </a:cubicBezTo>
                <a:cubicBezTo>
                  <a:pt x="121" y="51"/>
                  <a:pt x="147" y="33"/>
                  <a:pt x="168" y="20"/>
                </a:cubicBezTo>
                <a:cubicBezTo>
                  <a:pt x="170" y="16"/>
                  <a:pt x="171" y="10"/>
                  <a:pt x="176" y="8"/>
                </a:cubicBezTo>
                <a:cubicBezTo>
                  <a:pt x="183" y="3"/>
                  <a:pt x="200" y="0"/>
                  <a:pt x="200" y="0"/>
                </a:cubicBezTo>
                <a:cubicBezTo>
                  <a:pt x="237" y="7"/>
                  <a:pt x="230" y="19"/>
                  <a:pt x="220" y="52"/>
                </a:cubicBezTo>
                <a:cubicBezTo>
                  <a:pt x="216" y="102"/>
                  <a:pt x="223" y="104"/>
                  <a:pt x="196" y="132"/>
                </a:cubicBezTo>
                <a:cubicBezTo>
                  <a:pt x="199" y="179"/>
                  <a:pt x="207" y="196"/>
                  <a:pt x="176" y="228"/>
                </a:cubicBezTo>
                <a:cubicBezTo>
                  <a:pt x="172" y="238"/>
                  <a:pt x="171" y="249"/>
                  <a:pt x="168" y="260"/>
                </a:cubicBezTo>
                <a:cubicBezTo>
                  <a:pt x="153" y="299"/>
                  <a:pt x="165" y="246"/>
                  <a:pt x="156" y="284"/>
                </a:cubicBezTo>
                <a:cubicBezTo>
                  <a:pt x="154" y="290"/>
                  <a:pt x="153" y="297"/>
                  <a:pt x="152" y="304"/>
                </a:cubicBezTo>
                <a:cubicBezTo>
                  <a:pt x="149" y="312"/>
                  <a:pt x="144" y="328"/>
                  <a:pt x="144" y="328"/>
                </a:cubicBezTo>
              </a:path>
            </a:pathLst>
          </a:custGeom>
          <a:solidFill>
            <a:schemeClr val="accent1"/>
          </a:solidFill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61" name="Oval 49"/>
          <p:cNvSpPr>
            <a:spLocks noChangeArrowheads="1"/>
          </p:cNvSpPr>
          <p:nvPr/>
        </p:nvSpPr>
        <p:spPr bwMode="auto">
          <a:xfrm>
            <a:off x="4292600" y="2984500"/>
            <a:ext cx="146050" cy="139700"/>
          </a:xfrm>
          <a:prstGeom prst="ellipse">
            <a:avLst/>
          </a:prstGeom>
          <a:solidFill>
            <a:srgbClr val="00CC00"/>
          </a:solidFill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78" name="Text Box 66"/>
          <p:cNvSpPr txBox="1">
            <a:spLocks noChangeArrowheads="1"/>
          </p:cNvSpPr>
          <p:nvPr/>
        </p:nvSpPr>
        <p:spPr bwMode="auto">
          <a:xfrm>
            <a:off x="1689100" y="1260475"/>
            <a:ext cx="1768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Mediterranean Ozhi</a:t>
            </a:r>
          </a:p>
        </p:txBody>
      </p:sp>
      <p:sp>
        <p:nvSpPr>
          <p:cNvPr id="218179" name="Oval 67"/>
          <p:cNvSpPr>
            <a:spLocks noChangeArrowheads="1"/>
          </p:cNvSpPr>
          <p:nvPr/>
        </p:nvSpPr>
        <p:spPr bwMode="auto">
          <a:xfrm>
            <a:off x="3460750" y="5632450"/>
            <a:ext cx="95250" cy="88900"/>
          </a:xfrm>
          <a:prstGeom prst="ellipse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83" name="Text Box 71"/>
          <p:cNvSpPr txBox="1">
            <a:spLocks noChangeArrowheads="1"/>
          </p:cNvSpPr>
          <p:nvPr/>
        </p:nvSpPr>
        <p:spPr bwMode="auto">
          <a:xfrm>
            <a:off x="2019300" y="5549900"/>
            <a:ext cx="11811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solidFill>
                  <a:srgbClr val="99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charset="0"/>
              </a:rPr>
              <a:t> Gulf of                    Aqaba</a:t>
            </a:r>
          </a:p>
        </p:txBody>
      </p:sp>
      <p:sp>
        <p:nvSpPr>
          <p:cNvPr id="218195" name="Text Box 83"/>
          <p:cNvSpPr txBox="1">
            <a:spLocks noChangeArrowheads="1"/>
          </p:cNvSpPr>
          <p:nvPr/>
        </p:nvSpPr>
        <p:spPr bwMode="auto">
          <a:xfrm>
            <a:off x="4406900" y="44196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</a:t>
            </a:r>
          </a:p>
        </p:txBody>
      </p:sp>
      <p:sp>
        <p:nvSpPr>
          <p:cNvPr id="218197" name="Text Box 85"/>
          <p:cNvSpPr txBox="1">
            <a:spLocks noChangeArrowheads="1"/>
          </p:cNvSpPr>
          <p:nvPr/>
        </p:nvSpPr>
        <p:spPr bwMode="auto">
          <a:xfrm>
            <a:off x="1587500" y="47244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EJIPT</a:t>
            </a:r>
          </a:p>
        </p:txBody>
      </p:sp>
      <p:sp>
        <p:nvSpPr>
          <p:cNvPr id="218198" name="Text Box 86"/>
          <p:cNvSpPr txBox="1">
            <a:spLocks noChangeArrowheads="1"/>
          </p:cNvSpPr>
          <p:nvPr/>
        </p:nvSpPr>
        <p:spPr bwMode="auto">
          <a:xfrm>
            <a:off x="7391400" y="18161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IRAQ</a:t>
            </a:r>
          </a:p>
        </p:txBody>
      </p:sp>
      <p:sp>
        <p:nvSpPr>
          <p:cNvPr id="218199" name="Text Box 87"/>
          <p:cNvSpPr txBox="1">
            <a:spLocks noChangeArrowheads="1"/>
          </p:cNvSpPr>
          <p:nvPr/>
        </p:nvSpPr>
        <p:spPr bwMode="auto">
          <a:xfrm>
            <a:off x="4572000" y="15113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SYRIA</a:t>
            </a:r>
          </a:p>
        </p:txBody>
      </p:sp>
      <p:sp>
        <p:nvSpPr>
          <p:cNvPr id="218200" name="Text Box 88"/>
          <p:cNvSpPr txBox="1">
            <a:spLocks noChangeArrowheads="1"/>
          </p:cNvSpPr>
          <p:nvPr/>
        </p:nvSpPr>
        <p:spPr bwMode="auto">
          <a:xfrm>
            <a:off x="3111500" y="1193800"/>
            <a:ext cx="146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LEBANON</a:t>
            </a:r>
          </a:p>
        </p:txBody>
      </p:sp>
      <p:sp>
        <p:nvSpPr>
          <p:cNvPr id="218202" name="Line 90"/>
          <p:cNvSpPr>
            <a:spLocks noChangeShapeType="1"/>
          </p:cNvSpPr>
          <p:nvPr/>
        </p:nvSpPr>
        <p:spPr bwMode="auto">
          <a:xfrm>
            <a:off x="7759700" y="2768600"/>
            <a:ext cx="609600" cy="76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03" name="Text Box 91"/>
          <p:cNvSpPr txBox="1">
            <a:spLocks noChangeArrowheads="1"/>
          </p:cNvSpPr>
          <p:nvPr/>
        </p:nvSpPr>
        <p:spPr bwMode="auto">
          <a:xfrm>
            <a:off x="6375400" y="4699000"/>
            <a:ext cx="1460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SAUDI ARABIA</a:t>
            </a:r>
          </a:p>
        </p:txBody>
      </p:sp>
      <p:sp>
        <p:nvSpPr>
          <p:cNvPr id="218206" name="Text Box 94"/>
          <p:cNvSpPr txBox="1">
            <a:spLocks noChangeArrowheads="1"/>
          </p:cNvSpPr>
          <p:nvPr/>
        </p:nvSpPr>
        <p:spPr bwMode="auto">
          <a:xfrm>
            <a:off x="4076700" y="2730500"/>
            <a:ext cx="132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AMMAN</a:t>
            </a:r>
          </a:p>
        </p:txBody>
      </p:sp>
      <p:sp>
        <p:nvSpPr>
          <p:cNvPr id="218234" name="Line 122"/>
          <p:cNvSpPr>
            <a:spLocks noChangeShapeType="1"/>
          </p:cNvSpPr>
          <p:nvPr/>
        </p:nvSpPr>
        <p:spPr bwMode="auto">
          <a:xfrm flipV="1">
            <a:off x="5295900" y="990600"/>
            <a:ext cx="3048000" cy="161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5" name="Line 123"/>
          <p:cNvSpPr>
            <a:spLocks noChangeShapeType="1"/>
          </p:cNvSpPr>
          <p:nvPr/>
        </p:nvSpPr>
        <p:spPr bwMode="auto">
          <a:xfrm flipV="1">
            <a:off x="5461000" y="2908300"/>
            <a:ext cx="2095500" cy="5080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6" name="Line 124"/>
          <p:cNvSpPr>
            <a:spLocks noChangeShapeType="1"/>
          </p:cNvSpPr>
          <p:nvPr/>
        </p:nvSpPr>
        <p:spPr bwMode="auto">
          <a:xfrm>
            <a:off x="5461000" y="3416300"/>
            <a:ext cx="1054100" cy="10668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7" name="Line 125"/>
          <p:cNvSpPr>
            <a:spLocks noChangeShapeType="1"/>
          </p:cNvSpPr>
          <p:nvPr/>
        </p:nvSpPr>
        <p:spPr bwMode="auto">
          <a:xfrm>
            <a:off x="3238500" y="5664200"/>
            <a:ext cx="1333500" cy="2032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8" name="Line 126"/>
          <p:cNvSpPr>
            <a:spLocks noChangeShapeType="1"/>
          </p:cNvSpPr>
          <p:nvPr/>
        </p:nvSpPr>
        <p:spPr bwMode="auto">
          <a:xfrm flipH="1">
            <a:off x="4902200" y="5168900"/>
            <a:ext cx="254000" cy="4064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39" name="Line 127"/>
          <p:cNvSpPr>
            <a:spLocks noChangeShapeType="1"/>
          </p:cNvSpPr>
          <p:nvPr/>
        </p:nvSpPr>
        <p:spPr bwMode="auto">
          <a:xfrm flipH="1">
            <a:off x="5137150" y="5029200"/>
            <a:ext cx="819150" cy="1333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0" name="Line 128"/>
          <p:cNvSpPr>
            <a:spLocks noChangeShapeType="1"/>
          </p:cNvSpPr>
          <p:nvPr/>
        </p:nvSpPr>
        <p:spPr bwMode="auto">
          <a:xfrm flipH="1">
            <a:off x="5981700" y="4686300"/>
            <a:ext cx="190500" cy="342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1" name="Line 129"/>
          <p:cNvSpPr>
            <a:spLocks noChangeShapeType="1"/>
          </p:cNvSpPr>
          <p:nvPr/>
        </p:nvSpPr>
        <p:spPr bwMode="auto">
          <a:xfrm flipH="1">
            <a:off x="6172200" y="4508500"/>
            <a:ext cx="3683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2" name="Line 130"/>
          <p:cNvSpPr>
            <a:spLocks noChangeShapeType="1"/>
          </p:cNvSpPr>
          <p:nvPr/>
        </p:nvSpPr>
        <p:spPr bwMode="auto">
          <a:xfrm flipH="1" flipV="1">
            <a:off x="7416800" y="1485900"/>
            <a:ext cx="304800" cy="8509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3" name="Line 131"/>
          <p:cNvSpPr>
            <a:spLocks noChangeShapeType="1"/>
          </p:cNvSpPr>
          <p:nvPr/>
        </p:nvSpPr>
        <p:spPr bwMode="auto">
          <a:xfrm flipH="1" flipV="1">
            <a:off x="7899400" y="2463800"/>
            <a:ext cx="50800" cy="1397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4" name="Line 132"/>
          <p:cNvSpPr>
            <a:spLocks noChangeShapeType="1"/>
          </p:cNvSpPr>
          <p:nvPr/>
        </p:nvSpPr>
        <p:spPr bwMode="auto">
          <a:xfrm flipH="1" flipV="1">
            <a:off x="7632700" y="2362200"/>
            <a:ext cx="50800" cy="16510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5" name="Line 133"/>
          <p:cNvSpPr>
            <a:spLocks noChangeShapeType="1"/>
          </p:cNvSpPr>
          <p:nvPr/>
        </p:nvSpPr>
        <p:spPr bwMode="auto">
          <a:xfrm flipH="1">
            <a:off x="7613650" y="2330450"/>
            <a:ext cx="101600" cy="317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6" name="Line 134"/>
          <p:cNvSpPr>
            <a:spLocks noChangeShapeType="1"/>
          </p:cNvSpPr>
          <p:nvPr/>
        </p:nvSpPr>
        <p:spPr bwMode="auto">
          <a:xfrm flipH="1">
            <a:off x="7677150" y="2476500"/>
            <a:ext cx="222250" cy="57150"/>
          </a:xfrm>
          <a:prstGeom prst="lin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7" name="Freeform 135"/>
          <p:cNvSpPr>
            <a:spLocks/>
          </p:cNvSpPr>
          <p:nvPr/>
        </p:nvSpPr>
        <p:spPr bwMode="auto">
          <a:xfrm>
            <a:off x="3889375" y="1600200"/>
            <a:ext cx="200025" cy="1492250"/>
          </a:xfrm>
          <a:custGeom>
            <a:avLst/>
            <a:gdLst>
              <a:gd name="T0" fmla="*/ 102 w 126"/>
              <a:gd name="T1" fmla="*/ 0 h 940"/>
              <a:gd name="T2" fmla="*/ 126 w 126"/>
              <a:gd name="T3" fmla="*/ 40 h 940"/>
              <a:gd name="T4" fmla="*/ 114 w 126"/>
              <a:gd name="T5" fmla="*/ 80 h 940"/>
              <a:gd name="T6" fmla="*/ 78 w 126"/>
              <a:gd name="T7" fmla="*/ 224 h 940"/>
              <a:gd name="T8" fmla="*/ 102 w 126"/>
              <a:gd name="T9" fmla="*/ 336 h 940"/>
              <a:gd name="T10" fmla="*/ 58 w 126"/>
              <a:gd name="T11" fmla="*/ 432 h 940"/>
              <a:gd name="T12" fmla="*/ 50 w 126"/>
              <a:gd name="T13" fmla="*/ 468 h 940"/>
              <a:gd name="T14" fmla="*/ 26 w 126"/>
              <a:gd name="T15" fmla="*/ 512 h 940"/>
              <a:gd name="T16" fmla="*/ 30 w 126"/>
              <a:gd name="T17" fmla="*/ 560 h 940"/>
              <a:gd name="T18" fmla="*/ 18 w 126"/>
              <a:gd name="T19" fmla="*/ 640 h 940"/>
              <a:gd name="T20" fmla="*/ 46 w 126"/>
              <a:gd name="T21" fmla="*/ 680 h 940"/>
              <a:gd name="T22" fmla="*/ 34 w 126"/>
              <a:gd name="T23" fmla="*/ 740 h 940"/>
              <a:gd name="T24" fmla="*/ 34 w 126"/>
              <a:gd name="T25" fmla="*/ 784 h 940"/>
              <a:gd name="T26" fmla="*/ 26 w 126"/>
              <a:gd name="T27" fmla="*/ 808 h 940"/>
              <a:gd name="T28" fmla="*/ 18 w 126"/>
              <a:gd name="T29" fmla="*/ 888 h 940"/>
              <a:gd name="T30" fmla="*/ 2 w 126"/>
              <a:gd name="T31" fmla="*/ 912 h 940"/>
              <a:gd name="T32" fmla="*/ 6 w 126"/>
              <a:gd name="T33" fmla="*/ 940 h 9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940">
                <a:moveTo>
                  <a:pt x="102" y="0"/>
                </a:moveTo>
                <a:cubicBezTo>
                  <a:pt x="106" y="24"/>
                  <a:pt x="113" y="21"/>
                  <a:pt x="126" y="40"/>
                </a:cubicBezTo>
                <a:cubicBezTo>
                  <a:pt x="116" y="69"/>
                  <a:pt x="120" y="55"/>
                  <a:pt x="114" y="80"/>
                </a:cubicBezTo>
                <a:cubicBezTo>
                  <a:pt x="108" y="131"/>
                  <a:pt x="90" y="175"/>
                  <a:pt x="78" y="224"/>
                </a:cubicBezTo>
                <a:cubicBezTo>
                  <a:pt x="80" y="265"/>
                  <a:pt x="79" y="301"/>
                  <a:pt x="102" y="336"/>
                </a:cubicBezTo>
                <a:cubicBezTo>
                  <a:pt x="98" y="364"/>
                  <a:pt x="90" y="421"/>
                  <a:pt x="58" y="432"/>
                </a:cubicBezTo>
                <a:cubicBezTo>
                  <a:pt x="48" y="446"/>
                  <a:pt x="44" y="451"/>
                  <a:pt x="50" y="468"/>
                </a:cubicBezTo>
                <a:cubicBezTo>
                  <a:pt x="45" y="497"/>
                  <a:pt x="40" y="490"/>
                  <a:pt x="26" y="512"/>
                </a:cubicBezTo>
                <a:cubicBezTo>
                  <a:pt x="29" y="533"/>
                  <a:pt x="41" y="543"/>
                  <a:pt x="30" y="560"/>
                </a:cubicBezTo>
                <a:cubicBezTo>
                  <a:pt x="38" y="585"/>
                  <a:pt x="26" y="615"/>
                  <a:pt x="18" y="640"/>
                </a:cubicBezTo>
                <a:cubicBezTo>
                  <a:pt x="37" y="669"/>
                  <a:pt x="28" y="656"/>
                  <a:pt x="46" y="680"/>
                </a:cubicBezTo>
                <a:cubicBezTo>
                  <a:pt x="51" y="703"/>
                  <a:pt x="46" y="720"/>
                  <a:pt x="34" y="740"/>
                </a:cubicBezTo>
                <a:cubicBezTo>
                  <a:pt x="40" y="759"/>
                  <a:pt x="40" y="753"/>
                  <a:pt x="34" y="784"/>
                </a:cubicBezTo>
                <a:cubicBezTo>
                  <a:pt x="32" y="792"/>
                  <a:pt x="26" y="808"/>
                  <a:pt x="26" y="808"/>
                </a:cubicBezTo>
                <a:cubicBezTo>
                  <a:pt x="22" y="843"/>
                  <a:pt x="13" y="854"/>
                  <a:pt x="18" y="888"/>
                </a:cubicBezTo>
                <a:cubicBezTo>
                  <a:pt x="12" y="896"/>
                  <a:pt x="0" y="902"/>
                  <a:pt x="2" y="912"/>
                </a:cubicBezTo>
                <a:cubicBezTo>
                  <a:pt x="3" y="921"/>
                  <a:pt x="6" y="940"/>
                  <a:pt x="6" y="94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8" name="Freeform 136"/>
          <p:cNvSpPr>
            <a:spLocks/>
          </p:cNvSpPr>
          <p:nvPr/>
        </p:nvSpPr>
        <p:spPr bwMode="auto">
          <a:xfrm>
            <a:off x="3244850" y="4121150"/>
            <a:ext cx="450850" cy="1397000"/>
          </a:xfrm>
          <a:custGeom>
            <a:avLst/>
            <a:gdLst>
              <a:gd name="T0" fmla="*/ 284 w 284"/>
              <a:gd name="T1" fmla="*/ 0 h 880"/>
              <a:gd name="T2" fmla="*/ 248 w 284"/>
              <a:gd name="T3" fmla="*/ 48 h 880"/>
              <a:gd name="T4" fmla="*/ 232 w 284"/>
              <a:gd name="T5" fmla="*/ 120 h 880"/>
              <a:gd name="T6" fmla="*/ 220 w 284"/>
              <a:gd name="T7" fmla="*/ 128 h 880"/>
              <a:gd name="T8" fmla="*/ 208 w 284"/>
              <a:gd name="T9" fmla="*/ 144 h 880"/>
              <a:gd name="T10" fmla="*/ 180 w 284"/>
              <a:gd name="T11" fmla="*/ 188 h 880"/>
              <a:gd name="T12" fmla="*/ 152 w 284"/>
              <a:gd name="T13" fmla="*/ 264 h 880"/>
              <a:gd name="T14" fmla="*/ 164 w 284"/>
              <a:gd name="T15" fmla="*/ 340 h 880"/>
              <a:gd name="T16" fmla="*/ 144 w 284"/>
              <a:gd name="T17" fmla="*/ 392 h 880"/>
              <a:gd name="T18" fmla="*/ 136 w 284"/>
              <a:gd name="T19" fmla="*/ 416 h 880"/>
              <a:gd name="T20" fmla="*/ 144 w 284"/>
              <a:gd name="T21" fmla="*/ 440 h 880"/>
              <a:gd name="T22" fmla="*/ 148 w 284"/>
              <a:gd name="T23" fmla="*/ 452 h 880"/>
              <a:gd name="T24" fmla="*/ 128 w 284"/>
              <a:gd name="T25" fmla="*/ 524 h 880"/>
              <a:gd name="T26" fmla="*/ 100 w 284"/>
              <a:gd name="T27" fmla="*/ 576 h 880"/>
              <a:gd name="T28" fmla="*/ 84 w 284"/>
              <a:gd name="T29" fmla="*/ 600 h 880"/>
              <a:gd name="T30" fmla="*/ 88 w 284"/>
              <a:gd name="T31" fmla="*/ 620 h 880"/>
              <a:gd name="T32" fmla="*/ 96 w 284"/>
              <a:gd name="T33" fmla="*/ 644 h 880"/>
              <a:gd name="T34" fmla="*/ 76 w 284"/>
              <a:gd name="T35" fmla="*/ 680 h 880"/>
              <a:gd name="T36" fmla="*/ 68 w 284"/>
              <a:gd name="T37" fmla="*/ 692 h 880"/>
              <a:gd name="T38" fmla="*/ 64 w 284"/>
              <a:gd name="T39" fmla="*/ 708 h 880"/>
              <a:gd name="T40" fmla="*/ 60 w 284"/>
              <a:gd name="T41" fmla="*/ 784 h 880"/>
              <a:gd name="T42" fmla="*/ 24 w 284"/>
              <a:gd name="T43" fmla="*/ 832 h 880"/>
              <a:gd name="T44" fmla="*/ 16 w 284"/>
              <a:gd name="T45" fmla="*/ 868 h 880"/>
              <a:gd name="T46" fmla="*/ 0 w 284"/>
              <a:gd name="T47" fmla="*/ 880 h 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4" h="880">
                <a:moveTo>
                  <a:pt x="284" y="0"/>
                </a:moveTo>
                <a:cubicBezTo>
                  <a:pt x="261" y="7"/>
                  <a:pt x="268" y="34"/>
                  <a:pt x="248" y="48"/>
                </a:cubicBezTo>
                <a:cubicBezTo>
                  <a:pt x="229" y="75"/>
                  <a:pt x="243" y="81"/>
                  <a:pt x="232" y="120"/>
                </a:cubicBezTo>
                <a:cubicBezTo>
                  <a:pt x="230" y="124"/>
                  <a:pt x="223" y="124"/>
                  <a:pt x="220" y="128"/>
                </a:cubicBezTo>
                <a:cubicBezTo>
                  <a:pt x="215" y="132"/>
                  <a:pt x="212" y="138"/>
                  <a:pt x="208" y="144"/>
                </a:cubicBezTo>
                <a:cubicBezTo>
                  <a:pt x="200" y="166"/>
                  <a:pt x="199" y="175"/>
                  <a:pt x="180" y="188"/>
                </a:cubicBezTo>
                <a:cubicBezTo>
                  <a:pt x="175" y="217"/>
                  <a:pt x="161" y="236"/>
                  <a:pt x="152" y="264"/>
                </a:cubicBezTo>
                <a:cubicBezTo>
                  <a:pt x="147" y="297"/>
                  <a:pt x="154" y="310"/>
                  <a:pt x="164" y="340"/>
                </a:cubicBezTo>
                <a:cubicBezTo>
                  <a:pt x="157" y="358"/>
                  <a:pt x="149" y="373"/>
                  <a:pt x="144" y="392"/>
                </a:cubicBezTo>
                <a:cubicBezTo>
                  <a:pt x="141" y="400"/>
                  <a:pt x="136" y="416"/>
                  <a:pt x="136" y="416"/>
                </a:cubicBezTo>
                <a:cubicBezTo>
                  <a:pt x="138" y="424"/>
                  <a:pt x="141" y="432"/>
                  <a:pt x="144" y="440"/>
                </a:cubicBezTo>
                <a:cubicBezTo>
                  <a:pt x="145" y="444"/>
                  <a:pt x="148" y="452"/>
                  <a:pt x="148" y="452"/>
                </a:cubicBezTo>
                <a:cubicBezTo>
                  <a:pt x="144" y="489"/>
                  <a:pt x="150" y="501"/>
                  <a:pt x="128" y="524"/>
                </a:cubicBezTo>
                <a:cubicBezTo>
                  <a:pt x="117" y="555"/>
                  <a:pt x="118" y="552"/>
                  <a:pt x="100" y="576"/>
                </a:cubicBezTo>
                <a:cubicBezTo>
                  <a:pt x="93" y="583"/>
                  <a:pt x="84" y="600"/>
                  <a:pt x="84" y="600"/>
                </a:cubicBezTo>
                <a:cubicBezTo>
                  <a:pt x="85" y="606"/>
                  <a:pt x="86" y="613"/>
                  <a:pt x="88" y="620"/>
                </a:cubicBezTo>
                <a:cubicBezTo>
                  <a:pt x="90" y="628"/>
                  <a:pt x="96" y="644"/>
                  <a:pt x="96" y="644"/>
                </a:cubicBezTo>
                <a:cubicBezTo>
                  <a:pt x="88" y="665"/>
                  <a:pt x="94" y="652"/>
                  <a:pt x="76" y="680"/>
                </a:cubicBezTo>
                <a:cubicBezTo>
                  <a:pt x="73" y="684"/>
                  <a:pt x="68" y="692"/>
                  <a:pt x="68" y="692"/>
                </a:cubicBezTo>
                <a:cubicBezTo>
                  <a:pt x="66" y="697"/>
                  <a:pt x="64" y="702"/>
                  <a:pt x="64" y="708"/>
                </a:cubicBezTo>
                <a:cubicBezTo>
                  <a:pt x="61" y="733"/>
                  <a:pt x="64" y="759"/>
                  <a:pt x="60" y="784"/>
                </a:cubicBezTo>
                <a:cubicBezTo>
                  <a:pt x="58" y="791"/>
                  <a:pt x="28" y="818"/>
                  <a:pt x="24" y="832"/>
                </a:cubicBezTo>
                <a:cubicBezTo>
                  <a:pt x="20" y="843"/>
                  <a:pt x="21" y="857"/>
                  <a:pt x="16" y="868"/>
                </a:cubicBezTo>
                <a:cubicBezTo>
                  <a:pt x="13" y="873"/>
                  <a:pt x="4" y="875"/>
                  <a:pt x="0" y="88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249" name="Freeform 137"/>
          <p:cNvSpPr>
            <a:spLocks/>
          </p:cNvSpPr>
          <p:nvPr/>
        </p:nvSpPr>
        <p:spPr bwMode="auto">
          <a:xfrm>
            <a:off x="4025900" y="2139950"/>
            <a:ext cx="1276350" cy="482600"/>
          </a:xfrm>
          <a:custGeom>
            <a:avLst/>
            <a:gdLst>
              <a:gd name="T0" fmla="*/ 804 w 804"/>
              <a:gd name="T1" fmla="*/ 292 h 304"/>
              <a:gd name="T2" fmla="*/ 780 w 804"/>
              <a:gd name="T3" fmla="*/ 304 h 304"/>
              <a:gd name="T4" fmla="*/ 756 w 804"/>
              <a:gd name="T5" fmla="*/ 296 h 304"/>
              <a:gd name="T6" fmla="*/ 744 w 804"/>
              <a:gd name="T7" fmla="*/ 292 h 304"/>
              <a:gd name="T8" fmla="*/ 680 w 804"/>
              <a:gd name="T9" fmla="*/ 284 h 304"/>
              <a:gd name="T10" fmla="*/ 616 w 804"/>
              <a:gd name="T11" fmla="*/ 276 h 304"/>
              <a:gd name="T12" fmla="*/ 544 w 804"/>
              <a:gd name="T13" fmla="*/ 264 h 304"/>
              <a:gd name="T14" fmla="*/ 480 w 804"/>
              <a:gd name="T15" fmla="*/ 256 h 304"/>
              <a:gd name="T16" fmla="*/ 468 w 804"/>
              <a:gd name="T17" fmla="*/ 228 h 304"/>
              <a:gd name="T18" fmla="*/ 452 w 804"/>
              <a:gd name="T19" fmla="*/ 220 h 304"/>
              <a:gd name="T20" fmla="*/ 428 w 804"/>
              <a:gd name="T21" fmla="*/ 196 h 304"/>
              <a:gd name="T22" fmla="*/ 416 w 804"/>
              <a:gd name="T23" fmla="*/ 188 h 304"/>
              <a:gd name="T24" fmla="*/ 372 w 804"/>
              <a:gd name="T25" fmla="*/ 160 h 304"/>
              <a:gd name="T26" fmla="*/ 348 w 804"/>
              <a:gd name="T27" fmla="*/ 168 h 304"/>
              <a:gd name="T28" fmla="*/ 300 w 804"/>
              <a:gd name="T29" fmla="*/ 160 h 304"/>
              <a:gd name="T30" fmla="*/ 272 w 804"/>
              <a:gd name="T31" fmla="*/ 128 h 304"/>
              <a:gd name="T32" fmla="*/ 268 w 804"/>
              <a:gd name="T33" fmla="*/ 100 h 304"/>
              <a:gd name="T34" fmla="*/ 244 w 804"/>
              <a:gd name="T35" fmla="*/ 92 h 304"/>
              <a:gd name="T36" fmla="*/ 212 w 804"/>
              <a:gd name="T37" fmla="*/ 48 h 304"/>
              <a:gd name="T38" fmla="*/ 156 w 804"/>
              <a:gd name="T39" fmla="*/ 8 h 304"/>
              <a:gd name="T40" fmla="*/ 96 w 804"/>
              <a:gd name="T41" fmla="*/ 12 h 304"/>
              <a:gd name="T42" fmla="*/ 0 w 804"/>
              <a:gd name="T43" fmla="*/ 20 h 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4" h="304">
                <a:moveTo>
                  <a:pt x="804" y="292"/>
                </a:moveTo>
                <a:cubicBezTo>
                  <a:pt x="799" y="295"/>
                  <a:pt x="787" y="304"/>
                  <a:pt x="780" y="304"/>
                </a:cubicBezTo>
                <a:cubicBezTo>
                  <a:pt x="771" y="303"/>
                  <a:pt x="764" y="298"/>
                  <a:pt x="756" y="296"/>
                </a:cubicBezTo>
                <a:cubicBezTo>
                  <a:pt x="752" y="294"/>
                  <a:pt x="744" y="292"/>
                  <a:pt x="744" y="292"/>
                </a:cubicBezTo>
                <a:cubicBezTo>
                  <a:pt x="720" y="297"/>
                  <a:pt x="702" y="289"/>
                  <a:pt x="680" y="284"/>
                </a:cubicBezTo>
                <a:cubicBezTo>
                  <a:pt x="658" y="269"/>
                  <a:pt x="641" y="272"/>
                  <a:pt x="616" y="276"/>
                </a:cubicBezTo>
                <a:cubicBezTo>
                  <a:pt x="576" y="262"/>
                  <a:pt x="600" y="268"/>
                  <a:pt x="544" y="264"/>
                </a:cubicBezTo>
                <a:cubicBezTo>
                  <a:pt x="512" y="253"/>
                  <a:pt x="526" y="251"/>
                  <a:pt x="480" y="256"/>
                </a:cubicBezTo>
                <a:cubicBezTo>
                  <a:pt x="475" y="246"/>
                  <a:pt x="475" y="235"/>
                  <a:pt x="468" y="228"/>
                </a:cubicBezTo>
                <a:cubicBezTo>
                  <a:pt x="463" y="223"/>
                  <a:pt x="456" y="223"/>
                  <a:pt x="452" y="220"/>
                </a:cubicBezTo>
                <a:cubicBezTo>
                  <a:pt x="443" y="212"/>
                  <a:pt x="437" y="202"/>
                  <a:pt x="428" y="196"/>
                </a:cubicBezTo>
                <a:cubicBezTo>
                  <a:pt x="424" y="193"/>
                  <a:pt x="420" y="190"/>
                  <a:pt x="416" y="188"/>
                </a:cubicBezTo>
                <a:cubicBezTo>
                  <a:pt x="408" y="166"/>
                  <a:pt x="392" y="165"/>
                  <a:pt x="372" y="160"/>
                </a:cubicBezTo>
                <a:cubicBezTo>
                  <a:pt x="364" y="162"/>
                  <a:pt x="356" y="169"/>
                  <a:pt x="348" y="168"/>
                </a:cubicBezTo>
                <a:cubicBezTo>
                  <a:pt x="332" y="165"/>
                  <a:pt x="300" y="160"/>
                  <a:pt x="300" y="160"/>
                </a:cubicBezTo>
                <a:cubicBezTo>
                  <a:pt x="291" y="146"/>
                  <a:pt x="280" y="141"/>
                  <a:pt x="272" y="128"/>
                </a:cubicBezTo>
                <a:cubicBezTo>
                  <a:pt x="270" y="118"/>
                  <a:pt x="273" y="107"/>
                  <a:pt x="268" y="100"/>
                </a:cubicBezTo>
                <a:cubicBezTo>
                  <a:pt x="262" y="93"/>
                  <a:pt x="244" y="92"/>
                  <a:pt x="244" y="92"/>
                </a:cubicBezTo>
                <a:cubicBezTo>
                  <a:pt x="238" y="75"/>
                  <a:pt x="225" y="57"/>
                  <a:pt x="212" y="48"/>
                </a:cubicBezTo>
                <a:cubicBezTo>
                  <a:pt x="203" y="21"/>
                  <a:pt x="178" y="19"/>
                  <a:pt x="156" y="8"/>
                </a:cubicBezTo>
                <a:cubicBezTo>
                  <a:pt x="114" y="18"/>
                  <a:pt x="134" y="17"/>
                  <a:pt x="96" y="12"/>
                </a:cubicBezTo>
                <a:cubicBezTo>
                  <a:pt x="61" y="0"/>
                  <a:pt x="33" y="20"/>
                  <a:pt x="0" y="20"/>
                </a:cubicBezTo>
              </a:path>
            </a:pathLst>
          </a:custGeom>
          <a:noFill/>
          <a:ln w="38100" cap="flat" cmpd="sng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AF2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8311" name="Group 199"/>
          <p:cNvGrpSpPr>
            <a:grpSpLocks/>
          </p:cNvGrpSpPr>
          <p:nvPr/>
        </p:nvGrpSpPr>
        <p:grpSpPr bwMode="auto">
          <a:xfrm>
            <a:off x="2517775" y="1611313"/>
            <a:ext cx="1557338" cy="3910012"/>
            <a:chOff x="1584" y="1019"/>
            <a:chExt cx="981" cy="2463"/>
          </a:xfrm>
        </p:grpSpPr>
        <p:sp>
          <p:nvSpPr>
            <p:cNvPr id="218310" name="Freeform 198"/>
            <p:cNvSpPr>
              <a:spLocks/>
            </p:cNvSpPr>
            <p:nvPr/>
          </p:nvSpPr>
          <p:spPr bwMode="auto">
            <a:xfrm>
              <a:off x="1616" y="1019"/>
              <a:ext cx="949" cy="2463"/>
            </a:xfrm>
            <a:custGeom>
              <a:avLst/>
              <a:gdLst>
                <a:gd name="T0" fmla="*/ 48 w 949"/>
                <a:gd name="T1" fmla="*/ 1498 h 2463"/>
                <a:gd name="T2" fmla="*/ 112 w 949"/>
                <a:gd name="T3" fmla="*/ 1664 h 2463"/>
                <a:gd name="T4" fmla="*/ 203 w 949"/>
                <a:gd name="T5" fmla="*/ 1914 h 2463"/>
                <a:gd name="T6" fmla="*/ 299 w 949"/>
                <a:gd name="T7" fmla="*/ 2197 h 2463"/>
                <a:gd name="T8" fmla="*/ 368 w 949"/>
                <a:gd name="T9" fmla="*/ 2384 h 2463"/>
                <a:gd name="T10" fmla="*/ 475 w 949"/>
                <a:gd name="T11" fmla="*/ 2448 h 2463"/>
                <a:gd name="T12" fmla="*/ 501 w 949"/>
                <a:gd name="T13" fmla="*/ 2357 h 2463"/>
                <a:gd name="T14" fmla="*/ 512 w 949"/>
                <a:gd name="T15" fmla="*/ 2240 h 2463"/>
                <a:gd name="T16" fmla="*/ 549 w 949"/>
                <a:gd name="T17" fmla="*/ 2106 h 2463"/>
                <a:gd name="T18" fmla="*/ 565 w 949"/>
                <a:gd name="T19" fmla="*/ 1994 h 2463"/>
                <a:gd name="T20" fmla="*/ 592 w 949"/>
                <a:gd name="T21" fmla="*/ 1877 h 2463"/>
                <a:gd name="T22" fmla="*/ 661 w 949"/>
                <a:gd name="T23" fmla="*/ 1680 h 2463"/>
                <a:gd name="T24" fmla="*/ 768 w 949"/>
                <a:gd name="T25" fmla="*/ 1477 h 2463"/>
                <a:gd name="T26" fmla="*/ 757 w 949"/>
                <a:gd name="T27" fmla="*/ 1445 h 2463"/>
                <a:gd name="T28" fmla="*/ 752 w 949"/>
                <a:gd name="T29" fmla="*/ 1360 h 2463"/>
                <a:gd name="T30" fmla="*/ 805 w 949"/>
                <a:gd name="T31" fmla="*/ 1168 h 2463"/>
                <a:gd name="T32" fmla="*/ 800 w 949"/>
                <a:gd name="T33" fmla="*/ 1157 h 2463"/>
                <a:gd name="T34" fmla="*/ 747 w 949"/>
                <a:gd name="T35" fmla="*/ 1205 h 2463"/>
                <a:gd name="T36" fmla="*/ 683 w 949"/>
                <a:gd name="T37" fmla="*/ 1237 h 2463"/>
                <a:gd name="T38" fmla="*/ 437 w 949"/>
                <a:gd name="T39" fmla="*/ 1296 h 2463"/>
                <a:gd name="T40" fmla="*/ 416 w 949"/>
                <a:gd name="T41" fmla="*/ 1141 h 2463"/>
                <a:gd name="T42" fmla="*/ 469 w 949"/>
                <a:gd name="T43" fmla="*/ 1093 h 2463"/>
                <a:gd name="T44" fmla="*/ 533 w 949"/>
                <a:gd name="T45" fmla="*/ 997 h 2463"/>
                <a:gd name="T46" fmla="*/ 480 w 949"/>
                <a:gd name="T47" fmla="*/ 837 h 2463"/>
                <a:gd name="T48" fmla="*/ 485 w 949"/>
                <a:gd name="T49" fmla="*/ 666 h 2463"/>
                <a:gd name="T50" fmla="*/ 560 w 949"/>
                <a:gd name="T51" fmla="*/ 517 h 2463"/>
                <a:gd name="T52" fmla="*/ 715 w 949"/>
                <a:gd name="T53" fmla="*/ 501 h 2463"/>
                <a:gd name="T54" fmla="*/ 795 w 949"/>
                <a:gd name="T55" fmla="*/ 554 h 2463"/>
                <a:gd name="T56" fmla="*/ 869 w 949"/>
                <a:gd name="T57" fmla="*/ 565 h 2463"/>
                <a:gd name="T58" fmla="*/ 912 w 949"/>
                <a:gd name="T59" fmla="*/ 352 h 2463"/>
                <a:gd name="T60" fmla="*/ 917 w 949"/>
                <a:gd name="T61" fmla="*/ 208 h 2463"/>
                <a:gd name="T62" fmla="*/ 901 w 949"/>
                <a:gd name="T63" fmla="*/ 0 h 2463"/>
                <a:gd name="T64" fmla="*/ 864 w 949"/>
                <a:gd name="T65" fmla="*/ 37 h 2463"/>
                <a:gd name="T66" fmla="*/ 789 w 949"/>
                <a:gd name="T67" fmla="*/ 138 h 2463"/>
                <a:gd name="T68" fmla="*/ 608 w 949"/>
                <a:gd name="T69" fmla="*/ 122 h 2463"/>
                <a:gd name="T70" fmla="*/ 544 w 949"/>
                <a:gd name="T71" fmla="*/ 277 h 2463"/>
                <a:gd name="T72" fmla="*/ 464 w 949"/>
                <a:gd name="T73" fmla="*/ 314 h 2463"/>
                <a:gd name="T74" fmla="*/ 379 w 949"/>
                <a:gd name="T75" fmla="*/ 586 h 2463"/>
                <a:gd name="T76" fmla="*/ 304 w 949"/>
                <a:gd name="T77" fmla="*/ 848 h 2463"/>
                <a:gd name="T78" fmla="*/ 229 w 949"/>
                <a:gd name="T79" fmla="*/ 976 h 2463"/>
                <a:gd name="T80" fmla="*/ 197 w 949"/>
                <a:gd name="T81" fmla="*/ 1024 h 2463"/>
                <a:gd name="T82" fmla="*/ 133 w 949"/>
                <a:gd name="T83" fmla="*/ 1109 h 2463"/>
                <a:gd name="T84" fmla="*/ 91 w 949"/>
                <a:gd name="T85" fmla="*/ 1173 h 2463"/>
                <a:gd name="T86" fmla="*/ 139 w 949"/>
                <a:gd name="T87" fmla="*/ 1173 h 2463"/>
                <a:gd name="T88" fmla="*/ 107 w 949"/>
                <a:gd name="T89" fmla="*/ 1242 h 2463"/>
                <a:gd name="T90" fmla="*/ 32 w 949"/>
                <a:gd name="T91" fmla="*/ 1349 h 2463"/>
                <a:gd name="T92" fmla="*/ 0 w 949"/>
                <a:gd name="T93" fmla="*/ 1376 h 2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49" h="2463">
                  <a:moveTo>
                    <a:pt x="0" y="1376"/>
                  </a:moveTo>
                  <a:cubicBezTo>
                    <a:pt x="24" y="1411"/>
                    <a:pt x="22" y="1460"/>
                    <a:pt x="48" y="1498"/>
                  </a:cubicBezTo>
                  <a:cubicBezTo>
                    <a:pt x="60" y="1537"/>
                    <a:pt x="43" y="1488"/>
                    <a:pt x="64" y="1530"/>
                  </a:cubicBezTo>
                  <a:cubicBezTo>
                    <a:pt x="84" y="1570"/>
                    <a:pt x="100" y="1619"/>
                    <a:pt x="112" y="1664"/>
                  </a:cubicBezTo>
                  <a:cubicBezTo>
                    <a:pt x="127" y="1722"/>
                    <a:pt x="136" y="1794"/>
                    <a:pt x="171" y="1845"/>
                  </a:cubicBezTo>
                  <a:cubicBezTo>
                    <a:pt x="178" y="1867"/>
                    <a:pt x="191" y="1893"/>
                    <a:pt x="203" y="1914"/>
                  </a:cubicBezTo>
                  <a:cubicBezTo>
                    <a:pt x="209" y="1925"/>
                    <a:pt x="224" y="1946"/>
                    <a:pt x="224" y="1946"/>
                  </a:cubicBezTo>
                  <a:cubicBezTo>
                    <a:pt x="246" y="2018"/>
                    <a:pt x="255" y="2133"/>
                    <a:pt x="299" y="2197"/>
                  </a:cubicBezTo>
                  <a:cubicBezTo>
                    <a:pt x="309" y="2229"/>
                    <a:pt x="316" y="2264"/>
                    <a:pt x="336" y="2293"/>
                  </a:cubicBezTo>
                  <a:cubicBezTo>
                    <a:pt x="345" y="2323"/>
                    <a:pt x="355" y="2354"/>
                    <a:pt x="368" y="2384"/>
                  </a:cubicBezTo>
                  <a:cubicBezTo>
                    <a:pt x="379" y="2411"/>
                    <a:pt x="378" y="2442"/>
                    <a:pt x="411" y="2453"/>
                  </a:cubicBezTo>
                  <a:cubicBezTo>
                    <a:pt x="432" y="2451"/>
                    <a:pt x="459" y="2463"/>
                    <a:pt x="475" y="2448"/>
                  </a:cubicBezTo>
                  <a:cubicBezTo>
                    <a:pt x="486" y="2436"/>
                    <a:pt x="464" y="2400"/>
                    <a:pt x="464" y="2400"/>
                  </a:cubicBezTo>
                  <a:cubicBezTo>
                    <a:pt x="469" y="2369"/>
                    <a:pt x="472" y="2365"/>
                    <a:pt x="501" y="2357"/>
                  </a:cubicBezTo>
                  <a:cubicBezTo>
                    <a:pt x="516" y="2334"/>
                    <a:pt x="507" y="2323"/>
                    <a:pt x="501" y="2298"/>
                  </a:cubicBezTo>
                  <a:cubicBezTo>
                    <a:pt x="503" y="2278"/>
                    <a:pt x="509" y="2259"/>
                    <a:pt x="512" y="2240"/>
                  </a:cubicBezTo>
                  <a:cubicBezTo>
                    <a:pt x="516" y="2204"/>
                    <a:pt x="503" y="2171"/>
                    <a:pt x="539" y="2160"/>
                  </a:cubicBezTo>
                  <a:cubicBezTo>
                    <a:pt x="551" y="2119"/>
                    <a:pt x="534" y="2178"/>
                    <a:pt x="549" y="2106"/>
                  </a:cubicBezTo>
                  <a:cubicBezTo>
                    <a:pt x="553" y="2084"/>
                    <a:pt x="569" y="2063"/>
                    <a:pt x="576" y="2042"/>
                  </a:cubicBezTo>
                  <a:cubicBezTo>
                    <a:pt x="573" y="2025"/>
                    <a:pt x="565" y="2010"/>
                    <a:pt x="565" y="1994"/>
                  </a:cubicBezTo>
                  <a:cubicBezTo>
                    <a:pt x="565" y="1977"/>
                    <a:pt x="581" y="1946"/>
                    <a:pt x="581" y="1946"/>
                  </a:cubicBezTo>
                  <a:cubicBezTo>
                    <a:pt x="583" y="1922"/>
                    <a:pt x="589" y="1900"/>
                    <a:pt x="592" y="1877"/>
                  </a:cubicBezTo>
                  <a:cubicBezTo>
                    <a:pt x="596" y="1840"/>
                    <a:pt x="579" y="1793"/>
                    <a:pt x="619" y="1781"/>
                  </a:cubicBezTo>
                  <a:cubicBezTo>
                    <a:pt x="639" y="1747"/>
                    <a:pt x="626" y="1701"/>
                    <a:pt x="661" y="1680"/>
                  </a:cubicBezTo>
                  <a:cubicBezTo>
                    <a:pt x="674" y="1642"/>
                    <a:pt x="673" y="1613"/>
                    <a:pt x="709" y="1589"/>
                  </a:cubicBezTo>
                  <a:cubicBezTo>
                    <a:pt x="733" y="1553"/>
                    <a:pt x="755" y="1518"/>
                    <a:pt x="768" y="1477"/>
                  </a:cubicBezTo>
                  <a:cubicBezTo>
                    <a:pt x="766" y="1471"/>
                    <a:pt x="764" y="1466"/>
                    <a:pt x="763" y="1461"/>
                  </a:cubicBezTo>
                  <a:cubicBezTo>
                    <a:pt x="761" y="1455"/>
                    <a:pt x="758" y="1450"/>
                    <a:pt x="757" y="1445"/>
                  </a:cubicBezTo>
                  <a:cubicBezTo>
                    <a:pt x="753" y="1434"/>
                    <a:pt x="747" y="1413"/>
                    <a:pt x="747" y="1413"/>
                  </a:cubicBezTo>
                  <a:cubicBezTo>
                    <a:pt x="748" y="1395"/>
                    <a:pt x="752" y="1360"/>
                    <a:pt x="752" y="1360"/>
                  </a:cubicBezTo>
                  <a:cubicBezTo>
                    <a:pt x="759" y="1329"/>
                    <a:pt x="767" y="1298"/>
                    <a:pt x="779" y="1269"/>
                  </a:cubicBezTo>
                  <a:cubicBezTo>
                    <a:pt x="782" y="1242"/>
                    <a:pt x="788" y="1191"/>
                    <a:pt x="805" y="1168"/>
                  </a:cubicBezTo>
                  <a:cubicBezTo>
                    <a:pt x="808" y="1162"/>
                    <a:pt x="818" y="1157"/>
                    <a:pt x="816" y="1152"/>
                  </a:cubicBezTo>
                  <a:cubicBezTo>
                    <a:pt x="813" y="1146"/>
                    <a:pt x="805" y="1155"/>
                    <a:pt x="800" y="1157"/>
                  </a:cubicBezTo>
                  <a:cubicBezTo>
                    <a:pt x="791" y="1185"/>
                    <a:pt x="799" y="1169"/>
                    <a:pt x="763" y="1194"/>
                  </a:cubicBezTo>
                  <a:cubicBezTo>
                    <a:pt x="757" y="1197"/>
                    <a:pt x="747" y="1205"/>
                    <a:pt x="747" y="1205"/>
                  </a:cubicBezTo>
                  <a:cubicBezTo>
                    <a:pt x="728" y="1231"/>
                    <a:pt x="742" y="1218"/>
                    <a:pt x="699" y="1232"/>
                  </a:cubicBezTo>
                  <a:cubicBezTo>
                    <a:pt x="693" y="1233"/>
                    <a:pt x="683" y="1237"/>
                    <a:pt x="683" y="1237"/>
                  </a:cubicBezTo>
                  <a:cubicBezTo>
                    <a:pt x="671" y="1259"/>
                    <a:pt x="657" y="1267"/>
                    <a:pt x="640" y="1285"/>
                  </a:cubicBezTo>
                  <a:cubicBezTo>
                    <a:pt x="572" y="1274"/>
                    <a:pt x="501" y="1271"/>
                    <a:pt x="437" y="1296"/>
                  </a:cubicBezTo>
                  <a:cubicBezTo>
                    <a:pt x="378" y="1286"/>
                    <a:pt x="383" y="1280"/>
                    <a:pt x="400" y="1226"/>
                  </a:cubicBezTo>
                  <a:cubicBezTo>
                    <a:pt x="400" y="1219"/>
                    <a:pt x="402" y="1154"/>
                    <a:pt x="416" y="1141"/>
                  </a:cubicBezTo>
                  <a:cubicBezTo>
                    <a:pt x="425" y="1131"/>
                    <a:pt x="448" y="1120"/>
                    <a:pt x="448" y="1120"/>
                  </a:cubicBezTo>
                  <a:cubicBezTo>
                    <a:pt x="459" y="1082"/>
                    <a:pt x="442" y="1125"/>
                    <a:pt x="469" y="1093"/>
                  </a:cubicBezTo>
                  <a:cubicBezTo>
                    <a:pt x="472" y="1088"/>
                    <a:pt x="471" y="1081"/>
                    <a:pt x="475" y="1077"/>
                  </a:cubicBezTo>
                  <a:cubicBezTo>
                    <a:pt x="493" y="1050"/>
                    <a:pt x="515" y="1025"/>
                    <a:pt x="533" y="997"/>
                  </a:cubicBezTo>
                  <a:cubicBezTo>
                    <a:pt x="506" y="978"/>
                    <a:pt x="505" y="942"/>
                    <a:pt x="496" y="912"/>
                  </a:cubicBezTo>
                  <a:cubicBezTo>
                    <a:pt x="492" y="880"/>
                    <a:pt x="488" y="864"/>
                    <a:pt x="480" y="837"/>
                  </a:cubicBezTo>
                  <a:cubicBezTo>
                    <a:pt x="486" y="808"/>
                    <a:pt x="478" y="788"/>
                    <a:pt x="469" y="762"/>
                  </a:cubicBezTo>
                  <a:cubicBezTo>
                    <a:pt x="465" y="719"/>
                    <a:pt x="455" y="695"/>
                    <a:pt x="485" y="666"/>
                  </a:cubicBezTo>
                  <a:cubicBezTo>
                    <a:pt x="494" y="641"/>
                    <a:pt x="497" y="618"/>
                    <a:pt x="512" y="597"/>
                  </a:cubicBezTo>
                  <a:cubicBezTo>
                    <a:pt x="493" y="537"/>
                    <a:pt x="514" y="531"/>
                    <a:pt x="560" y="517"/>
                  </a:cubicBezTo>
                  <a:cubicBezTo>
                    <a:pt x="575" y="487"/>
                    <a:pt x="589" y="484"/>
                    <a:pt x="619" y="474"/>
                  </a:cubicBezTo>
                  <a:cubicBezTo>
                    <a:pt x="663" y="477"/>
                    <a:pt x="691" y="467"/>
                    <a:pt x="715" y="501"/>
                  </a:cubicBezTo>
                  <a:cubicBezTo>
                    <a:pt x="721" y="522"/>
                    <a:pt x="725" y="531"/>
                    <a:pt x="747" y="538"/>
                  </a:cubicBezTo>
                  <a:cubicBezTo>
                    <a:pt x="775" y="557"/>
                    <a:pt x="750" y="543"/>
                    <a:pt x="795" y="554"/>
                  </a:cubicBezTo>
                  <a:cubicBezTo>
                    <a:pt x="807" y="556"/>
                    <a:pt x="832" y="565"/>
                    <a:pt x="832" y="565"/>
                  </a:cubicBezTo>
                  <a:cubicBezTo>
                    <a:pt x="852" y="578"/>
                    <a:pt x="859" y="594"/>
                    <a:pt x="869" y="565"/>
                  </a:cubicBezTo>
                  <a:cubicBezTo>
                    <a:pt x="872" y="506"/>
                    <a:pt x="863" y="456"/>
                    <a:pt x="896" y="410"/>
                  </a:cubicBezTo>
                  <a:cubicBezTo>
                    <a:pt x="900" y="390"/>
                    <a:pt x="907" y="371"/>
                    <a:pt x="912" y="352"/>
                  </a:cubicBezTo>
                  <a:cubicBezTo>
                    <a:pt x="906" y="309"/>
                    <a:pt x="898" y="283"/>
                    <a:pt x="907" y="240"/>
                  </a:cubicBezTo>
                  <a:cubicBezTo>
                    <a:pt x="909" y="229"/>
                    <a:pt x="917" y="208"/>
                    <a:pt x="917" y="208"/>
                  </a:cubicBezTo>
                  <a:cubicBezTo>
                    <a:pt x="924" y="150"/>
                    <a:pt x="938" y="93"/>
                    <a:pt x="949" y="37"/>
                  </a:cubicBezTo>
                  <a:cubicBezTo>
                    <a:pt x="941" y="12"/>
                    <a:pt x="924" y="7"/>
                    <a:pt x="901" y="0"/>
                  </a:cubicBezTo>
                  <a:cubicBezTo>
                    <a:pt x="892" y="1"/>
                    <a:pt x="882" y="0"/>
                    <a:pt x="875" y="5"/>
                  </a:cubicBezTo>
                  <a:cubicBezTo>
                    <a:pt x="873" y="6"/>
                    <a:pt x="864" y="35"/>
                    <a:pt x="864" y="37"/>
                  </a:cubicBezTo>
                  <a:cubicBezTo>
                    <a:pt x="857" y="61"/>
                    <a:pt x="853" y="101"/>
                    <a:pt x="837" y="122"/>
                  </a:cubicBezTo>
                  <a:cubicBezTo>
                    <a:pt x="824" y="137"/>
                    <a:pt x="806" y="135"/>
                    <a:pt x="789" y="138"/>
                  </a:cubicBezTo>
                  <a:cubicBezTo>
                    <a:pt x="766" y="146"/>
                    <a:pt x="742" y="151"/>
                    <a:pt x="720" y="160"/>
                  </a:cubicBezTo>
                  <a:cubicBezTo>
                    <a:pt x="682" y="145"/>
                    <a:pt x="647" y="130"/>
                    <a:pt x="608" y="122"/>
                  </a:cubicBezTo>
                  <a:cubicBezTo>
                    <a:pt x="586" y="130"/>
                    <a:pt x="588" y="141"/>
                    <a:pt x="576" y="160"/>
                  </a:cubicBezTo>
                  <a:cubicBezTo>
                    <a:pt x="563" y="198"/>
                    <a:pt x="554" y="237"/>
                    <a:pt x="544" y="277"/>
                  </a:cubicBezTo>
                  <a:cubicBezTo>
                    <a:pt x="535" y="307"/>
                    <a:pt x="539" y="325"/>
                    <a:pt x="512" y="336"/>
                  </a:cubicBezTo>
                  <a:cubicBezTo>
                    <a:pt x="484" y="317"/>
                    <a:pt x="498" y="305"/>
                    <a:pt x="464" y="314"/>
                  </a:cubicBezTo>
                  <a:cubicBezTo>
                    <a:pt x="444" y="342"/>
                    <a:pt x="439" y="377"/>
                    <a:pt x="427" y="410"/>
                  </a:cubicBezTo>
                  <a:cubicBezTo>
                    <a:pt x="405" y="467"/>
                    <a:pt x="390" y="526"/>
                    <a:pt x="379" y="586"/>
                  </a:cubicBezTo>
                  <a:cubicBezTo>
                    <a:pt x="374" y="644"/>
                    <a:pt x="376" y="716"/>
                    <a:pt x="341" y="768"/>
                  </a:cubicBezTo>
                  <a:cubicBezTo>
                    <a:pt x="330" y="801"/>
                    <a:pt x="324" y="817"/>
                    <a:pt x="304" y="848"/>
                  </a:cubicBezTo>
                  <a:cubicBezTo>
                    <a:pt x="293" y="864"/>
                    <a:pt x="272" y="896"/>
                    <a:pt x="272" y="896"/>
                  </a:cubicBezTo>
                  <a:cubicBezTo>
                    <a:pt x="262" y="926"/>
                    <a:pt x="246" y="949"/>
                    <a:pt x="229" y="976"/>
                  </a:cubicBezTo>
                  <a:cubicBezTo>
                    <a:pt x="222" y="986"/>
                    <a:pt x="215" y="997"/>
                    <a:pt x="208" y="1008"/>
                  </a:cubicBezTo>
                  <a:cubicBezTo>
                    <a:pt x="204" y="1013"/>
                    <a:pt x="197" y="1024"/>
                    <a:pt x="197" y="1024"/>
                  </a:cubicBezTo>
                  <a:cubicBezTo>
                    <a:pt x="190" y="1043"/>
                    <a:pt x="184" y="1075"/>
                    <a:pt x="165" y="1088"/>
                  </a:cubicBezTo>
                  <a:cubicBezTo>
                    <a:pt x="154" y="1095"/>
                    <a:pt x="133" y="1109"/>
                    <a:pt x="133" y="1109"/>
                  </a:cubicBezTo>
                  <a:cubicBezTo>
                    <a:pt x="126" y="1131"/>
                    <a:pt x="115" y="1139"/>
                    <a:pt x="101" y="1157"/>
                  </a:cubicBezTo>
                  <a:cubicBezTo>
                    <a:pt x="97" y="1161"/>
                    <a:pt x="87" y="1167"/>
                    <a:pt x="91" y="1173"/>
                  </a:cubicBezTo>
                  <a:cubicBezTo>
                    <a:pt x="93" y="1177"/>
                    <a:pt x="101" y="1169"/>
                    <a:pt x="107" y="1168"/>
                  </a:cubicBezTo>
                  <a:cubicBezTo>
                    <a:pt x="117" y="1169"/>
                    <a:pt x="129" y="1168"/>
                    <a:pt x="139" y="1173"/>
                  </a:cubicBezTo>
                  <a:cubicBezTo>
                    <a:pt x="156" y="1181"/>
                    <a:pt x="147" y="1215"/>
                    <a:pt x="139" y="1226"/>
                  </a:cubicBezTo>
                  <a:cubicBezTo>
                    <a:pt x="131" y="1236"/>
                    <a:pt x="118" y="1238"/>
                    <a:pt x="107" y="1242"/>
                  </a:cubicBezTo>
                  <a:cubicBezTo>
                    <a:pt x="78" y="1261"/>
                    <a:pt x="69" y="1288"/>
                    <a:pt x="53" y="1317"/>
                  </a:cubicBezTo>
                  <a:cubicBezTo>
                    <a:pt x="46" y="1328"/>
                    <a:pt x="32" y="1349"/>
                    <a:pt x="32" y="1349"/>
                  </a:cubicBezTo>
                  <a:cubicBezTo>
                    <a:pt x="31" y="1350"/>
                    <a:pt x="10" y="1421"/>
                    <a:pt x="5" y="1397"/>
                  </a:cubicBezTo>
                  <a:cubicBezTo>
                    <a:pt x="3" y="1390"/>
                    <a:pt x="1" y="1383"/>
                    <a:pt x="0" y="137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 cap="flat" cmpd="sng">
              <a:solidFill>
                <a:srgbClr val="032CA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8308" name="Group 196"/>
            <p:cNvGrpSpPr>
              <a:grpSpLocks/>
            </p:cNvGrpSpPr>
            <p:nvPr/>
          </p:nvGrpSpPr>
          <p:grpSpPr bwMode="auto">
            <a:xfrm>
              <a:off x="1584" y="1477"/>
              <a:ext cx="907" cy="896"/>
              <a:chOff x="1584" y="1477"/>
              <a:chExt cx="907" cy="896"/>
            </a:xfrm>
          </p:grpSpPr>
          <p:sp>
            <p:nvSpPr>
              <p:cNvPr id="218306" name="Freeform 194"/>
              <p:cNvSpPr>
                <a:spLocks/>
              </p:cNvSpPr>
              <p:nvPr/>
            </p:nvSpPr>
            <p:spPr bwMode="auto">
              <a:xfrm>
                <a:off x="1584" y="2176"/>
                <a:ext cx="185" cy="197"/>
              </a:xfrm>
              <a:custGeom>
                <a:avLst/>
                <a:gdLst>
                  <a:gd name="T0" fmla="*/ 37 w 185"/>
                  <a:gd name="T1" fmla="*/ 197 h 197"/>
                  <a:gd name="T2" fmla="*/ 80 w 185"/>
                  <a:gd name="T3" fmla="*/ 165 h 197"/>
                  <a:gd name="T4" fmla="*/ 107 w 185"/>
                  <a:gd name="T5" fmla="*/ 117 h 197"/>
                  <a:gd name="T6" fmla="*/ 128 w 185"/>
                  <a:gd name="T7" fmla="*/ 69 h 197"/>
                  <a:gd name="T8" fmla="*/ 160 w 185"/>
                  <a:gd name="T9" fmla="*/ 59 h 197"/>
                  <a:gd name="T10" fmla="*/ 149 w 185"/>
                  <a:gd name="T11" fmla="*/ 0 h 197"/>
                  <a:gd name="T12" fmla="*/ 117 w 185"/>
                  <a:gd name="T13" fmla="*/ 27 h 197"/>
                  <a:gd name="T14" fmla="*/ 21 w 185"/>
                  <a:gd name="T15" fmla="*/ 64 h 197"/>
                  <a:gd name="T16" fmla="*/ 0 w 185"/>
                  <a:gd name="T17" fmla="*/ 112 h 197"/>
                  <a:gd name="T18" fmla="*/ 32 w 185"/>
                  <a:gd name="T19" fmla="*/ 192 h 197"/>
                  <a:gd name="T20" fmla="*/ 37 w 185"/>
                  <a:gd name="T21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5" h="197">
                    <a:moveTo>
                      <a:pt x="37" y="197"/>
                    </a:moveTo>
                    <a:cubicBezTo>
                      <a:pt x="58" y="190"/>
                      <a:pt x="67" y="183"/>
                      <a:pt x="80" y="165"/>
                    </a:cubicBezTo>
                    <a:cubicBezTo>
                      <a:pt x="85" y="147"/>
                      <a:pt x="107" y="117"/>
                      <a:pt x="107" y="117"/>
                    </a:cubicBezTo>
                    <a:cubicBezTo>
                      <a:pt x="109" y="110"/>
                      <a:pt x="116" y="76"/>
                      <a:pt x="128" y="69"/>
                    </a:cubicBezTo>
                    <a:cubicBezTo>
                      <a:pt x="137" y="63"/>
                      <a:pt x="160" y="59"/>
                      <a:pt x="160" y="59"/>
                    </a:cubicBezTo>
                    <a:cubicBezTo>
                      <a:pt x="168" y="32"/>
                      <a:pt x="185" y="11"/>
                      <a:pt x="149" y="0"/>
                    </a:cubicBezTo>
                    <a:cubicBezTo>
                      <a:pt x="137" y="7"/>
                      <a:pt x="129" y="20"/>
                      <a:pt x="117" y="27"/>
                    </a:cubicBezTo>
                    <a:cubicBezTo>
                      <a:pt x="97" y="37"/>
                      <a:pt x="43" y="57"/>
                      <a:pt x="21" y="64"/>
                    </a:cubicBezTo>
                    <a:cubicBezTo>
                      <a:pt x="11" y="79"/>
                      <a:pt x="5" y="94"/>
                      <a:pt x="0" y="112"/>
                    </a:cubicBezTo>
                    <a:cubicBezTo>
                      <a:pt x="9" y="141"/>
                      <a:pt x="5" y="174"/>
                      <a:pt x="32" y="192"/>
                    </a:cubicBezTo>
                    <a:cubicBezTo>
                      <a:pt x="53" y="177"/>
                      <a:pt x="51" y="175"/>
                      <a:pt x="37" y="197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307" name="Freeform 195"/>
              <p:cNvSpPr>
                <a:spLocks/>
              </p:cNvSpPr>
              <p:nvPr/>
            </p:nvSpPr>
            <p:spPr bwMode="auto">
              <a:xfrm>
                <a:off x="2016" y="1477"/>
                <a:ext cx="475" cy="845"/>
              </a:xfrm>
              <a:custGeom>
                <a:avLst/>
                <a:gdLst>
                  <a:gd name="T0" fmla="*/ 464 w 475"/>
                  <a:gd name="T1" fmla="*/ 123 h 845"/>
                  <a:gd name="T2" fmla="*/ 432 w 475"/>
                  <a:gd name="T3" fmla="*/ 118 h 845"/>
                  <a:gd name="T4" fmla="*/ 427 w 475"/>
                  <a:gd name="T5" fmla="*/ 102 h 845"/>
                  <a:gd name="T6" fmla="*/ 389 w 475"/>
                  <a:gd name="T7" fmla="*/ 96 h 845"/>
                  <a:gd name="T8" fmla="*/ 357 w 475"/>
                  <a:gd name="T9" fmla="*/ 86 h 845"/>
                  <a:gd name="T10" fmla="*/ 320 w 475"/>
                  <a:gd name="T11" fmla="*/ 43 h 845"/>
                  <a:gd name="T12" fmla="*/ 256 w 475"/>
                  <a:gd name="T13" fmla="*/ 0 h 845"/>
                  <a:gd name="T14" fmla="*/ 203 w 475"/>
                  <a:gd name="T15" fmla="*/ 11 h 845"/>
                  <a:gd name="T16" fmla="*/ 192 w 475"/>
                  <a:gd name="T17" fmla="*/ 27 h 845"/>
                  <a:gd name="T18" fmla="*/ 155 w 475"/>
                  <a:gd name="T19" fmla="*/ 38 h 845"/>
                  <a:gd name="T20" fmla="*/ 112 w 475"/>
                  <a:gd name="T21" fmla="*/ 80 h 845"/>
                  <a:gd name="T22" fmla="*/ 123 w 475"/>
                  <a:gd name="T23" fmla="*/ 112 h 845"/>
                  <a:gd name="T24" fmla="*/ 91 w 475"/>
                  <a:gd name="T25" fmla="*/ 166 h 845"/>
                  <a:gd name="T26" fmla="*/ 64 w 475"/>
                  <a:gd name="T27" fmla="*/ 240 h 845"/>
                  <a:gd name="T28" fmla="*/ 91 w 475"/>
                  <a:gd name="T29" fmla="*/ 347 h 845"/>
                  <a:gd name="T30" fmla="*/ 80 w 475"/>
                  <a:gd name="T31" fmla="*/ 379 h 845"/>
                  <a:gd name="T32" fmla="*/ 107 w 475"/>
                  <a:gd name="T33" fmla="*/ 459 h 845"/>
                  <a:gd name="T34" fmla="*/ 144 w 475"/>
                  <a:gd name="T35" fmla="*/ 523 h 845"/>
                  <a:gd name="T36" fmla="*/ 123 w 475"/>
                  <a:gd name="T37" fmla="*/ 566 h 845"/>
                  <a:gd name="T38" fmla="*/ 85 w 475"/>
                  <a:gd name="T39" fmla="*/ 614 h 845"/>
                  <a:gd name="T40" fmla="*/ 64 w 475"/>
                  <a:gd name="T41" fmla="*/ 646 h 845"/>
                  <a:gd name="T42" fmla="*/ 37 w 475"/>
                  <a:gd name="T43" fmla="*/ 694 h 845"/>
                  <a:gd name="T44" fmla="*/ 0 w 475"/>
                  <a:gd name="T45" fmla="*/ 790 h 845"/>
                  <a:gd name="T46" fmla="*/ 59 w 475"/>
                  <a:gd name="T47" fmla="*/ 827 h 845"/>
                  <a:gd name="T48" fmla="*/ 69 w 475"/>
                  <a:gd name="T49" fmla="*/ 811 h 845"/>
                  <a:gd name="T50" fmla="*/ 117 w 475"/>
                  <a:gd name="T51" fmla="*/ 822 h 845"/>
                  <a:gd name="T52" fmla="*/ 245 w 475"/>
                  <a:gd name="T53" fmla="*/ 816 h 845"/>
                  <a:gd name="T54" fmla="*/ 251 w 475"/>
                  <a:gd name="T55" fmla="*/ 800 h 845"/>
                  <a:gd name="T56" fmla="*/ 277 w 475"/>
                  <a:gd name="T57" fmla="*/ 768 h 845"/>
                  <a:gd name="T58" fmla="*/ 309 w 475"/>
                  <a:gd name="T59" fmla="*/ 752 h 845"/>
                  <a:gd name="T60" fmla="*/ 400 w 475"/>
                  <a:gd name="T61" fmla="*/ 694 h 845"/>
                  <a:gd name="T62" fmla="*/ 427 w 475"/>
                  <a:gd name="T63" fmla="*/ 662 h 845"/>
                  <a:gd name="T64" fmla="*/ 432 w 475"/>
                  <a:gd name="T65" fmla="*/ 576 h 845"/>
                  <a:gd name="T66" fmla="*/ 448 w 475"/>
                  <a:gd name="T67" fmla="*/ 528 h 845"/>
                  <a:gd name="T68" fmla="*/ 432 w 475"/>
                  <a:gd name="T69" fmla="*/ 464 h 845"/>
                  <a:gd name="T70" fmla="*/ 459 w 475"/>
                  <a:gd name="T71" fmla="*/ 390 h 845"/>
                  <a:gd name="T72" fmla="*/ 475 w 475"/>
                  <a:gd name="T73" fmla="*/ 278 h 845"/>
                  <a:gd name="T74" fmla="*/ 469 w 475"/>
                  <a:gd name="T75" fmla="*/ 251 h 845"/>
                  <a:gd name="T76" fmla="*/ 459 w 475"/>
                  <a:gd name="T77" fmla="*/ 219 h 845"/>
                  <a:gd name="T78" fmla="*/ 464 w 475"/>
                  <a:gd name="T79" fmla="*/ 123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5" h="845">
                    <a:moveTo>
                      <a:pt x="464" y="123"/>
                    </a:moveTo>
                    <a:cubicBezTo>
                      <a:pt x="453" y="121"/>
                      <a:pt x="441" y="123"/>
                      <a:pt x="432" y="118"/>
                    </a:cubicBezTo>
                    <a:cubicBezTo>
                      <a:pt x="427" y="115"/>
                      <a:pt x="431" y="104"/>
                      <a:pt x="427" y="102"/>
                    </a:cubicBezTo>
                    <a:cubicBezTo>
                      <a:pt x="415" y="96"/>
                      <a:pt x="401" y="98"/>
                      <a:pt x="389" y="96"/>
                    </a:cubicBezTo>
                    <a:cubicBezTo>
                      <a:pt x="378" y="93"/>
                      <a:pt x="357" y="86"/>
                      <a:pt x="357" y="86"/>
                    </a:cubicBezTo>
                    <a:cubicBezTo>
                      <a:pt x="350" y="47"/>
                      <a:pt x="352" y="53"/>
                      <a:pt x="320" y="43"/>
                    </a:cubicBezTo>
                    <a:cubicBezTo>
                      <a:pt x="297" y="27"/>
                      <a:pt x="282" y="9"/>
                      <a:pt x="256" y="0"/>
                    </a:cubicBezTo>
                    <a:cubicBezTo>
                      <a:pt x="238" y="3"/>
                      <a:pt x="218" y="1"/>
                      <a:pt x="203" y="11"/>
                    </a:cubicBezTo>
                    <a:cubicBezTo>
                      <a:pt x="197" y="14"/>
                      <a:pt x="197" y="23"/>
                      <a:pt x="192" y="27"/>
                    </a:cubicBezTo>
                    <a:cubicBezTo>
                      <a:pt x="181" y="34"/>
                      <a:pt x="166" y="32"/>
                      <a:pt x="155" y="38"/>
                    </a:cubicBezTo>
                    <a:cubicBezTo>
                      <a:pt x="135" y="47"/>
                      <a:pt x="123" y="62"/>
                      <a:pt x="112" y="80"/>
                    </a:cubicBezTo>
                    <a:cubicBezTo>
                      <a:pt x="115" y="90"/>
                      <a:pt x="124" y="100"/>
                      <a:pt x="123" y="112"/>
                    </a:cubicBezTo>
                    <a:cubicBezTo>
                      <a:pt x="120" y="129"/>
                      <a:pt x="100" y="151"/>
                      <a:pt x="91" y="166"/>
                    </a:cubicBezTo>
                    <a:cubicBezTo>
                      <a:pt x="83" y="191"/>
                      <a:pt x="79" y="218"/>
                      <a:pt x="64" y="240"/>
                    </a:cubicBezTo>
                    <a:cubicBezTo>
                      <a:pt x="53" y="274"/>
                      <a:pt x="70" y="317"/>
                      <a:pt x="91" y="347"/>
                    </a:cubicBezTo>
                    <a:cubicBezTo>
                      <a:pt x="89" y="350"/>
                      <a:pt x="80" y="375"/>
                      <a:pt x="80" y="379"/>
                    </a:cubicBezTo>
                    <a:cubicBezTo>
                      <a:pt x="80" y="399"/>
                      <a:pt x="98" y="437"/>
                      <a:pt x="107" y="459"/>
                    </a:cubicBezTo>
                    <a:cubicBezTo>
                      <a:pt x="93" y="494"/>
                      <a:pt x="110" y="512"/>
                      <a:pt x="144" y="523"/>
                    </a:cubicBezTo>
                    <a:cubicBezTo>
                      <a:pt x="151" y="546"/>
                      <a:pt x="142" y="552"/>
                      <a:pt x="123" y="566"/>
                    </a:cubicBezTo>
                    <a:cubicBezTo>
                      <a:pt x="105" y="612"/>
                      <a:pt x="137" y="533"/>
                      <a:pt x="85" y="614"/>
                    </a:cubicBezTo>
                    <a:cubicBezTo>
                      <a:pt x="78" y="624"/>
                      <a:pt x="64" y="646"/>
                      <a:pt x="64" y="646"/>
                    </a:cubicBezTo>
                    <a:cubicBezTo>
                      <a:pt x="58" y="663"/>
                      <a:pt x="37" y="694"/>
                      <a:pt x="37" y="694"/>
                    </a:cubicBezTo>
                    <a:cubicBezTo>
                      <a:pt x="26" y="727"/>
                      <a:pt x="10" y="756"/>
                      <a:pt x="0" y="790"/>
                    </a:cubicBezTo>
                    <a:cubicBezTo>
                      <a:pt x="8" y="845"/>
                      <a:pt x="1" y="844"/>
                      <a:pt x="59" y="827"/>
                    </a:cubicBezTo>
                    <a:cubicBezTo>
                      <a:pt x="62" y="821"/>
                      <a:pt x="62" y="811"/>
                      <a:pt x="69" y="811"/>
                    </a:cubicBezTo>
                    <a:cubicBezTo>
                      <a:pt x="85" y="809"/>
                      <a:pt x="117" y="822"/>
                      <a:pt x="117" y="822"/>
                    </a:cubicBezTo>
                    <a:cubicBezTo>
                      <a:pt x="159" y="820"/>
                      <a:pt x="202" y="822"/>
                      <a:pt x="245" y="816"/>
                    </a:cubicBezTo>
                    <a:cubicBezTo>
                      <a:pt x="250" y="815"/>
                      <a:pt x="248" y="805"/>
                      <a:pt x="251" y="800"/>
                    </a:cubicBezTo>
                    <a:cubicBezTo>
                      <a:pt x="257" y="786"/>
                      <a:pt x="265" y="777"/>
                      <a:pt x="277" y="768"/>
                    </a:cubicBezTo>
                    <a:cubicBezTo>
                      <a:pt x="300" y="749"/>
                      <a:pt x="284" y="765"/>
                      <a:pt x="309" y="752"/>
                    </a:cubicBezTo>
                    <a:cubicBezTo>
                      <a:pt x="340" y="734"/>
                      <a:pt x="367" y="709"/>
                      <a:pt x="400" y="694"/>
                    </a:cubicBezTo>
                    <a:cubicBezTo>
                      <a:pt x="407" y="682"/>
                      <a:pt x="424" y="675"/>
                      <a:pt x="427" y="662"/>
                    </a:cubicBezTo>
                    <a:cubicBezTo>
                      <a:pt x="432" y="633"/>
                      <a:pt x="429" y="604"/>
                      <a:pt x="432" y="576"/>
                    </a:cubicBezTo>
                    <a:cubicBezTo>
                      <a:pt x="433" y="560"/>
                      <a:pt x="443" y="542"/>
                      <a:pt x="448" y="528"/>
                    </a:cubicBezTo>
                    <a:cubicBezTo>
                      <a:pt x="444" y="504"/>
                      <a:pt x="439" y="486"/>
                      <a:pt x="432" y="464"/>
                    </a:cubicBezTo>
                    <a:cubicBezTo>
                      <a:pt x="439" y="434"/>
                      <a:pt x="442" y="414"/>
                      <a:pt x="459" y="390"/>
                    </a:cubicBezTo>
                    <a:cubicBezTo>
                      <a:pt x="462" y="334"/>
                      <a:pt x="459" y="319"/>
                      <a:pt x="475" y="278"/>
                    </a:cubicBezTo>
                    <a:cubicBezTo>
                      <a:pt x="473" y="269"/>
                      <a:pt x="471" y="259"/>
                      <a:pt x="469" y="251"/>
                    </a:cubicBezTo>
                    <a:cubicBezTo>
                      <a:pt x="466" y="240"/>
                      <a:pt x="459" y="219"/>
                      <a:pt x="459" y="219"/>
                    </a:cubicBezTo>
                    <a:cubicBezTo>
                      <a:pt x="463" y="187"/>
                      <a:pt x="451" y="150"/>
                      <a:pt x="464" y="123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008000">
                      <a:gamma/>
                      <a:shade val="0"/>
                      <a:invGamma/>
                    </a:srgbClr>
                  </a:gs>
                  <a:gs pos="50000">
                    <a:srgbClr val="008000"/>
                  </a:gs>
                  <a:gs pos="100000">
                    <a:srgbClr val="008000">
                      <a:gamma/>
                      <a:shade val="0"/>
                      <a:invGamma/>
                    </a:srgbClr>
                  </a:gs>
                </a:gsLst>
                <a:lin ang="5400000" scaled="1"/>
              </a:gradFill>
              <a:ln w="38100" cap="flat" cmpd="sng">
                <a:solidFill>
                  <a:srgbClr val="00CC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18279" name="Group 167"/>
          <p:cNvGrpSpPr>
            <a:grpSpLocks/>
          </p:cNvGrpSpPr>
          <p:nvPr/>
        </p:nvGrpSpPr>
        <p:grpSpPr bwMode="auto">
          <a:xfrm>
            <a:off x="1816100" y="1857375"/>
            <a:ext cx="2933700" cy="3906838"/>
            <a:chOff x="1128" y="1176"/>
            <a:chExt cx="1848" cy="2461"/>
          </a:xfrm>
        </p:grpSpPr>
        <p:sp>
          <p:nvSpPr>
            <p:cNvPr id="218280" name="Text Box 168"/>
            <p:cNvSpPr txBox="1">
              <a:spLocks noChangeArrowheads="1"/>
            </p:cNvSpPr>
            <p:nvPr/>
          </p:nvSpPr>
          <p:spPr bwMode="auto">
            <a:xfrm>
              <a:off x="2128" y="1987"/>
              <a:ext cx="7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i="0">
                  <a:solidFill>
                    <a:srgbClr val="FAF2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rPr>
                <a:t>Jericho</a:t>
              </a:r>
            </a:p>
          </p:txBody>
        </p:sp>
        <p:grpSp>
          <p:nvGrpSpPr>
            <p:cNvPr id="218281" name="Group 169"/>
            <p:cNvGrpSpPr>
              <a:grpSpLocks/>
            </p:cNvGrpSpPr>
            <p:nvPr/>
          </p:nvGrpSpPr>
          <p:grpSpPr bwMode="auto">
            <a:xfrm>
              <a:off x="1128" y="1176"/>
              <a:ext cx="1848" cy="2461"/>
              <a:chOff x="1128" y="1176"/>
              <a:chExt cx="1848" cy="2461"/>
            </a:xfrm>
          </p:grpSpPr>
          <p:sp>
            <p:nvSpPr>
              <p:cNvPr id="218282" name="Oval 170"/>
              <p:cNvSpPr>
                <a:spLocks noChangeArrowheads="1"/>
              </p:cNvSpPr>
              <p:nvPr/>
            </p:nvSpPr>
            <p:spPr bwMode="auto">
              <a:xfrm>
                <a:off x="2060" y="348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3" name="Oval 171"/>
              <p:cNvSpPr>
                <a:spLocks noChangeArrowheads="1"/>
              </p:cNvSpPr>
              <p:nvPr/>
            </p:nvSpPr>
            <p:spPr bwMode="auto">
              <a:xfrm>
                <a:off x="1992" y="34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84" name="Text Box 172"/>
              <p:cNvSpPr txBox="1">
                <a:spLocks noChangeArrowheads="1"/>
              </p:cNvSpPr>
              <p:nvPr/>
            </p:nvSpPr>
            <p:spPr bwMode="auto">
              <a:xfrm>
                <a:off x="2320" y="2104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Book Antiqua" charset="0"/>
                  </a:rPr>
                  <a:t> </a:t>
                </a: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Kathi            Ozhi</a:t>
                </a:r>
                <a:endParaRPr lang="en-US" sz="1400">
                  <a:solidFill>
                    <a:srgbClr val="99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Book Antiqua" charset="0"/>
                </a:endParaRPr>
              </a:p>
            </p:txBody>
          </p:sp>
          <p:sp>
            <p:nvSpPr>
              <p:cNvPr id="218285" name="Text Box 173"/>
              <p:cNvSpPr txBox="1">
                <a:spLocks noChangeArrowheads="1"/>
              </p:cNvSpPr>
              <p:nvPr/>
            </p:nvSpPr>
            <p:spPr bwMode="auto">
              <a:xfrm>
                <a:off x="1608" y="208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Hebron</a:t>
                </a:r>
              </a:p>
            </p:txBody>
          </p:sp>
          <p:sp>
            <p:nvSpPr>
              <p:cNvPr id="218286" name="Text Box 174"/>
              <p:cNvSpPr txBox="1">
                <a:spLocks noChangeArrowheads="1"/>
              </p:cNvSpPr>
              <p:nvPr/>
            </p:nvSpPr>
            <p:spPr bwMode="auto">
              <a:xfrm>
                <a:off x="2456" y="1208"/>
                <a:ext cx="520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>
                    <a:solidFill>
                      <a:srgbClr val="00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rgbClr val="99CC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Galilee Ozhi</a:t>
                </a:r>
              </a:p>
            </p:txBody>
          </p:sp>
          <p:sp>
            <p:nvSpPr>
              <p:cNvPr id="218287" name="Text Box 175"/>
              <p:cNvSpPr txBox="1">
                <a:spLocks noChangeArrowheads="1"/>
              </p:cNvSpPr>
              <p:nvPr/>
            </p:nvSpPr>
            <p:spPr bwMode="auto">
              <a:xfrm>
                <a:off x="1488" y="33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Eilat</a:t>
                </a:r>
              </a:p>
            </p:txBody>
          </p:sp>
          <p:sp>
            <p:nvSpPr>
              <p:cNvPr id="218288" name="Text Box 176"/>
              <p:cNvSpPr txBox="1">
                <a:spLocks noChangeArrowheads="1"/>
              </p:cNvSpPr>
              <p:nvPr/>
            </p:nvSpPr>
            <p:spPr bwMode="auto">
              <a:xfrm>
                <a:off x="2000" y="3464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Al</a:t>
                </a:r>
                <a:r>
                  <a:rPr lang="ja-JP" alt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Arial"/>
                  </a:rPr>
                  <a:t>’</a:t>
                </a: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 Aqaba</a:t>
                </a:r>
              </a:p>
            </p:txBody>
          </p:sp>
          <p:sp>
            <p:nvSpPr>
              <p:cNvPr id="218289" name="Oval 177"/>
              <p:cNvSpPr>
                <a:spLocks noChangeArrowheads="1"/>
              </p:cNvSpPr>
              <p:nvPr/>
            </p:nvSpPr>
            <p:spPr bwMode="auto">
              <a:xfrm>
                <a:off x="2296" y="1356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0" name="Oval 178"/>
              <p:cNvSpPr>
                <a:spLocks noChangeArrowheads="1"/>
              </p:cNvSpPr>
              <p:nvPr/>
            </p:nvSpPr>
            <p:spPr bwMode="auto">
              <a:xfrm>
                <a:off x="2096" y="130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1" name="Oval 179"/>
              <p:cNvSpPr>
                <a:spLocks noChangeArrowheads="1"/>
              </p:cNvSpPr>
              <p:nvPr/>
            </p:nvSpPr>
            <p:spPr bwMode="auto">
              <a:xfrm>
                <a:off x="2356" y="1940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2" name="Oval 180"/>
              <p:cNvSpPr>
                <a:spLocks noChangeArrowheads="1"/>
              </p:cNvSpPr>
              <p:nvPr/>
            </p:nvSpPr>
            <p:spPr bwMode="auto">
              <a:xfrm>
                <a:off x="1944" y="23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3" name="Oval 181"/>
              <p:cNvSpPr>
                <a:spLocks noChangeArrowheads="1"/>
              </p:cNvSpPr>
              <p:nvPr/>
            </p:nvSpPr>
            <p:spPr bwMode="auto">
              <a:xfrm>
                <a:off x="1716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4" name="Oval 182"/>
              <p:cNvSpPr>
                <a:spLocks noChangeArrowheads="1"/>
              </p:cNvSpPr>
              <p:nvPr/>
            </p:nvSpPr>
            <p:spPr bwMode="auto">
              <a:xfrm>
                <a:off x="1928" y="1824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5" name="Oval 183"/>
              <p:cNvSpPr>
                <a:spLocks noChangeArrowheads="1"/>
              </p:cNvSpPr>
              <p:nvPr/>
            </p:nvSpPr>
            <p:spPr bwMode="auto">
              <a:xfrm>
                <a:off x="2148" y="2152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6" name="Oval 184"/>
              <p:cNvSpPr>
                <a:spLocks noChangeArrowheads="1"/>
              </p:cNvSpPr>
              <p:nvPr/>
            </p:nvSpPr>
            <p:spPr bwMode="auto">
              <a:xfrm>
                <a:off x="1996" y="1628"/>
                <a:ext cx="92" cy="88"/>
              </a:xfrm>
              <a:prstGeom prst="ellipse">
                <a:avLst/>
              </a:pr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8297" name="Text Box 185"/>
              <p:cNvSpPr txBox="1">
                <a:spLocks noChangeArrowheads="1"/>
              </p:cNvSpPr>
              <p:nvPr/>
            </p:nvSpPr>
            <p:spPr bwMode="auto">
              <a:xfrm>
                <a:off x="1528" y="117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Haifa</a:t>
                </a:r>
              </a:p>
            </p:txBody>
          </p:sp>
          <p:sp>
            <p:nvSpPr>
              <p:cNvPr id="218298" name="Text Box 186"/>
              <p:cNvSpPr txBox="1">
                <a:spLocks noChangeArrowheads="1"/>
              </p:cNvSpPr>
              <p:nvPr/>
            </p:nvSpPr>
            <p:spPr bwMode="auto">
              <a:xfrm>
                <a:off x="1656" y="13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Nazareth</a:t>
                </a:r>
              </a:p>
            </p:txBody>
          </p:sp>
          <p:sp>
            <p:nvSpPr>
              <p:cNvPr id="218299" name="Text Box 187"/>
              <p:cNvSpPr txBox="1">
                <a:spLocks noChangeArrowheads="1"/>
              </p:cNvSpPr>
              <p:nvPr/>
            </p:nvSpPr>
            <p:spPr bwMode="auto">
              <a:xfrm>
                <a:off x="1344" y="1568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Netanya</a:t>
                </a:r>
              </a:p>
            </p:txBody>
          </p:sp>
          <p:sp>
            <p:nvSpPr>
              <p:cNvPr id="218300" name="Text Box 188"/>
              <p:cNvSpPr txBox="1">
                <a:spLocks noChangeArrowheads="1"/>
              </p:cNvSpPr>
              <p:nvPr/>
            </p:nvSpPr>
            <p:spPr bwMode="auto">
              <a:xfrm>
                <a:off x="1128" y="1760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Tel Aviv-Jaffa</a:t>
                </a:r>
              </a:p>
            </p:txBody>
          </p:sp>
          <p:sp>
            <p:nvSpPr>
              <p:cNvPr id="218301" name="Text Box 189"/>
              <p:cNvSpPr txBox="1">
                <a:spLocks noChangeArrowheads="1"/>
              </p:cNvSpPr>
              <p:nvPr/>
            </p:nvSpPr>
            <p:spPr bwMode="auto">
              <a:xfrm>
                <a:off x="1208" y="1912"/>
                <a:ext cx="83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4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JERUSALEM</a:t>
                </a:r>
              </a:p>
            </p:txBody>
          </p:sp>
          <p:sp>
            <p:nvSpPr>
              <p:cNvPr id="218302" name="Text Box 190"/>
              <p:cNvSpPr txBox="1">
                <a:spLocks noChangeArrowheads="1"/>
              </p:cNvSpPr>
              <p:nvPr/>
            </p:nvSpPr>
            <p:spPr bwMode="auto">
              <a:xfrm>
                <a:off x="1232" y="2296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Beersheba</a:t>
                </a:r>
              </a:p>
            </p:txBody>
          </p:sp>
          <p:sp>
            <p:nvSpPr>
              <p:cNvPr id="218303" name="Text Box 191"/>
              <p:cNvSpPr txBox="1">
                <a:spLocks noChangeArrowheads="1"/>
              </p:cNvSpPr>
              <p:nvPr/>
            </p:nvSpPr>
            <p:spPr bwMode="auto">
              <a:xfrm>
                <a:off x="1160" y="2081"/>
                <a:ext cx="7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i="0">
                    <a:solidFill>
                      <a:srgbClr val="FAF2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</a:rPr>
                  <a:t>Gaza</a:t>
                </a:r>
              </a:p>
            </p:txBody>
          </p:sp>
          <p:sp>
            <p:nvSpPr>
              <p:cNvPr id="218304" name="Text Box 192"/>
              <p:cNvSpPr txBox="1">
                <a:spLocks noChangeArrowheads="1"/>
              </p:cNvSpPr>
              <p:nvPr/>
            </p:nvSpPr>
            <p:spPr bwMode="auto">
              <a:xfrm>
                <a:off x="1576" y="2448"/>
                <a:ext cx="92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AF2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 i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ISRAEL</a:t>
                </a:r>
              </a:p>
            </p:txBody>
          </p:sp>
          <p:sp>
            <p:nvSpPr>
              <p:cNvPr id="218305" name="Oval 193"/>
              <p:cNvSpPr>
                <a:spLocks noChangeArrowheads="1"/>
              </p:cNvSpPr>
              <p:nvPr/>
            </p:nvSpPr>
            <p:spPr bwMode="auto">
              <a:xfrm>
                <a:off x="2100" y="1884"/>
                <a:ext cx="188" cy="172"/>
              </a:xfrm>
              <a:prstGeom prst="ellipse">
                <a:avLst/>
              </a:prstGeom>
              <a:solidFill>
                <a:srgbClr val="FAF200"/>
              </a:solidFill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18210" name="Oval 98"/>
          <p:cNvSpPr>
            <a:spLocks noChangeArrowheads="1"/>
          </p:cNvSpPr>
          <p:nvPr/>
        </p:nvSpPr>
        <p:spPr bwMode="auto">
          <a:xfrm>
            <a:off x="2408238" y="1438275"/>
            <a:ext cx="2311400" cy="46482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312" name="Text Box 20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8317" name="Rectangle 20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218319" name="Text Box 207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18321" name="Text Box 209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2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Rectangle 11"/>
          <p:cNvSpPr>
            <a:spLocks noChangeArrowheads="1"/>
          </p:cNvSpPr>
          <p:nvPr/>
        </p:nvSpPr>
        <p:spPr bwMode="auto">
          <a:xfrm>
            <a:off x="2020888" y="9921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94221" name="Freeform 13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Rectangle 14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513263" y="2538413"/>
            <a:ext cx="881062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4229" name="Rectangle 21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49</a:t>
            </a:r>
          </a:p>
        </p:txBody>
      </p:sp>
      <p:sp>
        <p:nvSpPr>
          <p:cNvPr id="94230" name="Text Box 22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4231" name="Rectangle 23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4232" name="Text Box 24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3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6266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6268" name="Rectangle 12"/>
          <p:cNvSpPr>
            <a:spLocks noChangeArrowheads="1"/>
          </p:cNvSpPr>
          <p:nvPr/>
        </p:nvSpPr>
        <p:spPr bwMode="auto">
          <a:xfrm>
            <a:off x="2020888" y="992188"/>
            <a:ext cx="1154112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96269" name="Oval 13"/>
          <p:cNvSpPr>
            <a:spLocks noChangeArrowheads="1"/>
          </p:cNvSpPr>
          <p:nvPr/>
        </p:nvSpPr>
        <p:spPr bwMode="auto">
          <a:xfrm>
            <a:off x="7137400" y="5111750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6278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</a:t>
            </a:r>
          </a:p>
        </p:txBody>
      </p:sp>
      <p:sp>
        <p:nvSpPr>
          <p:cNvPr id="96279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6280" name="Rectangle 2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6281" name="Text Box 2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6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6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1" name="Line 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2" name="Line 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3" name="Rectangle 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16074" name="Line 1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6075" name="Rectangle 11"/>
          <p:cNvSpPr>
            <a:spLocks noChangeArrowheads="1"/>
          </p:cNvSpPr>
          <p:nvPr/>
        </p:nvSpPr>
        <p:spPr bwMode="auto">
          <a:xfrm>
            <a:off x="7259638" y="5259388"/>
            <a:ext cx="13112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16076" name="Rectangle 12"/>
          <p:cNvSpPr>
            <a:spLocks noChangeArrowheads="1"/>
          </p:cNvSpPr>
          <p:nvPr/>
        </p:nvSpPr>
        <p:spPr bwMode="auto">
          <a:xfrm>
            <a:off x="1887538" y="992188"/>
            <a:ext cx="11811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16078" name="Freeform 14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079" name="Rectangle 15"/>
          <p:cNvSpPr>
            <a:spLocks noChangeArrowheads="1"/>
          </p:cNvSpPr>
          <p:nvPr/>
        </p:nvSpPr>
        <p:spPr bwMode="auto">
          <a:xfrm>
            <a:off x="4630738" y="2649538"/>
            <a:ext cx="15208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16082" name="Text Box 18"/>
          <p:cNvSpPr txBox="1">
            <a:spLocks noChangeArrowheads="1"/>
          </p:cNvSpPr>
          <p:nvPr/>
        </p:nvSpPr>
        <p:spPr bwMode="auto">
          <a:xfrm>
            <a:off x="2590800" y="1022350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(MEDITERRANEAN OZHI)</a:t>
            </a:r>
          </a:p>
        </p:txBody>
      </p:sp>
      <p:sp>
        <p:nvSpPr>
          <p:cNvPr id="216083" name="Text Box 19"/>
          <p:cNvSpPr txBox="1">
            <a:spLocks noChangeArrowheads="1"/>
          </p:cNvSpPr>
          <p:nvPr/>
        </p:nvSpPr>
        <p:spPr bwMode="auto">
          <a:xfrm>
            <a:off x="2514600" y="3076575"/>
            <a:ext cx="4953000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(EUPHRATES KORII)</a:t>
            </a:r>
          </a:p>
        </p:txBody>
      </p:sp>
      <p:sp>
        <p:nvSpPr>
          <p:cNvPr id="216084" name="Text Box 20"/>
          <p:cNvSpPr txBox="1">
            <a:spLocks noChangeArrowheads="1"/>
          </p:cNvSpPr>
          <p:nvPr/>
        </p:nvSpPr>
        <p:spPr bwMode="auto">
          <a:xfrm>
            <a:off x="4714875" y="5618163"/>
            <a:ext cx="4024313" cy="5873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66FF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(PERSIAN GULF)</a:t>
            </a:r>
          </a:p>
        </p:txBody>
      </p:sp>
      <p:sp>
        <p:nvSpPr>
          <p:cNvPr id="216085" name="Text Box 2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16090" name="Rectangle 2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51</a:t>
            </a:r>
          </a:p>
        </p:txBody>
      </p:sp>
      <p:sp>
        <p:nvSpPr>
          <p:cNvPr id="216091" name="Text Box 2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16092" name="Rectangle 2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16093" name="Text Box 29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2" grpId="0" autoUpdateAnimBg="0"/>
      <p:bldP spid="216083" grpId="0" autoUpdateAnimBg="0"/>
      <p:bldP spid="216084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8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8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729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729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7294" name="Rectangle 14"/>
          <p:cNvSpPr>
            <a:spLocks noChangeArrowheads="1"/>
          </p:cNvSpPr>
          <p:nvPr/>
        </p:nvSpPr>
        <p:spPr bwMode="auto">
          <a:xfrm>
            <a:off x="1906588" y="992188"/>
            <a:ext cx="10064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9729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7296" name="Oval 16"/>
          <p:cNvSpPr>
            <a:spLocks noChangeArrowheads="1"/>
          </p:cNvSpPr>
          <p:nvPr/>
        </p:nvSpPr>
        <p:spPr bwMode="auto">
          <a:xfrm>
            <a:off x="1230313" y="4181475"/>
            <a:ext cx="3471862" cy="21510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7303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52</a:t>
            </a:r>
          </a:p>
        </p:txBody>
      </p:sp>
      <p:sp>
        <p:nvSpPr>
          <p:cNvPr id="97304" name="Text Box 24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7305" name="Rectangle 25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7306" name="Text Box 26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8318" name="Rectangle 14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9831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2516188" y="5640388"/>
            <a:ext cx="99218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98321" name="Oval 17"/>
          <p:cNvSpPr>
            <a:spLocks noChangeArrowheads="1"/>
          </p:cNvSpPr>
          <p:nvPr/>
        </p:nvSpPr>
        <p:spPr bwMode="auto">
          <a:xfrm>
            <a:off x="2413000" y="5516563"/>
            <a:ext cx="881063" cy="830262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23" name="Text Box 1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8328" name="Rectangle 2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53</a:t>
            </a:r>
          </a:p>
        </p:txBody>
      </p:sp>
      <p:sp>
        <p:nvSpPr>
          <p:cNvPr id="98329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8330" name="Rectangle 2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4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3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9933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0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99341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99342" name="Rectangle 14"/>
          <p:cNvSpPr>
            <a:spLocks noChangeArrowheads="1"/>
          </p:cNvSpPr>
          <p:nvPr/>
        </p:nvSpPr>
        <p:spPr bwMode="auto">
          <a:xfrm>
            <a:off x="2020888" y="992188"/>
            <a:ext cx="11001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99343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4" name="Rectangle 16"/>
          <p:cNvSpPr>
            <a:spLocks noChangeArrowheads="1"/>
          </p:cNvSpPr>
          <p:nvPr/>
        </p:nvSpPr>
        <p:spPr bwMode="auto">
          <a:xfrm>
            <a:off x="2541588" y="5627688"/>
            <a:ext cx="8477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99345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6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7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9348" name="Oval 20"/>
          <p:cNvSpPr>
            <a:spLocks noChangeArrowheads="1"/>
          </p:cNvSpPr>
          <p:nvPr/>
        </p:nvSpPr>
        <p:spPr bwMode="auto">
          <a:xfrm>
            <a:off x="2751138" y="2303463"/>
            <a:ext cx="1066800" cy="23193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99355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54</a:t>
            </a:r>
          </a:p>
        </p:txBody>
      </p:sp>
      <p:sp>
        <p:nvSpPr>
          <p:cNvPr id="99356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99357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99358" name="Text Box 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2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64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00365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020888" y="992188"/>
            <a:ext cx="10604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00367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0369" name="Oval 17"/>
          <p:cNvSpPr>
            <a:spLocks noChangeArrowheads="1"/>
          </p:cNvSpPr>
          <p:nvPr/>
        </p:nvSpPr>
        <p:spPr bwMode="auto">
          <a:xfrm>
            <a:off x="2971800" y="2376488"/>
            <a:ext cx="955675" cy="8064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0370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1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2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4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0379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55</a:t>
            </a:r>
          </a:p>
        </p:txBody>
      </p:sp>
      <p:sp>
        <p:nvSpPr>
          <p:cNvPr id="100380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0381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0382" name="Text Box 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2020888" y="992188"/>
            <a:ext cx="11001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1393" name="Oval 17"/>
          <p:cNvSpPr>
            <a:spLocks noChangeArrowheads="1"/>
          </p:cNvSpPr>
          <p:nvPr/>
        </p:nvSpPr>
        <p:spPr bwMode="auto">
          <a:xfrm>
            <a:off x="2840038" y="3149600"/>
            <a:ext cx="955675" cy="12858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508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1403" name="Rectangle 2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</a:t>
            </a:r>
          </a:p>
        </p:txBody>
      </p:sp>
      <p:sp>
        <p:nvSpPr>
          <p:cNvPr id="101404" name="Text Box 2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1405" name="Rectangle 2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1406" name="Text Box 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8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9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0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2411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02413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2414" name="Rectangle 14"/>
          <p:cNvSpPr>
            <a:spLocks noChangeArrowheads="1"/>
          </p:cNvSpPr>
          <p:nvPr/>
        </p:nvSpPr>
        <p:spPr bwMode="auto">
          <a:xfrm>
            <a:off x="2020888" y="992188"/>
            <a:ext cx="10334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02415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6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2417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8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19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0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02421" name="Oval 21"/>
          <p:cNvSpPr>
            <a:spLocks noChangeArrowheads="1"/>
          </p:cNvSpPr>
          <p:nvPr/>
        </p:nvSpPr>
        <p:spPr bwMode="auto">
          <a:xfrm>
            <a:off x="3346450" y="2251075"/>
            <a:ext cx="881063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23" name="Text Box 2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2428" name="Rectangle 2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57</a:t>
            </a:r>
          </a:p>
        </p:txBody>
      </p:sp>
      <p:sp>
        <p:nvSpPr>
          <p:cNvPr id="102429" name="Text Box 2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2430" name="Rectangle 3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2431" name="Text Box 3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03437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020888" y="992188"/>
            <a:ext cx="9937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03439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3441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03446" name="Oval 22"/>
          <p:cNvSpPr>
            <a:spLocks noChangeArrowheads="1"/>
          </p:cNvSpPr>
          <p:nvPr/>
        </p:nvSpPr>
        <p:spPr bwMode="auto">
          <a:xfrm>
            <a:off x="2516188" y="3486150"/>
            <a:ext cx="881062" cy="830263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48" name="Text Box 2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03453" name="Rectangle 2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58</a:t>
            </a:r>
          </a:p>
        </p:txBody>
      </p:sp>
      <p:sp>
        <p:nvSpPr>
          <p:cNvPr id="103454" name="Text Box 30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03455" name="Rectangle 31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03456" name="Text Box 3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414338" y="1793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7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0788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0788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5" name="Rectangle 13"/>
          <p:cNvSpPr>
            <a:spLocks noChangeArrowheads="1"/>
          </p:cNvSpPr>
          <p:nvPr/>
        </p:nvSpPr>
        <p:spPr bwMode="auto">
          <a:xfrm>
            <a:off x="3436938" y="2397125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0788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RO</a:t>
            </a:r>
          </a:p>
        </p:txBody>
      </p:sp>
      <p:sp>
        <p:nvSpPr>
          <p:cNvPr id="20788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0788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1" name="Rectangle 19"/>
          <p:cNvSpPr>
            <a:spLocks noChangeArrowheads="1"/>
          </p:cNvSpPr>
          <p:nvPr/>
        </p:nvSpPr>
        <p:spPr bwMode="auto">
          <a:xfrm>
            <a:off x="-1333500" y="1922463"/>
            <a:ext cx="2667000" cy="6985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</a:t>
            </a:r>
          </a:p>
        </p:txBody>
      </p:sp>
      <p:sp>
        <p:nvSpPr>
          <p:cNvPr id="20789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0789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6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07897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07899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07901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07902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4" name="Rectangle 32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207906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07909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07911" name="Rectangle 39"/>
          <p:cNvSpPr>
            <a:spLocks noChangeArrowheads="1"/>
          </p:cNvSpPr>
          <p:nvPr/>
        </p:nvSpPr>
        <p:spPr bwMode="auto">
          <a:xfrm>
            <a:off x="3146425" y="5164138"/>
            <a:ext cx="704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07913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07914" name="Rectangle 42"/>
          <p:cNvSpPr>
            <a:spLocks noChangeArrowheads="1"/>
          </p:cNvSpPr>
          <p:nvPr/>
        </p:nvSpPr>
        <p:spPr bwMode="auto">
          <a:xfrm>
            <a:off x="3743325" y="3078163"/>
            <a:ext cx="704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07915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6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7" name="Freeform 45"/>
          <p:cNvSpPr>
            <a:spLocks/>
          </p:cNvSpPr>
          <p:nvPr/>
        </p:nvSpPr>
        <p:spPr bwMode="auto">
          <a:xfrm>
            <a:off x="1752600" y="2817813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8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9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0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1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2" name="Freeform 50"/>
          <p:cNvSpPr>
            <a:spLocks/>
          </p:cNvSpPr>
          <p:nvPr/>
        </p:nvSpPr>
        <p:spPr bwMode="auto">
          <a:xfrm>
            <a:off x="3078163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7923" name="Group 51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07924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5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6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27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7928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29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0" name="Text Box 58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7933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07903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98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0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5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7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08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0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12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938" name="Rectangle 6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07939" name="Text Box 67"/>
          <p:cNvSpPr txBox="1">
            <a:spLocks noChangeArrowheads="1"/>
          </p:cNvSpPr>
          <p:nvPr/>
        </p:nvSpPr>
        <p:spPr bwMode="auto">
          <a:xfrm>
            <a:off x="3525838" y="4711700"/>
            <a:ext cx="3962400" cy="1066800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HITHOPFIIE ADI VANO TILI!</a:t>
            </a:r>
          </a:p>
        </p:txBody>
      </p:sp>
      <p:sp>
        <p:nvSpPr>
          <p:cNvPr id="207940" name="Text Box 68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07941" name="Rectangle 69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07942" name="Text Box 70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207943" name="Text Box 7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7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0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0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7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07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915" grpId="0" animBg="1"/>
      <p:bldP spid="207916" grpId="0" animBg="1"/>
      <p:bldP spid="207917" grpId="0" animBg="1"/>
      <p:bldP spid="207918" grpId="0" animBg="1"/>
      <p:bldP spid="207919" grpId="0" animBg="1"/>
      <p:bldP spid="207920" grpId="0" animBg="1"/>
      <p:bldP spid="207921" grpId="0" animBg="1"/>
      <p:bldP spid="207922" grpId="0" animBg="1"/>
      <p:bldP spid="207928" grpId="0" animBg="1"/>
      <p:bldP spid="207929" grpId="0" animBg="1"/>
      <p:bldP spid="207939" grpId="0" build="p" autoUpdateAnimBg="0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2" name="Freeform 6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6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1627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8" name="Rectangle 12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020888" y="992188"/>
            <a:ext cx="10207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1631" name="Freeform 15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1633" name="Freeform 17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4" name="Freeform 18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5" name="Freeform 19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36" name="Rectangle 20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1638" name="Rectangle 22"/>
          <p:cNvSpPr>
            <a:spLocks noChangeArrowheads="1"/>
          </p:cNvSpPr>
          <p:nvPr/>
        </p:nvSpPr>
        <p:spPr bwMode="auto">
          <a:xfrm>
            <a:off x="3919538" y="3130550"/>
            <a:ext cx="26987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JORDAN KORII</a:t>
            </a:r>
          </a:p>
        </p:txBody>
      </p:sp>
      <p:sp>
        <p:nvSpPr>
          <p:cNvPr id="111639" name="Line 23"/>
          <p:cNvSpPr>
            <a:spLocks noChangeShapeType="1"/>
          </p:cNvSpPr>
          <p:nvPr/>
        </p:nvSpPr>
        <p:spPr bwMode="auto">
          <a:xfrm>
            <a:off x="3446463" y="3167063"/>
            <a:ext cx="508000" cy="134937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 type="triangle" w="med" len="med"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Oval 25"/>
          <p:cNvSpPr>
            <a:spLocks noChangeArrowheads="1"/>
          </p:cNvSpPr>
          <p:nvPr/>
        </p:nvSpPr>
        <p:spPr bwMode="auto">
          <a:xfrm>
            <a:off x="1963738" y="8667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2" name="Oval 26"/>
          <p:cNvSpPr>
            <a:spLocks noChangeArrowheads="1"/>
          </p:cNvSpPr>
          <p:nvPr/>
        </p:nvSpPr>
        <p:spPr bwMode="auto">
          <a:xfrm>
            <a:off x="3346450" y="2232025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3" name="Oval 27"/>
          <p:cNvSpPr>
            <a:spLocks noChangeArrowheads="1"/>
          </p:cNvSpPr>
          <p:nvPr/>
        </p:nvSpPr>
        <p:spPr bwMode="auto">
          <a:xfrm>
            <a:off x="4533900" y="2500313"/>
            <a:ext cx="750888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4" name="Oval 28"/>
          <p:cNvSpPr>
            <a:spLocks noChangeArrowheads="1"/>
          </p:cNvSpPr>
          <p:nvPr/>
        </p:nvSpPr>
        <p:spPr bwMode="auto">
          <a:xfrm>
            <a:off x="7173913" y="5133975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5" name="Oval 29"/>
          <p:cNvSpPr>
            <a:spLocks noChangeArrowheads="1"/>
          </p:cNvSpPr>
          <p:nvPr/>
        </p:nvSpPr>
        <p:spPr bwMode="auto">
          <a:xfrm>
            <a:off x="2535238" y="3460750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6" name="Oval 30"/>
          <p:cNvSpPr>
            <a:spLocks noChangeArrowheads="1"/>
          </p:cNvSpPr>
          <p:nvPr/>
        </p:nvSpPr>
        <p:spPr bwMode="auto">
          <a:xfrm>
            <a:off x="2417763" y="5535613"/>
            <a:ext cx="750887" cy="692150"/>
          </a:xfrm>
          <a:prstGeom prst="ellipse">
            <a:avLst/>
          </a:prstGeom>
          <a:noFill/>
          <a:ln w="57150">
            <a:solidFill>
              <a:srgbClr val="FF0B34"/>
            </a:solidFill>
            <a:round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7" name="Text Box 3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1652" name="Rectangle 3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59</a:t>
            </a:r>
          </a:p>
        </p:txBody>
      </p:sp>
      <p:sp>
        <p:nvSpPr>
          <p:cNvPr id="111653" name="Text Box 3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1654" name="Rectangle 3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1655" name="Text Box 3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11656" name="Text Box 4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1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41" grpId="0" animBg="1"/>
      <p:bldP spid="111642" grpId="0" animBg="1"/>
      <p:bldP spid="111643" grpId="0" animBg="1"/>
      <p:bldP spid="111644" grpId="0" animBg="1"/>
      <p:bldP spid="111645" grpId="0" animBg="1"/>
      <p:bldP spid="11164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268288" y="219075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264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265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5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2020888" y="992188"/>
            <a:ext cx="103346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9" name="Rectangle 19"/>
          <p:cNvSpPr>
            <a:spLocks noChangeArrowheads="1"/>
          </p:cNvSpPr>
          <p:nvPr/>
        </p:nvSpPr>
        <p:spPr bwMode="auto">
          <a:xfrm>
            <a:off x="344488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266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266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2" name="Rectangle 2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2663" name="Oval 23"/>
          <p:cNvSpPr>
            <a:spLocks noChangeArrowheads="1"/>
          </p:cNvSpPr>
          <p:nvPr/>
        </p:nvSpPr>
        <p:spPr bwMode="auto">
          <a:xfrm>
            <a:off x="3598863" y="654050"/>
            <a:ext cx="2624137" cy="612775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65" name="Text Box 2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2670" name="Rectangle 3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</a:p>
        </p:txBody>
      </p:sp>
      <p:sp>
        <p:nvSpPr>
          <p:cNvPr id="112671" name="Text Box 3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2672" name="Rectangle 3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2673" name="Text Box 3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69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469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469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70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470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>
            <a:off x="5626100" y="1301750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4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4705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6" name="Line 1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7" name="Line 1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08" name="Rectangle 20"/>
          <p:cNvSpPr>
            <a:spLocks noChangeArrowheads="1"/>
          </p:cNvSpPr>
          <p:nvPr/>
        </p:nvSpPr>
        <p:spPr bwMode="auto">
          <a:xfrm>
            <a:off x="342900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4709" name="Rectangle 21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4710" name="Line 22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1" name="Line 2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2" name="Rectangle 2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4713" name="Oval 25"/>
          <p:cNvSpPr>
            <a:spLocks noChangeArrowheads="1"/>
          </p:cNvSpPr>
          <p:nvPr/>
        </p:nvSpPr>
        <p:spPr bwMode="auto">
          <a:xfrm>
            <a:off x="5035550" y="909638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714" name="Rectangle 26"/>
          <p:cNvSpPr>
            <a:spLocks noChangeArrowheads="1"/>
          </p:cNvSpPr>
          <p:nvPr/>
        </p:nvSpPr>
        <p:spPr bwMode="auto">
          <a:xfrm>
            <a:off x="4329113" y="1201738"/>
            <a:ext cx="1593850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    </a:t>
            </a: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         </a:t>
            </a:r>
          </a:p>
        </p:txBody>
      </p:sp>
      <p:sp>
        <p:nvSpPr>
          <p:cNvPr id="114715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4717" name="Text Box 2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4722" name="Rectangle 3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61</a:t>
            </a:r>
          </a:p>
        </p:txBody>
      </p:sp>
      <p:sp>
        <p:nvSpPr>
          <p:cNvPr id="114723" name="Text Box 3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4724" name="Rectangle 3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4725" name="Text Box 3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4540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1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572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572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2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572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5727" name="AutoShape 15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8" name="AutoShape 16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29" name="Rectangle 17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5730" name="Rectangle 18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2" name="Line 20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3" name="Rectangle 21"/>
          <p:cNvSpPr>
            <a:spLocks noChangeArrowheads="1"/>
          </p:cNvSpPr>
          <p:nvPr/>
        </p:nvSpPr>
        <p:spPr bwMode="auto">
          <a:xfrm>
            <a:off x="342900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5734" name="Rectangle 22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5735" name="Line 23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6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7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5738" name="Oval 26"/>
          <p:cNvSpPr>
            <a:spLocks noChangeArrowheads="1"/>
          </p:cNvSpPr>
          <p:nvPr/>
        </p:nvSpPr>
        <p:spPr bwMode="auto">
          <a:xfrm>
            <a:off x="3751263" y="893763"/>
            <a:ext cx="1066800" cy="10350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73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574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5742" name="Text Box 3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5747" name="Rectangle 3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62</a:t>
            </a:r>
          </a:p>
        </p:txBody>
      </p:sp>
      <p:sp>
        <p:nvSpPr>
          <p:cNvPr id="115748" name="Text Box 3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5749" name="Rectangle 3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5750" name="Text Box 3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441325" y="1920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77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7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777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777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77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778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77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8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778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778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7789" name="Oval 29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1" name="Rectangle 31"/>
          <p:cNvSpPr>
            <a:spLocks noChangeArrowheads="1"/>
          </p:cNvSpPr>
          <p:nvPr/>
        </p:nvSpPr>
        <p:spPr bwMode="auto">
          <a:xfrm>
            <a:off x="6896100" y="43957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7793" name="Text Box 3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7790" name="Oval 30"/>
          <p:cNvSpPr>
            <a:spLocks noChangeArrowheads="1"/>
          </p:cNvSpPr>
          <p:nvPr/>
        </p:nvSpPr>
        <p:spPr bwMode="auto">
          <a:xfrm>
            <a:off x="6596063" y="429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9250" dir="3267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798" name="Rectangle 3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63</a:t>
            </a:r>
          </a:p>
        </p:txBody>
      </p:sp>
      <p:sp>
        <p:nvSpPr>
          <p:cNvPr id="117799" name="Text Box 3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7800" name="Rectangle 4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7801" name="Text Box 4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7" name="Rectangle 3"/>
          <p:cNvSpPr>
            <a:spLocks noChangeArrowheads="1"/>
          </p:cNvSpPr>
          <p:nvPr/>
        </p:nvSpPr>
        <p:spPr bwMode="auto">
          <a:xfrm>
            <a:off x="-484188" y="0"/>
            <a:ext cx="968376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78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879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879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9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879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879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880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346075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880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881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881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8813" name="Oval 29"/>
          <p:cNvSpPr>
            <a:spLocks noChangeArrowheads="1"/>
          </p:cNvSpPr>
          <p:nvPr/>
        </p:nvSpPr>
        <p:spPr bwMode="auto">
          <a:xfrm>
            <a:off x="5599113" y="28082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4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8815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8816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7" name="Oval 33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819" name="Text Box 35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8824" name="Rectangle 40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64</a:t>
            </a:r>
          </a:p>
        </p:txBody>
      </p:sp>
      <p:sp>
        <p:nvSpPr>
          <p:cNvPr id="118825" name="Text Box 41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8826" name="Rectangle 42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8827" name="Text Box 43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1981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1981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1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982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1982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982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1982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27" name="Rectangle 19"/>
          <p:cNvSpPr>
            <a:spLocks noChangeArrowheads="1"/>
          </p:cNvSpPr>
          <p:nvPr/>
        </p:nvSpPr>
        <p:spPr bwMode="auto">
          <a:xfrm>
            <a:off x="342900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1982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1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2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3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34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19835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19836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19838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19839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19840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1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19842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3" name="Oval 35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45" name="Text Box 3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19837" name="Oval 29"/>
          <p:cNvSpPr>
            <a:spLocks noChangeArrowheads="1"/>
          </p:cNvSpPr>
          <p:nvPr/>
        </p:nvSpPr>
        <p:spPr bwMode="auto">
          <a:xfrm>
            <a:off x="5208588" y="17589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50" name="Rectangle 4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65</a:t>
            </a:r>
          </a:p>
        </p:txBody>
      </p:sp>
      <p:sp>
        <p:nvSpPr>
          <p:cNvPr id="119851" name="Text Box 4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19852" name="Rectangle 4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19853" name="Text Box 4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3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084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084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4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084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084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084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4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1" name="Rectangle 19"/>
          <p:cNvSpPr>
            <a:spLocks noChangeArrowheads="1"/>
          </p:cNvSpPr>
          <p:nvPr/>
        </p:nvSpPr>
        <p:spPr bwMode="auto">
          <a:xfrm>
            <a:off x="342900" y="43338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085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085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5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6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7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58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0862" name="Rectangle 30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0863" name="Rectangle 31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0864" name="Oval 32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5" name="Rectangle 33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0866" name="Oval 34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7" name="Rectangle 35"/>
          <p:cNvSpPr>
            <a:spLocks noChangeArrowheads="1"/>
          </p:cNvSpPr>
          <p:nvPr/>
        </p:nvSpPr>
        <p:spPr bwMode="auto">
          <a:xfrm>
            <a:off x="7088188" y="1525588"/>
            <a:ext cx="1292225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0868" name="Oval 36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69" name="Oval 37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1" name="Text Box 3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0861" name="Oval 29"/>
          <p:cNvSpPr>
            <a:spLocks noChangeArrowheads="1"/>
          </p:cNvSpPr>
          <p:nvPr/>
        </p:nvSpPr>
        <p:spPr bwMode="auto">
          <a:xfrm>
            <a:off x="6697663" y="1417638"/>
            <a:ext cx="15033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876" name="Rectangle 4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66</a:t>
            </a:r>
          </a:p>
        </p:txBody>
      </p:sp>
      <p:sp>
        <p:nvSpPr>
          <p:cNvPr id="120877" name="Text Box 4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0878" name="Rectangle 4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0879" name="Text Box 4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186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86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187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187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187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342900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79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0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1887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88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1889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0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1891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2" name="Oval 36"/>
          <p:cNvSpPr>
            <a:spLocks noChangeArrowheads="1"/>
          </p:cNvSpPr>
          <p:nvPr/>
        </p:nvSpPr>
        <p:spPr bwMode="auto">
          <a:xfrm>
            <a:off x="5189538" y="1012825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3" name="Text Box 37"/>
          <p:cNvSpPr txBox="1">
            <a:spLocks noChangeArrowheads="1"/>
          </p:cNvSpPr>
          <p:nvPr/>
        </p:nvSpPr>
        <p:spPr bwMode="auto">
          <a:xfrm>
            <a:off x="7620000" y="5954713"/>
            <a:ext cx="10096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894" name="Oval 38"/>
          <p:cNvSpPr>
            <a:spLocks noChangeArrowheads="1"/>
          </p:cNvSpPr>
          <p:nvPr/>
        </p:nvSpPr>
        <p:spPr bwMode="auto">
          <a:xfrm>
            <a:off x="6713538" y="1368425"/>
            <a:ext cx="13382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5" name="Oval 39"/>
          <p:cNvSpPr>
            <a:spLocks noChangeArrowheads="1"/>
          </p:cNvSpPr>
          <p:nvPr/>
        </p:nvSpPr>
        <p:spPr bwMode="auto">
          <a:xfrm>
            <a:off x="5172075" y="1673225"/>
            <a:ext cx="728663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6" name="Oval 40"/>
          <p:cNvSpPr>
            <a:spLocks noChangeArrowheads="1"/>
          </p:cNvSpPr>
          <p:nvPr/>
        </p:nvSpPr>
        <p:spPr bwMode="auto">
          <a:xfrm>
            <a:off x="5545138" y="2722563"/>
            <a:ext cx="728662" cy="731837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7" name="Oval 41"/>
          <p:cNvSpPr>
            <a:spLocks noChangeArrowheads="1"/>
          </p:cNvSpPr>
          <p:nvPr/>
        </p:nvSpPr>
        <p:spPr bwMode="auto">
          <a:xfrm>
            <a:off x="6561138" y="4213225"/>
            <a:ext cx="728662" cy="731838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99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1903" name="Rectangle 4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67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1905" name="Rectangle 4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1906" name="Text Box 5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8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288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289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9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289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289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346075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29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29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29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29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29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29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29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29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2915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6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7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18" name="Rectangle 38"/>
          <p:cNvSpPr>
            <a:spLocks noChangeArrowheads="1"/>
          </p:cNvSpPr>
          <p:nvPr/>
        </p:nvSpPr>
        <p:spPr bwMode="auto">
          <a:xfrm>
            <a:off x="3035300" y="2478088"/>
            <a:ext cx="496888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2919" name="Oval 39"/>
          <p:cNvSpPr>
            <a:spLocks noChangeArrowheads="1"/>
          </p:cNvSpPr>
          <p:nvPr/>
        </p:nvSpPr>
        <p:spPr bwMode="auto">
          <a:xfrm>
            <a:off x="2767013" y="2457450"/>
            <a:ext cx="728662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21" name="Text Box 4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2926" name="Rectangle 4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68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2928" name="Rectangle 48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2929" name="Text Box 49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581025" y="1793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88950" y="-2106613"/>
            <a:ext cx="1695450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36" name="Picture 1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4675" y="1330325"/>
            <a:ext cx="2001838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3" y="2740025"/>
            <a:ext cx="1995487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496888" y="5943600"/>
            <a:ext cx="77978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sz="2400" b="1" i="0">
                <a:solidFill>
                  <a:srgbClr val="FFFF00"/>
                </a:solidFill>
                <a:effectLst/>
              </a:rPr>
              <a:t>SOKHRO PU PILO KORU  #03a; (larii akro #03b)</a:t>
            </a:r>
          </a:p>
        </p:txBody>
      </p:sp>
      <p:sp>
        <p:nvSpPr>
          <p:cNvPr id="5145" name="Rectangle 2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336675" y="850900"/>
            <a:ext cx="6977063" cy="3381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4000" b="1">
                <a:solidFill>
                  <a:srgbClr val="00FF00"/>
                </a:solidFill>
                <a:effectLst/>
              </a:rPr>
              <a:t>LARII KALI 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OBALI</a:t>
            </a:r>
          </a:p>
          <a:p>
            <a:r>
              <a:rPr lang="en-US" sz="4000" b="1">
                <a:solidFill>
                  <a:srgbClr val="00FF00"/>
                </a:solidFill>
                <a:effectLst/>
              </a:rPr>
              <a:t> PFOLO YE,</a:t>
            </a:r>
            <a:endParaRPr lang="en-US" sz="3600">
              <a:solidFill>
                <a:srgbClr val="00FF00"/>
              </a:solidFill>
              <a:effectLst/>
            </a:endParaRPr>
          </a:p>
          <a:p>
            <a:r>
              <a:rPr lang="en-US" sz="4800">
                <a:solidFill>
                  <a:srgbClr val="FAFD00"/>
                </a:solidFill>
                <a:effectLst/>
              </a:rPr>
              <a:t>AVU KALI, </a:t>
            </a:r>
          </a:p>
          <a:p>
            <a:r>
              <a:rPr lang="en-US" sz="4800">
                <a:solidFill>
                  <a:srgbClr val="FAFD00"/>
                </a:solidFill>
                <a:effectLst/>
              </a:rPr>
              <a:t>KOKHRI HIO,</a:t>
            </a:r>
            <a:endParaRPr lang="en-US" sz="6600">
              <a:solidFill>
                <a:srgbClr val="FAFD00"/>
              </a:solidFill>
              <a:effectLst/>
            </a:endParaRPr>
          </a:p>
        </p:txBody>
      </p:sp>
      <p:sp>
        <p:nvSpPr>
          <p:cNvPr id="5148" name="Text Box 2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2" grpId="0" animBg="1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0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391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391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91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391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391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392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3" name="Rectangle 19"/>
          <p:cNvSpPr>
            <a:spLocks noChangeArrowheads="1"/>
          </p:cNvSpPr>
          <p:nvPr/>
        </p:nvSpPr>
        <p:spPr bwMode="auto">
          <a:xfrm>
            <a:off x="342900" y="43180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3924" name="Rectangle 20"/>
          <p:cNvSpPr>
            <a:spLocks noChangeArrowheads="1"/>
          </p:cNvSpPr>
          <p:nvPr/>
        </p:nvSpPr>
        <p:spPr bwMode="auto">
          <a:xfrm>
            <a:off x="2679700" y="3097213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392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8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29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0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3931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3933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3934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3935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6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3937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38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3939" name="Oval 35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0" name="Oval 36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1" name="Oval 3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2" name="Rectangle 3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3943" name="Oval 39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4" name="Rectangle 40"/>
          <p:cNvSpPr>
            <a:spLocks noChangeArrowheads="1"/>
          </p:cNvSpPr>
          <p:nvPr/>
        </p:nvSpPr>
        <p:spPr bwMode="auto">
          <a:xfrm>
            <a:off x="2795588" y="2987675"/>
            <a:ext cx="3841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3945" name="Oval 41"/>
          <p:cNvSpPr>
            <a:spLocks noChangeArrowheads="1"/>
          </p:cNvSpPr>
          <p:nvPr/>
        </p:nvSpPr>
        <p:spPr bwMode="auto">
          <a:xfrm>
            <a:off x="2609850" y="2927350"/>
            <a:ext cx="728663" cy="704850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3952" name="Rectangle 4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69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3954" name="Rectangle 5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3955" name="Text Box 5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493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493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47" name="Rectangle 19"/>
          <p:cNvSpPr>
            <a:spLocks noChangeArrowheads="1"/>
          </p:cNvSpPr>
          <p:nvPr/>
        </p:nvSpPr>
        <p:spPr bwMode="auto">
          <a:xfrm>
            <a:off x="339725" y="44291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494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494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0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1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2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3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4954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4955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6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4957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58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4959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0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1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4962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4964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5" name="Rectangle 37"/>
          <p:cNvSpPr>
            <a:spLocks noChangeArrowheads="1"/>
          </p:cNvSpPr>
          <p:nvPr/>
        </p:nvSpPr>
        <p:spPr bwMode="auto">
          <a:xfrm>
            <a:off x="3667125" y="2987675"/>
            <a:ext cx="858838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4966" name="Oval 38"/>
          <p:cNvSpPr>
            <a:spLocks noChangeArrowheads="1"/>
          </p:cNvSpPr>
          <p:nvPr/>
        </p:nvSpPr>
        <p:spPr bwMode="auto">
          <a:xfrm>
            <a:off x="3387725" y="2909888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7" name="AutoShape 39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8" name="AutoShape 40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69" name="Line 41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4971" name="Rectangle 43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4973" name="Oval 4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75" name="Text Box 4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70</a:t>
            </a:r>
          </a:p>
        </p:txBody>
      </p:sp>
      <p:sp>
        <p:nvSpPr>
          <p:cNvPr id="124981" name="Text Box 53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4982" name="Rectangle 54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4983" name="Text Box 5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-968375" y="219075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57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8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5960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5962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3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4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5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5966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5967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69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0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36550" y="441325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5973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4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5979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5981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5983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4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5986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5988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5990" name="Oval 38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081338" y="4360863"/>
            <a:ext cx="76835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5992" name="Oval 40"/>
          <p:cNvSpPr>
            <a:spLocks noChangeArrowheads="1"/>
          </p:cNvSpPr>
          <p:nvPr/>
        </p:nvSpPr>
        <p:spPr bwMode="auto">
          <a:xfrm>
            <a:off x="2676525" y="4248150"/>
            <a:ext cx="1260475" cy="731838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3" name="AutoShape 41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4" name="AutoShape 42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5" name="Line 43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5999" name="Oval 47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001" name="Text Box 4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71</a:t>
            </a:r>
          </a:p>
        </p:txBody>
      </p:sp>
      <p:sp>
        <p:nvSpPr>
          <p:cNvPr id="126007" name="Text Box 5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6009" name="Text Box 5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-698500" y="0"/>
            <a:ext cx="968375" cy="137318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7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800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801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13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8014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7" name="Line 17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18" name="Rectangle 18"/>
          <p:cNvSpPr>
            <a:spLocks noChangeArrowheads="1"/>
          </p:cNvSpPr>
          <p:nvPr/>
        </p:nvSpPr>
        <p:spPr bwMode="auto">
          <a:xfrm>
            <a:off x="338138" y="4397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1" name="Oval 21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2" name="AutoShape 2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3" name="AutoShape 2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4" name="Line 2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25" name="Rectangle 2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8026" name="Rectangle 2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8027" name="Rectangle 2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8028" name="Rectangle 28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8029" name="Rectangle 29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1" name="Rectangle 31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8032" name="Oval 32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3" name="Rectangle 33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8034" name="Oval 34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5" name="Oval 35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7" name="Rectangle 37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803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3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804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5" name="Oval 45"/>
          <p:cNvSpPr>
            <a:spLocks noChangeArrowheads="1"/>
          </p:cNvSpPr>
          <p:nvPr/>
        </p:nvSpPr>
        <p:spPr bwMode="auto">
          <a:xfrm>
            <a:off x="1704975" y="41497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6" name="Rectangle 46"/>
          <p:cNvSpPr>
            <a:spLocks noChangeArrowheads="1"/>
          </p:cNvSpPr>
          <p:nvPr/>
        </p:nvSpPr>
        <p:spPr bwMode="auto">
          <a:xfrm>
            <a:off x="1865313" y="3935413"/>
            <a:ext cx="452437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8047" name="Oval 47"/>
          <p:cNvSpPr>
            <a:spLocks noChangeArrowheads="1"/>
          </p:cNvSpPr>
          <p:nvPr/>
        </p:nvSpPr>
        <p:spPr bwMode="auto">
          <a:xfrm>
            <a:off x="1595438" y="3875088"/>
            <a:ext cx="728662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48" name="Rectangle 48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8049" name="Oval 49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8050" name="Rectangle 5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8052" name="Text Box 5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8057" name="Rectangle 57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72</a:t>
            </a:r>
          </a:p>
        </p:txBody>
      </p:sp>
      <p:sp>
        <p:nvSpPr>
          <p:cNvPr id="128058" name="Text Box 58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8059" name="Rectangle 5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8060" name="Text Box 6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1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2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6984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5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6986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7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8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89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6990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6991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6992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3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4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5" name="Rectangle 19"/>
          <p:cNvSpPr>
            <a:spLocks noChangeArrowheads="1"/>
          </p:cNvSpPr>
          <p:nvPr/>
        </p:nvSpPr>
        <p:spPr bwMode="auto">
          <a:xfrm>
            <a:off x="342900" y="439738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6996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6997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99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0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1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7002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4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6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8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09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7010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1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7012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3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4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7015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6" name="Rectangle 40"/>
          <p:cNvSpPr>
            <a:spLocks noChangeArrowheads="1"/>
          </p:cNvSpPr>
          <p:nvPr/>
        </p:nvSpPr>
        <p:spPr bwMode="auto">
          <a:xfrm>
            <a:off x="3138488" y="5073650"/>
            <a:ext cx="790575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0">
                <a:solidFill>
                  <a:srgbClr val="FAF200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27017" name="Oval 41"/>
          <p:cNvSpPr>
            <a:spLocks noChangeArrowheads="1"/>
          </p:cNvSpPr>
          <p:nvPr/>
        </p:nvSpPr>
        <p:spPr bwMode="auto">
          <a:xfrm>
            <a:off x="2828925" y="5008563"/>
            <a:ext cx="1260475" cy="731837"/>
          </a:xfrm>
          <a:prstGeom prst="ellips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8" name="AutoShape 42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19" name="AutoShape 43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0" name="Line 44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1" name="Rectangle 45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7022" name="Rectangle 46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7023" name="Rectangle 47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7024" name="Oval 48"/>
          <p:cNvSpPr>
            <a:spLocks noChangeArrowheads="1"/>
          </p:cNvSpPr>
          <p:nvPr/>
        </p:nvSpPr>
        <p:spPr bwMode="auto">
          <a:xfrm>
            <a:off x="3914775" y="1012825"/>
            <a:ext cx="728663" cy="731838"/>
          </a:xfrm>
          <a:prstGeom prst="ellipse">
            <a:avLst/>
          </a:prstGeom>
          <a:noFill/>
          <a:ln w="50800">
            <a:solidFill>
              <a:srgbClr val="00AE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5" name="Rectangle 49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7026" name="Oval 5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7027" name="Rectangle 5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7029" name="Text Box 53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7034" name="Rectangle 5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73</a:t>
            </a:r>
          </a:p>
        </p:txBody>
      </p:sp>
      <p:sp>
        <p:nvSpPr>
          <p:cNvPr id="127035" name="Text Box 5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7036" name="Rectangle 6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7037" name="Text Box 6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290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290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290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9039" name="Rectangle 15"/>
          <p:cNvSpPr>
            <a:spLocks noChangeArrowheads="1"/>
          </p:cNvSpPr>
          <p:nvPr/>
        </p:nvSpPr>
        <p:spPr bwMode="auto">
          <a:xfrm>
            <a:off x="2020888" y="992188"/>
            <a:ext cx="1087437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290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3" name="Rectangle 19"/>
          <p:cNvSpPr>
            <a:spLocks noChangeArrowheads="1"/>
          </p:cNvSpPr>
          <p:nvPr/>
        </p:nvSpPr>
        <p:spPr bwMode="auto">
          <a:xfrm>
            <a:off x="338138" y="441325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290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290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8" name="Rectangle 24"/>
          <p:cNvSpPr>
            <a:spLocks noChangeArrowheads="1"/>
          </p:cNvSpPr>
          <p:nvPr/>
        </p:nvSpPr>
        <p:spPr bwMode="auto">
          <a:xfrm>
            <a:off x="5145088" y="1125538"/>
            <a:ext cx="523875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49" name="Rectangle 25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29050" name="Rectangle 26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29051" name="Oval 27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4" name="Rectangle 30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6" name="Oval 32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7" name="Rectangle 33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29058" name="Oval 34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59" name="Rectangle 35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29060" name="Oval 36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1" name="Oval 37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2" name="Rectangle 38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29063" name="Oval 39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4" name="Rectangle 40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29065" name="Oval 41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6" name="Rectangle 4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29067" name="AutoShape 4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8" name="AutoShape 4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FAF200"/>
          </a:solidFill>
          <a:ln w="127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69" name="Line 4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0" name="Rectangle 4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AF200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29071" name="Rectangle 4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29072" name="Rectangle 4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29073" name="Oval 49"/>
          <p:cNvSpPr>
            <a:spLocks noChangeArrowheads="1"/>
          </p:cNvSpPr>
          <p:nvPr/>
        </p:nvSpPr>
        <p:spPr bwMode="auto">
          <a:xfrm>
            <a:off x="3848100" y="590550"/>
            <a:ext cx="2236788" cy="1201738"/>
          </a:xfrm>
          <a:prstGeom prst="ellipse">
            <a:avLst/>
          </a:prstGeom>
          <a:noFill/>
          <a:ln w="5715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129074" name="Rectangle 50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29076" name="Oval 52"/>
          <p:cNvSpPr>
            <a:spLocks noChangeArrowheads="1"/>
          </p:cNvSpPr>
          <p:nvPr/>
        </p:nvSpPr>
        <p:spPr bwMode="auto">
          <a:xfrm>
            <a:off x="5200650" y="1671638"/>
            <a:ext cx="7953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7" name="Oval 53"/>
          <p:cNvSpPr>
            <a:spLocks noChangeArrowheads="1"/>
          </p:cNvSpPr>
          <p:nvPr/>
        </p:nvSpPr>
        <p:spPr bwMode="auto">
          <a:xfrm>
            <a:off x="5526088" y="27178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8" name="Oval 54"/>
          <p:cNvSpPr>
            <a:spLocks noChangeArrowheads="1"/>
          </p:cNvSpPr>
          <p:nvPr/>
        </p:nvSpPr>
        <p:spPr bwMode="auto">
          <a:xfrm>
            <a:off x="6575425" y="1363663"/>
            <a:ext cx="1506538" cy="763587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79" name="Oval 55"/>
          <p:cNvSpPr>
            <a:spLocks noChangeArrowheads="1"/>
          </p:cNvSpPr>
          <p:nvPr/>
        </p:nvSpPr>
        <p:spPr bwMode="auto">
          <a:xfrm>
            <a:off x="6542088" y="4191000"/>
            <a:ext cx="795337" cy="76358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0" name="Oval 56"/>
          <p:cNvSpPr>
            <a:spLocks noChangeArrowheads="1"/>
          </p:cNvSpPr>
          <p:nvPr/>
        </p:nvSpPr>
        <p:spPr bwMode="auto">
          <a:xfrm>
            <a:off x="2801938" y="2447925"/>
            <a:ext cx="693737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1" name="Oval 57"/>
          <p:cNvSpPr>
            <a:spLocks noChangeArrowheads="1"/>
          </p:cNvSpPr>
          <p:nvPr/>
        </p:nvSpPr>
        <p:spPr bwMode="auto">
          <a:xfrm>
            <a:off x="3378200" y="2932113"/>
            <a:ext cx="1193800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2622550" y="2967038"/>
            <a:ext cx="693738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3" name="Oval 59"/>
          <p:cNvSpPr>
            <a:spLocks noChangeArrowheads="1"/>
          </p:cNvSpPr>
          <p:nvPr/>
        </p:nvSpPr>
        <p:spPr bwMode="auto">
          <a:xfrm>
            <a:off x="2794000" y="4321175"/>
            <a:ext cx="981075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4" name="Oval 60"/>
          <p:cNvSpPr>
            <a:spLocks noChangeArrowheads="1"/>
          </p:cNvSpPr>
          <p:nvPr/>
        </p:nvSpPr>
        <p:spPr bwMode="auto">
          <a:xfrm>
            <a:off x="1555750" y="3965575"/>
            <a:ext cx="693738" cy="677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9085" name="Oval 61"/>
          <p:cNvSpPr>
            <a:spLocks noChangeArrowheads="1"/>
          </p:cNvSpPr>
          <p:nvPr/>
        </p:nvSpPr>
        <p:spPr bwMode="auto">
          <a:xfrm>
            <a:off x="2792413" y="5049838"/>
            <a:ext cx="1150937" cy="67786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9092" name="Group 68"/>
          <p:cNvGrpSpPr>
            <a:grpSpLocks/>
          </p:cNvGrpSpPr>
          <p:nvPr/>
        </p:nvGrpSpPr>
        <p:grpSpPr bwMode="auto">
          <a:xfrm>
            <a:off x="1962150" y="841375"/>
            <a:ext cx="5948363" cy="5375275"/>
            <a:chOff x="1236" y="530"/>
            <a:chExt cx="3747" cy="3386"/>
          </a:xfrm>
        </p:grpSpPr>
        <p:sp>
          <p:nvSpPr>
            <p:cNvPr id="129086" name="Oval 62"/>
            <p:cNvSpPr>
              <a:spLocks noChangeArrowheads="1"/>
            </p:cNvSpPr>
            <p:nvPr/>
          </p:nvSpPr>
          <p:spPr bwMode="auto">
            <a:xfrm>
              <a:off x="1236" y="53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7" name="Oval 63"/>
            <p:cNvSpPr>
              <a:spLocks noChangeArrowheads="1"/>
            </p:cNvSpPr>
            <p:nvPr/>
          </p:nvSpPr>
          <p:spPr bwMode="auto">
            <a:xfrm>
              <a:off x="2856" y="1571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8" name="Oval 64"/>
            <p:cNvSpPr>
              <a:spLocks noChangeArrowheads="1"/>
            </p:cNvSpPr>
            <p:nvPr/>
          </p:nvSpPr>
          <p:spPr bwMode="auto">
            <a:xfrm>
              <a:off x="4482" y="3207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89" name="Oval 65"/>
            <p:cNvSpPr>
              <a:spLocks noChangeArrowheads="1"/>
            </p:cNvSpPr>
            <p:nvPr/>
          </p:nvSpPr>
          <p:spPr bwMode="auto">
            <a:xfrm>
              <a:off x="2094" y="1400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0" name="Oval 66"/>
            <p:cNvSpPr>
              <a:spLocks noChangeArrowheads="1"/>
            </p:cNvSpPr>
            <p:nvPr/>
          </p:nvSpPr>
          <p:spPr bwMode="auto">
            <a:xfrm>
              <a:off x="1486" y="3435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091" name="Oval 67"/>
            <p:cNvSpPr>
              <a:spLocks noChangeArrowheads="1"/>
            </p:cNvSpPr>
            <p:nvPr/>
          </p:nvSpPr>
          <p:spPr bwMode="auto">
            <a:xfrm>
              <a:off x="1583" y="2183"/>
              <a:ext cx="501" cy="481"/>
            </a:xfrm>
            <a:prstGeom prst="ellipse">
              <a:avLst/>
            </a:prstGeom>
            <a:noFill/>
            <a:ln w="57150">
              <a:solidFill>
                <a:srgbClr val="00CCFF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9093" name="Text Box 69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29098" name="Rectangle 74"/>
          <p:cNvSpPr>
            <a:spLocks noChangeArrowheads="1"/>
          </p:cNvSpPr>
          <p:nvPr/>
        </p:nvSpPr>
        <p:spPr bwMode="auto">
          <a:xfrm>
            <a:off x="4479925" y="2824163"/>
            <a:ext cx="184150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00" b="1" i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99" name="Rectangle 75"/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74</a:t>
            </a:r>
          </a:p>
        </p:txBody>
      </p:sp>
      <p:sp>
        <p:nvSpPr>
          <p:cNvPr id="129100" name="Text Box 7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29101" name="Rectangle 7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29102" name="Text Box 78"/>
          <p:cNvSpPr txBox="1">
            <a:spLocks noChangeArrowheads="1"/>
          </p:cNvSpPr>
          <p:nvPr/>
        </p:nvSpPr>
        <p:spPr bwMode="auto">
          <a:xfrm>
            <a:off x="8756650" y="64135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129103" name="Text Box 79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29104" name="Text Box 8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73" grpId="0" animBg="1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99683" name="Freeform 3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4" name="Rectangle 4"/>
          <p:cNvSpPr>
            <a:spLocks noChangeArrowheads="1"/>
          </p:cNvSpPr>
          <p:nvPr/>
        </p:nvSpPr>
        <p:spPr bwMode="auto">
          <a:xfrm>
            <a:off x="-1320800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5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86" name="Freeform 6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7" name="Freeform 7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88" name="Rectangle 8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99689" name="Freeform 9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0" name="Rectangle 10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99691" name="Freeform 11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2" name="Freeform 12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3" name="Freeform 13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694" name="Rectangle 14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99695" name="Rectangle 15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99696" name="Rectangle 16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99697" name="Rectangle 1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699" name="Rectangle 19"/>
          <p:cNvSpPr>
            <a:spLocks noChangeArrowheads="1"/>
          </p:cNvSpPr>
          <p:nvPr/>
        </p:nvSpPr>
        <p:spPr bwMode="auto">
          <a:xfrm>
            <a:off x="336550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9700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9970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2" name="Oval 22"/>
          <p:cNvSpPr>
            <a:spLocks noChangeArrowheads="1"/>
          </p:cNvSpPr>
          <p:nvPr/>
        </p:nvSpPr>
        <p:spPr bwMode="auto">
          <a:xfrm>
            <a:off x="6718300" y="452596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3" name="AutoShape 23"/>
          <p:cNvSpPr>
            <a:spLocks noChangeArrowheads="1"/>
          </p:cNvSpPr>
          <p:nvPr/>
        </p:nvSpPr>
        <p:spPr bwMode="auto">
          <a:xfrm>
            <a:off x="5591175" y="1249363"/>
            <a:ext cx="292100" cy="215900"/>
          </a:xfrm>
          <a:prstGeom prst="rightArrow">
            <a:avLst>
              <a:gd name="adj1" fmla="val 50000"/>
              <a:gd name="adj2" fmla="val 67653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4" name="AutoShape 24"/>
          <p:cNvSpPr>
            <a:spLocks noChangeArrowheads="1"/>
          </p:cNvSpPr>
          <p:nvPr/>
        </p:nvSpPr>
        <p:spPr bwMode="auto">
          <a:xfrm rot="10740000">
            <a:off x="4005263" y="1243013"/>
            <a:ext cx="292100" cy="223837"/>
          </a:xfrm>
          <a:prstGeom prst="rightArrow">
            <a:avLst>
              <a:gd name="adj1" fmla="val 50000"/>
              <a:gd name="adj2" fmla="val 65254"/>
            </a:avLst>
          </a:prstGeom>
          <a:solidFill>
            <a:srgbClr val="919191"/>
          </a:solidFill>
          <a:ln w="12700">
            <a:solidFill>
              <a:srgbClr val="91919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5" name="Line 25"/>
          <p:cNvSpPr>
            <a:spLocks noChangeShapeType="1"/>
          </p:cNvSpPr>
          <p:nvPr/>
        </p:nvSpPr>
        <p:spPr bwMode="auto">
          <a:xfrm>
            <a:off x="4178300" y="1666875"/>
            <a:ext cx="1668463" cy="0"/>
          </a:xfrm>
          <a:prstGeom prst="line">
            <a:avLst/>
          </a:prstGeom>
          <a:noFill/>
          <a:ln w="25400">
            <a:solidFill>
              <a:srgbClr val="919191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06" name="Rectangle 26"/>
          <p:cNvSpPr>
            <a:spLocks noChangeArrowheads="1"/>
          </p:cNvSpPr>
          <p:nvPr/>
        </p:nvSpPr>
        <p:spPr bwMode="auto">
          <a:xfrm>
            <a:off x="4097338" y="763588"/>
            <a:ext cx="37115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919191"/>
                </a:solidFill>
                <a:effectLst/>
                <a:latin typeface="Times" charset="0"/>
              </a:rPr>
              <a:t>10 OBUKHRU</a:t>
            </a:r>
          </a:p>
        </p:txBody>
      </p:sp>
      <p:sp>
        <p:nvSpPr>
          <p:cNvPr id="199707" name="Rectangle 27"/>
          <p:cNvSpPr>
            <a:spLocks noChangeArrowheads="1"/>
          </p:cNvSpPr>
          <p:nvPr/>
        </p:nvSpPr>
        <p:spPr bwMode="auto">
          <a:xfrm>
            <a:off x="4083050" y="1127125"/>
            <a:ext cx="809625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6</a:t>
            </a:r>
          </a:p>
        </p:txBody>
      </p:sp>
      <p:sp>
        <p:nvSpPr>
          <p:cNvPr id="199708" name="Rectangle 28"/>
          <p:cNvSpPr>
            <a:spLocks noChangeArrowheads="1"/>
          </p:cNvSpPr>
          <p:nvPr/>
        </p:nvSpPr>
        <p:spPr bwMode="auto">
          <a:xfrm>
            <a:off x="5146675" y="1127125"/>
            <a:ext cx="52070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i="0">
                <a:solidFill>
                  <a:srgbClr val="91919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4</a:t>
            </a:r>
          </a:p>
        </p:txBody>
      </p:sp>
      <p:sp>
        <p:nvSpPr>
          <p:cNvPr id="199709" name="Rectangle 29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99710" name="Rectangle 30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99711" name="Oval 31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2" name="Rectangle 32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99713" name="Oval 33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4" name="Rectangle 34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99715" name="Oval 35"/>
          <p:cNvSpPr>
            <a:spLocks noChangeArrowheads="1"/>
          </p:cNvSpPr>
          <p:nvPr/>
        </p:nvSpPr>
        <p:spPr bwMode="auto">
          <a:xfrm>
            <a:off x="6904038" y="1662113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6" name="Oval 36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7" name="Rectangle 37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99718" name="Oval 38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19" name="Rectangle 3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9999FF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99720" name="Oval 40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1" name="Oval 41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2" name="Oval 42"/>
          <p:cNvSpPr>
            <a:spLocks noChangeArrowheads="1"/>
          </p:cNvSpPr>
          <p:nvPr/>
        </p:nvSpPr>
        <p:spPr bwMode="auto">
          <a:xfrm>
            <a:off x="2974975" y="5303838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3" name="Rectangle 43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99724" name="Oval 44"/>
          <p:cNvSpPr>
            <a:spLocks noChangeArrowheads="1"/>
          </p:cNvSpPr>
          <p:nvPr/>
        </p:nvSpPr>
        <p:spPr bwMode="auto">
          <a:xfrm>
            <a:off x="1654175" y="4203700"/>
            <a:ext cx="193675" cy="187325"/>
          </a:xfrm>
          <a:prstGeom prst="ellipse">
            <a:avLst/>
          </a:prstGeom>
          <a:solidFill>
            <a:srgbClr val="919191"/>
          </a:solidFill>
          <a:ln w="25400">
            <a:solidFill>
              <a:srgbClr val="91919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5" name="Rectangle 45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99726" name="Oval 46"/>
          <p:cNvSpPr>
            <a:spLocks noChangeArrowheads="1"/>
          </p:cNvSpPr>
          <p:nvPr/>
        </p:nvSpPr>
        <p:spPr bwMode="auto">
          <a:xfrm rot="1740000">
            <a:off x="1614488" y="1036638"/>
            <a:ext cx="808037" cy="3405187"/>
          </a:xfrm>
          <a:prstGeom prst="ellipse">
            <a:avLst/>
          </a:prstGeom>
          <a:gradFill rotWithShape="0">
            <a:gsLst>
              <a:gs pos="0">
                <a:srgbClr val="114FFB"/>
              </a:gs>
              <a:gs pos="100000">
                <a:srgbClr val="114FFB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7" name="Rectangle 47"/>
          <p:cNvSpPr>
            <a:spLocks noChangeArrowheads="1"/>
          </p:cNvSpPr>
          <p:nvPr/>
        </p:nvSpPr>
        <p:spPr bwMode="auto">
          <a:xfrm rot="18000000">
            <a:off x="264319" y="2153444"/>
            <a:ext cx="3687763" cy="6381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AF2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OJII SII</a:t>
            </a:r>
          </a:p>
        </p:txBody>
      </p:sp>
      <p:sp>
        <p:nvSpPr>
          <p:cNvPr id="199728" name="Line 48"/>
          <p:cNvSpPr>
            <a:spLocks noChangeShapeType="1"/>
          </p:cNvSpPr>
          <p:nvPr/>
        </p:nvSpPr>
        <p:spPr bwMode="auto">
          <a:xfrm>
            <a:off x="2852738" y="2217738"/>
            <a:ext cx="1439862" cy="271462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29" name="Line 49"/>
          <p:cNvSpPr>
            <a:spLocks noChangeShapeType="1"/>
          </p:cNvSpPr>
          <p:nvPr/>
        </p:nvSpPr>
        <p:spPr bwMode="auto">
          <a:xfrm>
            <a:off x="1905000" y="3741738"/>
            <a:ext cx="931863" cy="949325"/>
          </a:xfrm>
          <a:prstGeom prst="line">
            <a:avLst/>
          </a:prstGeom>
          <a:noFill/>
          <a:ln w="50800">
            <a:solidFill>
              <a:srgbClr val="FAF200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0" name="Line 50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1" name="Oval 5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2" name="Oval 52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9999FF"/>
          </a:solidFill>
          <a:ln w="25400">
            <a:solidFill>
              <a:srgbClr val="9999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9733" name="Text Box 53"/>
          <p:cNvSpPr txBox="1">
            <a:spLocks noChangeArrowheads="1"/>
          </p:cNvSpPr>
          <p:nvPr/>
        </p:nvSpPr>
        <p:spPr bwMode="auto">
          <a:xfrm>
            <a:off x="6553200" y="2286000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grpSp>
        <p:nvGrpSpPr>
          <p:cNvPr id="199747" name="Group 67"/>
          <p:cNvGrpSpPr>
            <a:grpSpLocks/>
          </p:cNvGrpSpPr>
          <p:nvPr/>
        </p:nvGrpSpPr>
        <p:grpSpPr bwMode="auto">
          <a:xfrm>
            <a:off x="3886200" y="3533775"/>
            <a:ext cx="2514600" cy="2417763"/>
            <a:chOff x="2448" y="2226"/>
            <a:chExt cx="1584" cy="1523"/>
          </a:xfrm>
        </p:grpSpPr>
        <p:sp>
          <p:nvSpPr>
            <p:cNvPr id="199735" name="Text Box 55"/>
            <p:cNvSpPr txBox="1">
              <a:spLocks noChangeArrowheads="1"/>
            </p:cNvSpPr>
            <p:nvPr/>
          </p:nvSpPr>
          <p:spPr bwMode="auto">
            <a:xfrm>
              <a:off x="2448" y="2346"/>
              <a:ext cx="1584" cy="140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3080412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ja-JP" alt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DAN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NO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BEERSHEBA</a:t>
              </a: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r>
                <a:rPr 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KOTU</a:t>
              </a:r>
              <a:r>
                <a:rPr lang="ja-JP" altLang="en-US" sz="28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lnSpc>
                  <a:spcPct val="60000"/>
                </a:lnSpc>
                <a:spcBef>
                  <a:spcPct val="50000"/>
                </a:spcBef>
              </a:pPr>
              <a:endPara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9736" name="AutoShape 56"/>
            <p:cNvSpPr>
              <a:spLocks noChangeArrowheads="1"/>
            </p:cNvSpPr>
            <p:nvPr/>
          </p:nvSpPr>
          <p:spPr bwMode="auto">
            <a:xfrm>
              <a:off x="2448" y="2226"/>
              <a:ext cx="1584" cy="148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rgbClr val="FAF2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9737" name="Rectangle 5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99738" name="AutoShape 58"/>
          <p:cNvSpPr>
            <a:spLocks noChangeArrowheads="1"/>
          </p:cNvSpPr>
          <p:nvPr/>
        </p:nvSpPr>
        <p:spPr bwMode="auto">
          <a:xfrm rot="-3349850">
            <a:off x="1986756" y="3159919"/>
            <a:ext cx="2173288" cy="342900"/>
          </a:xfrm>
          <a:prstGeom prst="leftRightArrow">
            <a:avLst>
              <a:gd name="adj1" fmla="val 50000"/>
              <a:gd name="adj2" fmla="val 126759"/>
            </a:avLst>
          </a:prstGeom>
          <a:solidFill>
            <a:srgbClr val="FAF200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vert="eaVert" wrap="none" anchor="ctr"/>
          <a:lstStyle/>
          <a:p>
            <a:endParaRPr lang="en-US" sz="1400">
              <a:solidFill>
                <a:srgbClr val="FAF2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9740" name="Text Box 60"/>
          <p:cNvSpPr txBox="1">
            <a:spLocks noChangeArrowheads="1"/>
          </p:cNvSpPr>
          <p:nvPr/>
        </p:nvSpPr>
        <p:spPr bwMode="auto">
          <a:xfrm>
            <a:off x="484188" y="5492750"/>
            <a:ext cx="11557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Ochikakriikapimei</a:t>
            </a: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9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20:1</a:t>
            </a:r>
          </a:p>
        </p:txBody>
      </p:sp>
      <p:sp>
        <p:nvSpPr>
          <p:cNvPr id="199741" name="Text Box 61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9748" name="Rectangle 6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75</a:t>
            </a:r>
          </a:p>
        </p:txBody>
      </p:sp>
      <p:sp>
        <p:nvSpPr>
          <p:cNvPr id="199749" name="Text Box 69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99750" name="Rectangle 70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99751" name="Text Box 71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38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3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64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65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6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7" name="Rectangle 7"/>
          <p:cNvSpPr>
            <a:spLocks noChangeArrowheads="1"/>
          </p:cNvSpPr>
          <p:nvPr/>
        </p:nvSpPr>
        <p:spPr bwMode="auto">
          <a:xfrm>
            <a:off x="4459288" y="2463800"/>
            <a:ext cx="16319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EUPHRATES KORII</a:t>
            </a:r>
          </a:p>
        </p:txBody>
      </p:sp>
      <p:sp>
        <p:nvSpPr>
          <p:cNvPr id="296968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69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PERSIAN GULF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296970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71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72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6973" name="Rectangle 13"/>
          <p:cNvSpPr>
            <a:spLocks noChangeArrowheads="1"/>
          </p:cNvSpPr>
          <p:nvPr/>
        </p:nvSpPr>
        <p:spPr bwMode="auto">
          <a:xfrm>
            <a:off x="3163888" y="2482850"/>
            <a:ext cx="164147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GALILEEE OZHI </a:t>
            </a:r>
          </a:p>
        </p:txBody>
      </p:sp>
      <p:sp>
        <p:nvSpPr>
          <p:cNvPr id="296974" name="Rectangle 14"/>
          <p:cNvSpPr>
            <a:spLocks noChangeArrowheads="1"/>
          </p:cNvSpPr>
          <p:nvPr/>
        </p:nvSpPr>
        <p:spPr bwMode="auto">
          <a:xfrm>
            <a:off x="2516188" y="5561013"/>
            <a:ext cx="13303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chemeClr val="tx2"/>
                </a:solidFill>
                <a:effectLst/>
                <a:latin typeface="Arial" charset="0"/>
              </a:rPr>
              <a:t>KOHO OZHI</a:t>
            </a:r>
            <a:endParaRPr lang="en-US" sz="2400" b="1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6975" name="Rectangle 15"/>
          <p:cNvSpPr>
            <a:spLocks noChangeArrowheads="1"/>
          </p:cNvSpPr>
          <p:nvPr/>
        </p:nvSpPr>
        <p:spPr bwMode="auto">
          <a:xfrm>
            <a:off x="1492250" y="1449388"/>
            <a:ext cx="1817688" cy="8223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MEDITER-RANEAN         OZHI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296976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77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78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79" name="Rectangle 19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96980" name="Rectangle 20"/>
          <p:cNvSpPr>
            <a:spLocks noChangeArrowheads="1"/>
          </p:cNvSpPr>
          <p:nvPr/>
        </p:nvSpPr>
        <p:spPr bwMode="auto">
          <a:xfrm>
            <a:off x="3141663" y="3856038"/>
            <a:ext cx="17303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>
                <a:solidFill>
                  <a:srgbClr val="2EF9FF"/>
                </a:solidFill>
                <a:effectLst/>
                <a:latin typeface="Arial" charset="0"/>
              </a:rPr>
              <a:t>KATHI OZHI </a:t>
            </a:r>
            <a:endParaRPr lang="en-US" sz="2400" b="1">
              <a:solidFill>
                <a:srgbClr val="2EF9FF"/>
              </a:solidFill>
              <a:effectLst/>
              <a:latin typeface="Arial" charset="0"/>
            </a:endParaRPr>
          </a:p>
        </p:txBody>
      </p:sp>
      <p:sp>
        <p:nvSpPr>
          <p:cNvPr id="296981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2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3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4" name="Rectangle 24"/>
          <p:cNvSpPr>
            <a:spLocks noChangeArrowheads="1"/>
          </p:cNvSpPr>
          <p:nvPr/>
        </p:nvSpPr>
        <p:spPr bwMode="auto">
          <a:xfrm>
            <a:off x="6896100" y="4452938"/>
            <a:ext cx="8350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UR</a:t>
            </a:r>
          </a:p>
        </p:txBody>
      </p:sp>
      <p:sp>
        <p:nvSpPr>
          <p:cNvPr id="296985" name="Rectangle 25"/>
          <p:cNvSpPr>
            <a:spLocks noChangeArrowheads="1"/>
          </p:cNvSpPr>
          <p:nvPr/>
        </p:nvSpPr>
        <p:spPr bwMode="auto">
          <a:xfrm>
            <a:off x="5888038" y="2970213"/>
            <a:ext cx="119062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BABYLON</a:t>
            </a:r>
          </a:p>
        </p:txBody>
      </p:sp>
      <p:sp>
        <p:nvSpPr>
          <p:cNvPr id="296986" name="Oval 26"/>
          <p:cNvSpPr>
            <a:spLocks noChangeArrowheads="1"/>
          </p:cNvSpPr>
          <p:nvPr/>
        </p:nvSpPr>
        <p:spPr bwMode="auto">
          <a:xfrm>
            <a:off x="5702300" y="303371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7" name="Rectangle 27"/>
          <p:cNvSpPr>
            <a:spLocks noChangeArrowheads="1"/>
          </p:cNvSpPr>
          <p:nvPr/>
        </p:nvSpPr>
        <p:spPr bwMode="auto">
          <a:xfrm>
            <a:off x="5487988" y="1925638"/>
            <a:ext cx="12858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HARAN</a:t>
            </a:r>
          </a:p>
        </p:txBody>
      </p:sp>
      <p:sp>
        <p:nvSpPr>
          <p:cNvPr id="296988" name="Oval 28"/>
          <p:cNvSpPr>
            <a:spLocks noChangeArrowheads="1"/>
          </p:cNvSpPr>
          <p:nvPr/>
        </p:nvSpPr>
        <p:spPr bwMode="auto">
          <a:xfrm>
            <a:off x="5313363" y="1982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9" name="Rectangle 29"/>
          <p:cNvSpPr>
            <a:spLocks noChangeArrowheads="1"/>
          </p:cNvSpPr>
          <p:nvPr/>
        </p:nvSpPr>
        <p:spPr bwMode="auto">
          <a:xfrm>
            <a:off x="7088188" y="1468438"/>
            <a:ext cx="1292225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NINEVEH (ASSYRIA)</a:t>
            </a:r>
          </a:p>
        </p:txBody>
      </p:sp>
      <p:sp>
        <p:nvSpPr>
          <p:cNvPr id="296990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1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2" name="Rectangle 32"/>
          <p:cNvSpPr>
            <a:spLocks noChangeArrowheads="1"/>
          </p:cNvSpPr>
          <p:nvPr/>
        </p:nvSpPr>
        <p:spPr bwMode="auto">
          <a:xfrm>
            <a:off x="1982788" y="2825750"/>
            <a:ext cx="1057275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KANAAN</a:t>
            </a:r>
          </a:p>
        </p:txBody>
      </p:sp>
      <p:sp>
        <p:nvSpPr>
          <p:cNvPr id="296993" name="Oval 33"/>
          <p:cNvSpPr>
            <a:spLocks noChangeArrowheads="1"/>
          </p:cNvSpPr>
          <p:nvPr/>
        </p:nvSpPr>
        <p:spPr bwMode="auto">
          <a:xfrm>
            <a:off x="2974975" y="323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4" name="Rectangle 34"/>
          <p:cNvSpPr>
            <a:spLocks noChangeArrowheads="1"/>
          </p:cNvSpPr>
          <p:nvPr/>
        </p:nvSpPr>
        <p:spPr bwMode="auto">
          <a:xfrm>
            <a:off x="2038350" y="3363913"/>
            <a:ext cx="143033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JERUSALEM</a:t>
            </a:r>
          </a:p>
        </p:txBody>
      </p:sp>
      <p:sp>
        <p:nvSpPr>
          <p:cNvPr id="296995" name="Oval 35"/>
          <p:cNvSpPr>
            <a:spLocks noChangeArrowheads="1"/>
          </p:cNvSpPr>
          <p:nvPr/>
        </p:nvSpPr>
        <p:spPr bwMode="auto">
          <a:xfrm>
            <a:off x="3516313" y="32019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6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7" name="Rectangle 37"/>
          <p:cNvSpPr>
            <a:spLocks noChangeArrowheads="1"/>
          </p:cNvSpPr>
          <p:nvPr/>
        </p:nvSpPr>
        <p:spPr bwMode="auto">
          <a:xfrm>
            <a:off x="2343150" y="4708525"/>
            <a:ext cx="1316038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KADESH BARNEA</a:t>
            </a:r>
            <a:endParaRPr lang="en-US" sz="2400" b="1" i="0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6998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9" name="Rectangle 39"/>
          <p:cNvSpPr>
            <a:spLocks noChangeArrowheads="1"/>
          </p:cNvSpPr>
          <p:nvPr/>
        </p:nvSpPr>
        <p:spPr bwMode="auto">
          <a:xfrm>
            <a:off x="3148013" y="5207000"/>
            <a:ext cx="1130300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MT. SINAI</a:t>
            </a:r>
            <a:endParaRPr lang="en-US" sz="2400" b="1" i="0"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97000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1" name="Rectangle 41"/>
          <p:cNvSpPr>
            <a:spLocks noChangeArrowheads="1"/>
          </p:cNvSpPr>
          <p:nvPr/>
        </p:nvSpPr>
        <p:spPr bwMode="auto">
          <a:xfrm>
            <a:off x="1873250" y="4138613"/>
            <a:ext cx="744538" cy="33337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EJIPT</a:t>
            </a:r>
          </a:p>
        </p:txBody>
      </p:sp>
      <p:sp>
        <p:nvSpPr>
          <p:cNvPr id="297002" name="Rectangle 42"/>
          <p:cNvSpPr>
            <a:spLocks noChangeArrowheads="1"/>
          </p:cNvSpPr>
          <p:nvPr/>
        </p:nvSpPr>
        <p:spPr bwMode="auto">
          <a:xfrm>
            <a:off x="3529013" y="3063875"/>
            <a:ext cx="1212850" cy="5778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0">
                <a:solidFill>
                  <a:schemeClr val="tx2"/>
                </a:solidFill>
                <a:effectLst/>
                <a:latin typeface="Arial" charset="0"/>
              </a:rPr>
              <a:t>MOUNT NEBO</a:t>
            </a:r>
          </a:p>
        </p:txBody>
      </p:sp>
      <p:sp>
        <p:nvSpPr>
          <p:cNvPr id="297003" name="Text Box 43"/>
          <p:cNvSpPr txBox="1">
            <a:spLocks noChangeArrowheads="1"/>
          </p:cNvSpPr>
          <p:nvPr/>
        </p:nvSpPr>
        <p:spPr bwMode="auto">
          <a:xfrm>
            <a:off x="3803650" y="3225800"/>
            <a:ext cx="3352800" cy="295116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SO-O PFII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KOWO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THOPFII ZHII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OBU!</a:t>
            </a:r>
          </a:p>
          <a:p>
            <a:pPr>
              <a:lnSpc>
                <a:spcPct val="45000"/>
              </a:lnSpc>
              <a:spcBef>
                <a:spcPct val="50000"/>
              </a:spcBef>
            </a:pPr>
            <a:endParaRPr lang="en-US" sz="3600" b="1">
              <a:solidFill>
                <a:srgbClr val="FFFA3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7004" name="Text Box 44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97005" name="Rectangle 45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42</a:t>
            </a:r>
          </a:p>
        </p:txBody>
      </p:sp>
      <p:sp>
        <p:nvSpPr>
          <p:cNvPr id="297006" name="Text Box 46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97007" name="Rectangle 4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97008" name="Text Box 4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7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3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339725" y="43656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3654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50" name="Text Box 6"/>
          <p:cNvSpPr txBox="1">
            <a:spLocks noChangeArrowheads="1"/>
          </p:cNvSpPr>
          <p:nvPr/>
        </p:nvSpPr>
        <p:spPr bwMode="auto">
          <a:xfrm>
            <a:off x="2581275" y="2611438"/>
            <a:ext cx="5029200" cy="13112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HITHOPFII ADI VANO TILI...</a:t>
            </a:r>
          </a:p>
        </p:txBody>
      </p:sp>
      <p:sp>
        <p:nvSpPr>
          <p:cNvPr id="236552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6558" name="Rectangle 14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77</a:t>
            </a:r>
          </a:p>
        </p:txBody>
      </p:sp>
      <p:sp>
        <p:nvSpPr>
          <p:cNvPr id="236559" name="Text Box 15"/>
          <p:cNvSpPr txBox="1">
            <a:spLocks noChangeArrowheads="1"/>
          </p:cNvSpPr>
          <p:nvPr/>
        </p:nvSpPr>
        <p:spPr bwMode="auto">
          <a:xfrm>
            <a:off x="7531100" y="58848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6560" name="Rectangle 16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36561" name="Text Box 1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28" name="Rectangle 24"/>
          <p:cNvSpPr>
            <a:spLocks noChangeArrowheads="1"/>
          </p:cNvSpPr>
          <p:nvPr/>
        </p:nvSpPr>
        <p:spPr bwMode="auto">
          <a:xfrm>
            <a:off x="0" y="0"/>
            <a:ext cx="1817688" cy="1816100"/>
          </a:xfrm>
          <a:prstGeom prst="rect">
            <a:avLst/>
          </a:prstGeom>
          <a:solidFill>
            <a:srgbClr val="78001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7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09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1" name="Text Box 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77512" name="Rectangle 8"/>
          <p:cNvSpPr>
            <a:spLocks noChangeArrowheads="1"/>
          </p:cNvSpPr>
          <p:nvPr/>
        </p:nvSpPr>
        <p:spPr bwMode="auto">
          <a:xfrm>
            <a:off x="8094663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78</a:t>
            </a:r>
          </a:p>
        </p:txBody>
      </p:sp>
      <p:sp>
        <p:nvSpPr>
          <p:cNvPr id="277513" name="Text Box 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77514" name="Rectangle 10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pic>
        <p:nvPicPr>
          <p:cNvPr id="277515" name="Picture 1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746"/>
          <a:stretch>
            <a:fillRect/>
          </a:stretch>
        </p:blipFill>
        <p:spPr bwMode="auto">
          <a:xfrm>
            <a:off x="325438" y="250825"/>
            <a:ext cx="3649662" cy="2416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6" name="Picture 1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59"/>
          <a:stretch>
            <a:fillRect/>
          </a:stretch>
        </p:blipFill>
        <p:spPr bwMode="auto">
          <a:xfrm>
            <a:off x="5897563" y="280988"/>
            <a:ext cx="2959100" cy="25892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7" name="Picture 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656"/>
          <a:stretch>
            <a:fillRect/>
          </a:stretch>
        </p:blipFill>
        <p:spPr bwMode="auto">
          <a:xfrm>
            <a:off x="3587750" y="576263"/>
            <a:ext cx="2982913" cy="1727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18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006"/>
          <a:stretch>
            <a:fillRect/>
          </a:stretch>
        </p:blipFill>
        <p:spPr bwMode="auto">
          <a:xfrm>
            <a:off x="2943225" y="4522788"/>
            <a:ext cx="2617788" cy="1784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0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91"/>
          <a:stretch>
            <a:fillRect/>
          </a:stretch>
        </p:blipFill>
        <p:spPr bwMode="auto">
          <a:xfrm>
            <a:off x="5518150" y="3821113"/>
            <a:ext cx="3001963" cy="1606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77521" name="Picture 1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52" b="8960"/>
          <a:stretch>
            <a:fillRect/>
          </a:stretch>
        </p:blipFill>
        <p:spPr bwMode="auto">
          <a:xfrm>
            <a:off x="609600" y="3800475"/>
            <a:ext cx="2486025" cy="16875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77525" name="Text Box 21"/>
          <p:cNvSpPr txBox="1">
            <a:spLocks noChangeArrowheads="1"/>
          </p:cNvSpPr>
          <p:nvPr/>
        </p:nvSpPr>
        <p:spPr bwMode="auto">
          <a:xfrm>
            <a:off x="436563" y="2544763"/>
            <a:ext cx="8128000" cy="119062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Ariipei oji mara prakazhii leino pfo Akhrumei somashii kowo..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7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7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7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7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7" name="Line 5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rgbClr val="FAF200"/>
            </a:solidFill>
            <a:prstDash val="dashDot"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2" name="AutoShape 10"/>
          <p:cNvSpPr>
            <a:spLocks noChangeArrowheads="1"/>
          </p:cNvSpPr>
          <p:nvPr/>
        </p:nvSpPr>
        <p:spPr bwMode="auto">
          <a:xfrm rot="6720000">
            <a:off x="6410326" y="2555875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1481138" y="3665538"/>
            <a:ext cx="3402012" cy="25257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/>
              </a:rPr>
              <a:t>…KOKHRI HI KOTO ZHI OCHA PRAKORU DUNO.</a:t>
            </a: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7467600" y="5715000"/>
            <a:ext cx="10096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 b="1" i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87406" name="Picture 14"/>
          <p:cNvPicPr>
            <a:picLocks noChangeAspect="1" noChangeArrowheads="1"/>
          </p:cNvPicPr>
          <p:nvPr/>
        </p:nvPicPr>
        <p:blipFill>
          <a:blip r:embed="rId2" cstate="screen">
            <a:lum bright="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1309688"/>
            <a:ext cx="2514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7407" name="Picture 15"/>
          <p:cNvPicPr>
            <a:picLocks noChangeAspect="1" noChangeArrowheads="1"/>
          </p:cNvPicPr>
          <p:nvPr/>
        </p:nvPicPr>
        <p:blipFill>
          <a:blip r:embed="rId3" cstate="screen">
            <a:lum bright="18000" contras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6863" y="3960813"/>
            <a:ext cx="2674937" cy="178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7401" name="AutoShape 9"/>
          <p:cNvSpPr>
            <a:spLocks noChangeArrowheads="1"/>
          </p:cNvSpPr>
          <p:nvPr/>
        </p:nvSpPr>
        <p:spPr bwMode="auto">
          <a:xfrm rot="20400000">
            <a:off x="3954463" y="1760538"/>
            <a:ext cx="965200" cy="746125"/>
          </a:xfrm>
          <a:prstGeom prst="rightArrow">
            <a:avLst>
              <a:gd name="adj1" fmla="val 75000"/>
              <a:gd name="adj2" fmla="val 64687"/>
            </a:avLst>
          </a:prstGeom>
          <a:solidFill>
            <a:srgbClr val="FC0128"/>
          </a:solidFill>
          <a:ln w="50800">
            <a:solidFill>
              <a:srgbClr val="FAF200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8" name="Rectangle 16"/>
          <p:cNvSpPr>
            <a:spLocks noChangeArrowheads="1"/>
          </p:cNvSpPr>
          <p:nvPr/>
        </p:nvSpPr>
        <p:spPr bwMode="auto">
          <a:xfrm>
            <a:off x="4989513" y="969963"/>
            <a:ext cx="3535362" cy="15509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sz="3200" b="1">
                <a:solidFill>
                  <a:srgbClr val="FAF200"/>
                </a:solidFill>
                <a:effectLst/>
              </a:rPr>
              <a:t>AVU KALI KOKHRI PUHIO…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87414" name="Rectangle 22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87416" name="Rectangle 24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87417" name="Text Box 25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7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3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7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2" grpId="0" animBg="1"/>
      <p:bldP spid="187403" grpId="0" autoUpdateAnimBg="0"/>
      <p:bldP spid="187401" grpId="0" animBg="1"/>
      <p:bldP spid="187408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27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29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0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154632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154634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6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7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154638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54639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154640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3" name="Rectangle 19"/>
          <p:cNvSpPr>
            <a:spLocks noChangeArrowheads="1"/>
          </p:cNvSpPr>
          <p:nvPr/>
        </p:nvSpPr>
        <p:spPr bwMode="auto">
          <a:xfrm>
            <a:off x="341313" y="44291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54644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7" name="Rectangle 23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8" name="Rectangle 24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154649" name="Rectangle 25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154651" name="Rectangle 27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154653" name="Rectangle 29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154654" name="Oval 30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6" name="Rectangle 32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154658" name="Rectangle 34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154661" name="Rectangle 37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154663" name="Rectangle 39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154665" name="Rectangle 41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154666" name="Rectangle 42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154667" name="Freeform 43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8" name="Freeform 44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9" name="Freeform 45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0" name="Freeform 46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1" name="Freeform 47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2" name="Freeform 48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3" name="Freeform 49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75" name="Freeform 5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682" name="Group 58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154676" name="Line 52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7" name="Line 53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8" name="Line 54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679" name="Line 55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4680" name="Freeform 56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1" name="Freeform 57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0" name="Oval 26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2" name="Oval 28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7" name="Oval 33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9" name="Oval 35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0" name="Oval 36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2" name="Oval 38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64" name="Oval 40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55" name="Oval 31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46" name="Oval 22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684" name="Text Box 60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54691" name="Rectangle 6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79</a:t>
            </a:r>
          </a:p>
        </p:txBody>
      </p:sp>
      <p:sp>
        <p:nvSpPr>
          <p:cNvPr id="154692" name="Text Box 68"/>
          <p:cNvSpPr txBox="1">
            <a:spLocks noChangeArrowheads="1"/>
          </p:cNvSpPr>
          <p:nvPr/>
        </p:nvSpPr>
        <p:spPr bwMode="auto">
          <a:xfrm>
            <a:off x="3849688" y="3519488"/>
            <a:ext cx="2744787" cy="26543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…Bible li </a:t>
            </a:r>
            <a:r>
              <a:rPr lang="ja-JP" alt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hibvii tie tikocho</a:t>
            </a:r>
            <a:r>
              <a:rPr lang="ja-JP" alt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r>
              <a:rPr lang="en-US" sz="2800">
                <a:solidFill>
                  <a:srgbClr val="2EF9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sii ichowo ni leleino mozhune khri ti lole!  </a:t>
            </a:r>
          </a:p>
        </p:txBody>
      </p:sp>
      <p:sp>
        <p:nvSpPr>
          <p:cNvPr id="154693" name="Text Box 69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154694" name="Rectangle 70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54695" name="Text Box 71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1</a:t>
            </a:r>
          </a:p>
        </p:txBody>
      </p:sp>
      <p:sp>
        <p:nvSpPr>
          <p:cNvPr id="154696" name="Text Box 7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4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4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4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4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54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67" grpId="0" animBg="1"/>
      <p:bldP spid="154668" grpId="0" animBg="1"/>
      <p:bldP spid="154669" grpId="0" animBg="1"/>
      <p:bldP spid="154670" grpId="0" animBg="1"/>
      <p:bldP spid="154671" grpId="0" animBg="1"/>
      <p:bldP spid="154672" grpId="0" animBg="1"/>
      <p:bldP spid="154673" grpId="0" animBg="1"/>
      <p:bldP spid="154675" grpId="0" animBg="1"/>
      <p:bldP spid="154680" grpId="0" animBg="1"/>
      <p:bldP spid="15468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Freeform 2"/>
          <p:cNvSpPr>
            <a:spLocks/>
          </p:cNvSpPr>
          <p:nvPr/>
        </p:nvSpPr>
        <p:spPr bwMode="auto">
          <a:xfrm>
            <a:off x="1616075" y="858838"/>
            <a:ext cx="1620838" cy="3049587"/>
          </a:xfrm>
          <a:custGeom>
            <a:avLst/>
            <a:gdLst>
              <a:gd name="T0" fmla="*/ 984 w 1021"/>
              <a:gd name="T1" fmla="*/ 24 h 1921"/>
              <a:gd name="T2" fmla="*/ 996 w 1021"/>
              <a:gd name="T3" fmla="*/ 72 h 1921"/>
              <a:gd name="T4" fmla="*/ 1008 w 1021"/>
              <a:gd name="T5" fmla="*/ 120 h 1921"/>
              <a:gd name="T6" fmla="*/ 1020 w 1021"/>
              <a:gd name="T7" fmla="*/ 180 h 1921"/>
              <a:gd name="T8" fmla="*/ 1020 w 1021"/>
              <a:gd name="T9" fmla="*/ 240 h 1921"/>
              <a:gd name="T10" fmla="*/ 1020 w 1021"/>
              <a:gd name="T11" fmla="*/ 300 h 1921"/>
              <a:gd name="T12" fmla="*/ 1020 w 1021"/>
              <a:gd name="T13" fmla="*/ 348 h 1921"/>
              <a:gd name="T14" fmla="*/ 1020 w 1021"/>
              <a:gd name="T15" fmla="*/ 396 h 1921"/>
              <a:gd name="T16" fmla="*/ 1008 w 1021"/>
              <a:gd name="T17" fmla="*/ 456 h 1921"/>
              <a:gd name="T18" fmla="*/ 996 w 1021"/>
              <a:gd name="T19" fmla="*/ 516 h 1921"/>
              <a:gd name="T20" fmla="*/ 996 w 1021"/>
              <a:gd name="T21" fmla="*/ 564 h 1921"/>
              <a:gd name="T22" fmla="*/ 972 w 1021"/>
              <a:gd name="T23" fmla="*/ 636 h 1921"/>
              <a:gd name="T24" fmla="*/ 972 w 1021"/>
              <a:gd name="T25" fmla="*/ 696 h 1921"/>
              <a:gd name="T26" fmla="*/ 948 w 1021"/>
              <a:gd name="T27" fmla="*/ 744 h 1921"/>
              <a:gd name="T28" fmla="*/ 936 w 1021"/>
              <a:gd name="T29" fmla="*/ 792 h 1921"/>
              <a:gd name="T30" fmla="*/ 924 w 1021"/>
              <a:gd name="T31" fmla="*/ 864 h 1921"/>
              <a:gd name="T32" fmla="*/ 900 w 1021"/>
              <a:gd name="T33" fmla="*/ 912 h 1921"/>
              <a:gd name="T34" fmla="*/ 888 w 1021"/>
              <a:gd name="T35" fmla="*/ 960 h 1921"/>
              <a:gd name="T36" fmla="*/ 864 w 1021"/>
              <a:gd name="T37" fmla="*/ 1020 h 1921"/>
              <a:gd name="T38" fmla="*/ 840 w 1021"/>
              <a:gd name="T39" fmla="*/ 1068 h 1921"/>
              <a:gd name="T40" fmla="*/ 828 w 1021"/>
              <a:gd name="T41" fmla="*/ 1116 h 1921"/>
              <a:gd name="T42" fmla="*/ 792 w 1021"/>
              <a:gd name="T43" fmla="*/ 1176 h 1921"/>
              <a:gd name="T44" fmla="*/ 768 w 1021"/>
              <a:gd name="T45" fmla="*/ 1224 h 1921"/>
              <a:gd name="T46" fmla="*/ 732 w 1021"/>
              <a:gd name="T47" fmla="*/ 1284 h 1921"/>
              <a:gd name="T48" fmla="*/ 696 w 1021"/>
              <a:gd name="T49" fmla="*/ 1332 h 1921"/>
              <a:gd name="T50" fmla="*/ 660 w 1021"/>
              <a:gd name="T51" fmla="*/ 1380 h 1921"/>
              <a:gd name="T52" fmla="*/ 636 w 1021"/>
              <a:gd name="T53" fmla="*/ 1428 h 1921"/>
              <a:gd name="T54" fmla="*/ 600 w 1021"/>
              <a:gd name="T55" fmla="*/ 1476 h 1921"/>
              <a:gd name="T56" fmla="*/ 564 w 1021"/>
              <a:gd name="T57" fmla="*/ 1524 h 1921"/>
              <a:gd name="T58" fmla="*/ 540 w 1021"/>
              <a:gd name="T59" fmla="*/ 1560 h 1921"/>
              <a:gd name="T60" fmla="*/ 516 w 1021"/>
              <a:gd name="T61" fmla="*/ 1608 h 1921"/>
              <a:gd name="T62" fmla="*/ 480 w 1021"/>
              <a:gd name="T63" fmla="*/ 1644 h 1921"/>
              <a:gd name="T64" fmla="*/ 432 w 1021"/>
              <a:gd name="T65" fmla="*/ 1692 h 1921"/>
              <a:gd name="T66" fmla="*/ 396 w 1021"/>
              <a:gd name="T67" fmla="*/ 1728 h 1921"/>
              <a:gd name="T68" fmla="*/ 336 w 1021"/>
              <a:gd name="T69" fmla="*/ 1764 h 1921"/>
              <a:gd name="T70" fmla="*/ 288 w 1021"/>
              <a:gd name="T71" fmla="*/ 1800 h 1921"/>
              <a:gd name="T72" fmla="*/ 228 w 1021"/>
              <a:gd name="T73" fmla="*/ 1836 h 1921"/>
              <a:gd name="T74" fmla="*/ 168 w 1021"/>
              <a:gd name="T75" fmla="*/ 1860 h 1921"/>
              <a:gd name="T76" fmla="*/ 96 w 1021"/>
              <a:gd name="T77" fmla="*/ 1884 h 1921"/>
              <a:gd name="T78" fmla="*/ 48 w 1021"/>
              <a:gd name="T79" fmla="*/ 1908 h 1921"/>
              <a:gd name="T80" fmla="*/ 0 w 1021"/>
              <a:gd name="T81" fmla="*/ 1920 h 19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021" h="1921">
                <a:moveTo>
                  <a:pt x="984" y="0"/>
                </a:moveTo>
                <a:lnTo>
                  <a:pt x="984" y="24"/>
                </a:lnTo>
                <a:lnTo>
                  <a:pt x="996" y="48"/>
                </a:lnTo>
                <a:lnTo>
                  <a:pt x="996" y="72"/>
                </a:lnTo>
                <a:lnTo>
                  <a:pt x="1008" y="96"/>
                </a:lnTo>
                <a:lnTo>
                  <a:pt x="1008" y="120"/>
                </a:lnTo>
                <a:lnTo>
                  <a:pt x="1020" y="156"/>
                </a:lnTo>
                <a:lnTo>
                  <a:pt x="1020" y="180"/>
                </a:lnTo>
                <a:lnTo>
                  <a:pt x="1020" y="216"/>
                </a:lnTo>
                <a:lnTo>
                  <a:pt x="1020" y="240"/>
                </a:lnTo>
                <a:lnTo>
                  <a:pt x="1020" y="264"/>
                </a:lnTo>
                <a:lnTo>
                  <a:pt x="1020" y="300"/>
                </a:lnTo>
                <a:lnTo>
                  <a:pt x="1020" y="324"/>
                </a:lnTo>
                <a:lnTo>
                  <a:pt x="1020" y="348"/>
                </a:lnTo>
                <a:lnTo>
                  <a:pt x="1020" y="372"/>
                </a:lnTo>
                <a:lnTo>
                  <a:pt x="1020" y="396"/>
                </a:lnTo>
                <a:lnTo>
                  <a:pt x="1020" y="432"/>
                </a:lnTo>
                <a:lnTo>
                  <a:pt x="1008" y="456"/>
                </a:lnTo>
                <a:lnTo>
                  <a:pt x="1008" y="492"/>
                </a:lnTo>
                <a:lnTo>
                  <a:pt x="996" y="516"/>
                </a:lnTo>
                <a:lnTo>
                  <a:pt x="996" y="540"/>
                </a:lnTo>
                <a:lnTo>
                  <a:pt x="996" y="564"/>
                </a:lnTo>
                <a:lnTo>
                  <a:pt x="984" y="600"/>
                </a:lnTo>
                <a:lnTo>
                  <a:pt x="972" y="636"/>
                </a:lnTo>
                <a:lnTo>
                  <a:pt x="972" y="672"/>
                </a:lnTo>
                <a:lnTo>
                  <a:pt x="972" y="696"/>
                </a:lnTo>
                <a:lnTo>
                  <a:pt x="960" y="720"/>
                </a:lnTo>
                <a:lnTo>
                  <a:pt x="948" y="744"/>
                </a:lnTo>
                <a:lnTo>
                  <a:pt x="936" y="768"/>
                </a:lnTo>
                <a:lnTo>
                  <a:pt x="936" y="792"/>
                </a:lnTo>
                <a:lnTo>
                  <a:pt x="924" y="828"/>
                </a:lnTo>
                <a:lnTo>
                  <a:pt x="924" y="864"/>
                </a:lnTo>
                <a:lnTo>
                  <a:pt x="912" y="888"/>
                </a:lnTo>
                <a:lnTo>
                  <a:pt x="900" y="912"/>
                </a:lnTo>
                <a:lnTo>
                  <a:pt x="900" y="936"/>
                </a:lnTo>
                <a:lnTo>
                  <a:pt x="888" y="960"/>
                </a:lnTo>
                <a:lnTo>
                  <a:pt x="876" y="984"/>
                </a:lnTo>
                <a:lnTo>
                  <a:pt x="864" y="1020"/>
                </a:lnTo>
                <a:lnTo>
                  <a:pt x="852" y="1044"/>
                </a:lnTo>
                <a:lnTo>
                  <a:pt x="840" y="1068"/>
                </a:lnTo>
                <a:lnTo>
                  <a:pt x="828" y="1092"/>
                </a:lnTo>
                <a:lnTo>
                  <a:pt x="828" y="1116"/>
                </a:lnTo>
                <a:lnTo>
                  <a:pt x="804" y="1152"/>
                </a:lnTo>
                <a:lnTo>
                  <a:pt x="792" y="1176"/>
                </a:lnTo>
                <a:lnTo>
                  <a:pt x="780" y="1200"/>
                </a:lnTo>
                <a:lnTo>
                  <a:pt x="768" y="1224"/>
                </a:lnTo>
                <a:lnTo>
                  <a:pt x="744" y="1236"/>
                </a:lnTo>
                <a:lnTo>
                  <a:pt x="732" y="1284"/>
                </a:lnTo>
                <a:lnTo>
                  <a:pt x="708" y="1296"/>
                </a:lnTo>
                <a:lnTo>
                  <a:pt x="696" y="1332"/>
                </a:lnTo>
                <a:lnTo>
                  <a:pt x="684" y="1356"/>
                </a:lnTo>
                <a:lnTo>
                  <a:pt x="660" y="1380"/>
                </a:lnTo>
                <a:lnTo>
                  <a:pt x="648" y="1404"/>
                </a:lnTo>
                <a:lnTo>
                  <a:pt x="636" y="1428"/>
                </a:lnTo>
                <a:lnTo>
                  <a:pt x="624" y="1452"/>
                </a:lnTo>
                <a:lnTo>
                  <a:pt x="600" y="1476"/>
                </a:lnTo>
                <a:lnTo>
                  <a:pt x="588" y="1500"/>
                </a:lnTo>
                <a:lnTo>
                  <a:pt x="564" y="1524"/>
                </a:lnTo>
                <a:lnTo>
                  <a:pt x="564" y="1548"/>
                </a:lnTo>
                <a:lnTo>
                  <a:pt x="540" y="1560"/>
                </a:lnTo>
                <a:lnTo>
                  <a:pt x="528" y="1584"/>
                </a:lnTo>
                <a:lnTo>
                  <a:pt x="516" y="1608"/>
                </a:lnTo>
                <a:lnTo>
                  <a:pt x="492" y="1620"/>
                </a:lnTo>
                <a:lnTo>
                  <a:pt x="480" y="1644"/>
                </a:lnTo>
                <a:lnTo>
                  <a:pt x="456" y="1668"/>
                </a:lnTo>
                <a:lnTo>
                  <a:pt x="432" y="1692"/>
                </a:lnTo>
                <a:lnTo>
                  <a:pt x="408" y="1704"/>
                </a:lnTo>
                <a:lnTo>
                  <a:pt x="396" y="1728"/>
                </a:lnTo>
                <a:lnTo>
                  <a:pt x="360" y="1752"/>
                </a:lnTo>
                <a:lnTo>
                  <a:pt x="336" y="1764"/>
                </a:lnTo>
                <a:lnTo>
                  <a:pt x="312" y="1788"/>
                </a:lnTo>
                <a:lnTo>
                  <a:pt x="288" y="1800"/>
                </a:lnTo>
                <a:lnTo>
                  <a:pt x="252" y="1824"/>
                </a:lnTo>
                <a:lnTo>
                  <a:pt x="228" y="1836"/>
                </a:lnTo>
                <a:lnTo>
                  <a:pt x="192" y="1848"/>
                </a:lnTo>
                <a:lnTo>
                  <a:pt x="168" y="1860"/>
                </a:lnTo>
                <a:lnTo>
                  <a:pt x="132" y="1884"/>
                </a:lnTo>
                <a:lnTo>
                  <a:pt x="96" y="1884"/>
                </a:lnTo>
                <a:lnTo>
                  <a:pt x="72" y="1896"/>
                </a:lnTo>
                <a:lnTo>
                  <a:pt x="48" y="1908"/>
                </a:lnTo>
                <a:lnTo>
                  <a:pt x="24" y="1920"/>
                </a:lnTo>
                <a:lnTo>
                  <a:pt x="0" y="19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53" name="Freeform 5"/>
          <p:cNvSpPr>
            <a:spLocks/>
          </p:cNvSpPr>
          <p:nvPr/>
        </p:nvSpPr>
        <p:spPr bwMode="auto">
          <a:xfrm>
            <a:off x="6991350" y="3978275"/>
            <a:ext cx="1430338" cy="2097088"/>
          </a:xfrm>
          <a:custGeom>
            <a:avLst/>
            <a:gdLst>
              <a:gd name="T0" fmla="*/ 900 w 901"/>
              <a:gd name="T1" fmla="*/ 0 h 1321"/>
              <a:gd name="T2" fmla="*/ 876 w 901"/>
              <a:gd name="T3" fmla="*/ 12 h 1321"/>
              <a:gd name="T4" fmla="*/ 852 w 901"/>
              <a:gd name="T5" fmla="*/ 24 h 1321"/>
              <a:gd name="T6" fmla="*/ 828 w 901"/>
              <a:gd name="T7" fmla="*/ 36 h 1321"/>
              <a:gd name="T8" fmla="*/ 804 w 901"/>
              <a:gd name="T9" fmla="*/ 48 h 1321"/>
              <a:gd name="T10" fmla="*/ 780 w 901"/>
              <a:gd name="T11" fmla="*/ 60 h 1321"/>
              <a:gd name="T12" fmla="*/ 768 w 901"/>
              <a:gd name="T13" fmla="*/ 84 h 1321"/>
              <a:gd name="T14" fmla="*/ 744 w 901"/>
              <a:gd name="T15" fmla="*/ 96 h 1321"/>
              <a:gd name="T16" fmla="*/ 720 w 901"/>
              <a:gd name="T17" fmla="*/ 120 h 1321"/>
              <a:gd name="T18" fmla="*/ 696 w 901"/>
              <a:gd name="T19" fmla="*/ 132 h 1321"/>
              <a:gd name="T20" fmla="*/ 684 w 901"/>
              <a:gd name="T21" fmla="*/ 156 h 1321"/>
              <a:gd name="T22" fmla="*/ 660 w 901"/>
              <a:gd name="T23" fmla="*/ 168 h 1321"/>
              <a:gd name="T24" fmla="*/ 648 w 901"/>
              <a:gd name="T25" fmla="*/ 192 h 1321"/>
              <a:gd name="T26" fmla="*/ 624 w 901"/>
              <a:gd name="T27" fmla="*/ 216 h 1321"/>
              <a:gd name="T28" fmla="*/ 612 w 901"/>
              <a:gd name="T29" fmla="*/ 240 h 1321"/>
              <a:gd name="T30" fmla="*/ 588 w 901"/>
              <a:gd name="T31" fmla="*/ 252 h 1321"/>
              <a:gd name="T32" fmla="*/ 576 w 901"/>
              <a:gd name="T33" fmla="*/ 276 h 1321"/>
              <a:gd name="T34" fmla="*/ 552 w 901"/>
              <a:gd name="T35" fmla="*/ 288 h 1321"/>
              <a:gd name="T36" fmla="*/ 528 w 901"/>
              <a:gd name="T37" fmla="*/ 312 h 1321"/>
              <a:gd name="T38" fmla="*/ 516 w 901"/>
              <a:gd name="T39" fmla="*/ 336 h 1321"/>
              <a:gd name="T40" fmla="*/ 492 w 901"/>
              <a:gd name="T41" fmla="*/ 360 h 1321"/>
              <a:gd name="T42" fmla="*/ 468 w 901"/>
              <a:gd name="T43" fmla="*/ 372 h 1321"/>
              <a:gd name="T44" fmla="*/ 456 w 901"/>
              <a:gd name="T45" fmla="*/ 396 h 1321"/>
              <a:gd name="T46" fmla="*/ 432 w 901"/>
              <a:gd name="T47" fmla="*/ 420 h 1321"/>
              <a:gd name="T48" fmla="*/ 408 w 901"/>
              <a:gd name="T49" fmla="*/ 444 h 1321"/>
              <a:gd name="T50" fmla="*/ 396 w 901"/>
              <a:gd name="T51" fmla="*/ 468 h 1321"/>
              <a:gd name="T52" fmla="*/ 372 w 901"/>
              <a:gd name="T53" fmla="*/ 492 h 1321"/>
              <a:gd name="T54" fmla="*/ 360 w 901"/>
              <a:gd name="T55" fmla="*/ 516 h 1321"/>
              <a:gd name="T56" fmla="*/ 336 w 901"/>
              <a:gd name="T57" fmla="*/ 540 h 1321"/>
              <a:gd name="T58" fmla="*/ 324 w 901"/>
              <a:gd name="T59" fmla="*/ 564 h 1321"/>
              <a:gd name="T60" fmla="*/ 312 w 901"/>
              <a:gd name="T61" fmla="*/ 588 h 1321"/>
              <a:gd name="T62" fmla="*/ 288 w 901"/>
              <a:gd name="T63" fmla="*/ 624 h 1321"/>
              <a:gd name="T64" fmla="*/ 276 w 901"/>
              <a:gd name="T65" fmla="*/ 648 h 1321"/>
              <a:gd name="T66" fmla="*/ 264 w 901"/>
              <a:gd name="T67" fmla="*/ 684 h 1321"/>
              <a:gd name="T68" fmla="*/ 240 w 901"/>
              <a:gd name="T69" fmla="*/ 708 h 1321"/>
              <a:gd name="T70" fmla="*/ 228 w 901"/>
              <a:gd name="T71" fmla="*/ 732 h 1321"/>
              <a:gd name="T72" fmla="*/ 216 w 901"/>
              <a:gd name="T73" fmla="*/ 756 h 1321"/>
              <a:gd name="T74" fmla="*/ 204 w 901"/>
              <a:gd name="T75" fmla="*/ 780 h 1321"/>
              <a:gd name="T76" fmla="*/ 192 w 901"/>
              <a:gd name="T77" fmla="*/ 804 h 1321"/>
              <a:gd name="T78" fmla="*/ 180 w 901"/>
              <a:gd name="T79" fmla="*/ 828 h 1321"/>
              <a:gd name="T80" fmla="*/ 168 w 901"/>
              <a:gd name="T81" fmla="*/ 852 h 1321"/>
              <a:gd name="T82" fmla="*/ 156 w 901"/>
              <a:gd name="T83" fmla="*/ 876 h 1321"/>
              <a:gd name="T84" fmla="*/ 144 w 901"/>
              <a:gd name="T85" fmla="*/ 900 h 1321"/>
              <a:gd name="T86" fmla="*/ 132 w 901"/>
              <a:gd name="T87" fmla="*/ 924 h 1321"/>
              <a:gd name="T88" fmla="*/ 120 w 901"/>
              <a:gd name="T89" fmla="*/ 948 h 1321"/>
              <a:gd name="T90" fmla="*/ 120 w 901"/>
              <a:gd name="T91" fmla="*/ 972 h 1321"/>
              <a:gd name="T92" fmla="*/ 108 w 901"/>
              <a:gd name="T93" fmla="*/ 996 h 1321"/>
              <a:gd name="T94" fmla="*/ 96 w 901"/>
              <a:gd name="T95" fmla="*/ 1020 h 1321"/>
              <a:gd name="T96" fmla="*/ 96 w 901"/>
              <a:gd name="T97" fmla="*/ 1044 h 1321"/>
              <a:gd name="T98" fmla="*/ 84 w 901"/>
              <a:gd name="T99" fmla="*/ 1068 h 1321"/>
              <a:gd name="T100" fmla="*/ 72 w 901"/>
              <a:gd name="T101" fmla="*/ 1092 h 1321"/>
              <a:gd name="T102" fmla="*/ 60 w 901"/>
              <a:gd name="T103" fmla="*/ 1116 h 1321"/>
              <a:gd name="T104" fmla="*/ 60 w 901"/>
              <a:gd name="T105" fmla="*/ 1140 h 1321"/>
              <a:gd name="T106" fmla="*/ 48 w 901"/>
              <a:gd name="T107" fmla="*/ 1164 h 1321"/>
              <a:gd name="T108" fmla="*/ 36 w 901"/>
              <a:gd name="T109" fmla="*/ 1188 h 1321"/>
              <a:gd name="T110" fmla="*/ 36 w 901"/>
              <a:gd name="T111" fmla="*/ 1212 h 1321"/>
              <a:gd name="T112" fmla="*/ 24 w 901"/>
              <a:gd name="T113" fmla="*/ 1236 h 1321"/>
              <a:gd name="T114" fmla="*/ 12 w 901"/>
              <a:gd name="T115" fmla="*/ 1260 h 1321"/>
              <a:gd name="T116" fmla="*/ 12 w 901"/>
              <a:gd name="T117" fmla="*/ 1296 h 1321"/>
              <a:gd name="T118" fmla="*/ 0 w 901"/>
              <a:gd name="T119" fmla="*/ 1320 h 1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901" h="1321">
                <a:moveTo>
                  <a:pt x="900" y="0"/>
                </a:moveTo>
                <a:lnTo>
                  <a:pt x="876" y="12"/>
                </a:lnTo>
                <a:lnTo>
                  <a:pt x="852" y="24"/>
                </a:lnTo>
                <a:lnTo>
                  <a:pt x="828" y="36"/>
                </a:lnTo>
                <a:lnTo>
                  <a:pt x="804" y="48"/>
                </a:lnTo>
                <a:lnTo>
                  <a:pt x="780" y="60"/>
                </a:lnTo>
                <a:lnTo>
                  <a:pt x="768" y="84"/>
                </a:lnTo>
                <a:lnTo>
                  <a:pt x="744" y="96"/>
                </a:lnTo>
                <a:lnTo>
                  <a:pt x="720" y="120"/>
                </a:lnTo>
                <a:lnTo>
                  <a:pt x="696" y="132"/>
                </a:lnTo>
                <a:lnTo>
                  <a:pt x="684" y="156"/>
                </a:lnTo>
                <a:lnTo>
                  <a:pt x="660" y="168"/>
                </a:lnTo>
                <a:lnTo>
                  <a:pt x="648" y="192"/>
                </a:lnTo>
                <a:lnTo>
                  <a:pt x="624" y="216"/>
                </a:lnTo>
                <a:lnTo>
                  <a:pt x="612" y="240"/>
                </a:lnTo>
                <a:lnTo>
                  <a:pt x="588" y="252"/>
                </a:lnTo>
                <a:lnTo>
                  <a:pt x="576" y="276"/>
                </a:lnTo>
                <a:lnTo>
                  <a:pt x="552" y="288"/>
                </a:lnTo>
                <a:lnTo>
                  <a:pt x="528" y="312"/>
                </a:lnTo>
                <a:lnTo>
                  <a:pt x="516" y="336"/>
                </a:lnTo>
                <a:lnTo>
                  <a:pt x="492" y="360"/>
                </a:lnTo>
                <a:lnTo>
                  <a:pt x="468" y="372"/>
                </a:lnTo>
                <a:lnTo>
                  <a:pt x="456" y="396"/>
                </a:lnTo>
                <a:lnTo>
                  <a:pt x="432" y="420"/>
                </a:lnTo>
                <a:lnTo>
                  <a:pt x="408" y="444"/>
                </a:lnTo>
                <a:lnTo>
                  <a:pt x="396" y="468"/>
                </a:lnTo>
                <a:lnTo>
                  <a:pt x="372" y="492"/>
                </a:lnTo>
                <a:lnTo>
                  <a:pt x="360" y="516"/>
                </a:lnTo>
                <a:lnTo>
                  <a:pt x="336" y="540"/>
                </a:lnTo>
                <a:lnTo>
                  <a:pt x="324" y="564"/>
                </a:lnTo>
                <a:lnTo>
                  <a:pt x="312" y="588"/>
                </a:lnTo>
                <a:lnTo>
                  <a:pt x="288" y="624"/>
                </a:lnTo>
                <a:lnTo>
                  <a:pt x="276" y="648"/>
                </a:lnTo>
                <a:lnTo>
                  <a:pt x="264" y="684"/>
                </a:lnTo>
                <a:lnTo>
                  <a:pt x="240" y="708"/>
                </a:lnTo>
                <a:lnTo>
                  <a:pt x="228" y="732"/>
                </a:lnTo>
                <a:lnTo>
                  <a:pt x="216" y="756"/>
                </a:lnTo>
                <a:lnTo>
                  <a:pt x="204" y="780"/>
                </a:lnTo>
                <a:lnTo>
                  <a:pt x="192" y="804"/>
                </a:lnTo>
                <a:lnTo>
                  <a:pt x="180" y="828"/>
                </a:lnTo>
                <a:lnTo>
                  <a:pt x="168" y="852"/>
                </a:lnTo>
                <a:lnTo>
                  <a:pt x="156" y="876"/>
                </a:lnTo>
                <a:lnTo>
                  <a:pt x="144" y="900"/>
                </a:lnTo>
                <a:lnTo>
                  <a:pt x="132" y="924"/>
                </a:lnTo>
                <a:lnTo>
                  <a:pt x="120" y="948"/>
                </a:lnTo>
                <a:lnTo>
                  <a:pt x="120" y="972"/>
                </a:lnTo>
                <a:lnTo>
                  <a:pt x="108" y="996"/>
                </a:lnTo>
                <a:lnTo>
                  <a:pt x="96" y="1020"/>
                </a:lnTo>
                <a:lnTo>
                  <a:pt x="96" y="1044"/>
                </a:lnTo>
                <a:lnTo>
                  <a:pt x="84" y="1068"/>
                </a:lnTo>
                <a:lnTo>
                  <a:pt x="72" y="1092"/>
                </a:lnTo>
                <a:lnTo>
                  <a:pt x="60" y="1116"/>
                </a:lnTo>
                <a:lnTo>
                  <a:pt x="60" y="1140"/>
                </a:lnTo>
                <a:lnTo>
                  <a:pt x="48" y="1164"/>
                </a:lnTo>
                <a:lnTo>
                  <a:pt x="36" y="1188"/>
                </a:lnTo>
                <a:lnTo>
                  <a:pt x="36" y="1212"/>
                </a:lnTo>
                <a:lnTo>
                  <a:pt x="24" y="1236"/>
                </a:lnTo>
                <a:lnTo>
                  <a:pt x="12" y="1260"/>
                </a:lnTo>
                <a:lnTo>
                  <a:pt x="12" y="1296"/>
                </a:lnTo>
                <a:lnTo>
                  <a:pt x="0" y="132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4" name="Freeform 6"/>
          <p:cNvSpPr>
            <a:spLocks/>
          </p:cNvSpPr>
          <p:nvPr/>
        </p:nvSpPr>
        <p:spPr bwMode="auto">
          <a:xfrm>
            <a:off x="3562350" y="1695450"/>
            <a:ext cx="4097338" cy="2916238"/>
          </a:xfrm>
          <a:custGeom>
            <a:avLst/>
            <a:gdLst>
              <a:gd name="T0" fmla="*/ 2555 w 2581"/>
              <a:gd name="T1" fmla="*/ 1824 h 1837"/>
              <a:gd name="T2" fmla="*/ 2494 w 2581"/>
              <a:gd name="T3" fmla="*/ 1800 h 1837"/>
              <a:gd name="T4" fmla="*/ 2444 w 2581"/>
              <a:gd name="T5" fmla="*/ 1787 h 1837"/>
              <a:gd name="T6" fmla="*/ 2395 w 2581"/>
              <a:gd name="T7" fmla="*/ 1763 h 1837"/>
              <a:gd name="T8" fmla="*/ 2345 w 2581"/>
              <a:gd name="T9" fmla="*/ 1727 h 1837"/>
              <a:gd name="T10" fmla="*/ 2296 w 2581"/>
              <a:gd name="T11" fmla="*/ 1702 h 1837"/>
              <a:gd name="T12" fmla="*/ 2247 w 2581"/>
              <a:gd name="T13" fmla="*/ 1678 h 1837"/>
              <a:gd name="T14" fmla="*/ 2185 w 2581"/>
              <a:gd name="T15" fmla="*/ 1641 h 1837"/>
              <a:gd name="T16" fmla="*/ 2123 w 2581"/>
              <a:gd name="T17" fmla="*/ 1605 h 1837"/>
              <a:gd name="T18" fmla="*/ 2074 w 2581"/>
              <a:gd name="T19" fmla="*/ 1581 h 1837"/>
              <a:gd name="T20" fmla="*/ 2024 w 2581"/>
              <a:gd name="T21" fmla="*/ 1556 h 1837"/>
              <a:gd name="T22" fmla="*/ 1975 w 2581"/>
              <a:gd name="T23" fmla="*/ 1520 h 1837"/>
              <a:gd name="T24" fmla="*/ 1926 w 2581"/>
              <a:gd name="T25" fmla="*/ 1496 h 1837"/>
              <a:gd name="T26" fmla="*/ 1889 w 2581"/>
              <a:gd name="T27" fmla="*/ 1471 h 1837"/>
              <a:gd name="T28" fmla="*/ 1827 w 2581"/>
              <a:gd name="T29" fmla="*/ 1423 h 1837"/>
              <a:gd name="T30" fmla="*/ 1778 w 2581"/>
              <a:gd name="T31" fmla="*/ 1410 h 1837"/>
              <a:gd name="T32" fmla="*/ 1728 w 2581"/>
              <a:gd name="T33" fmla="*/ 1362 h 1837"/>
              <a:gd name="T34" fmla="*/ 1679 w 2581"/>
              <a:gd name="T35" fmla="*/ 1337 h 1837"/>
              <a:gd name="T36" fmla="*/ 1629 w 2581"/>
              <a:gd name="T37" fmla="*/ 1301 h 1837"/>
              <a:gd name="T38" fmla="*/ 1555 w 2581"/>
              <a:gd name="T39" fmla="*/ 1240 h 1837"/>
              <a:gd name="T40" fmla="*/ 1506 w 2581"/>
              <a:gd name="T41" fmla="*/ 1216 h 1837"/>
              <a:gd name="T42" fmla="*/ 1457 w 2581"/>
              <a:gd name="T43" fmla="*/ 1167 h 1837"/>
              <a:gd name="T44" fmla="*/ 1395 w 2581"/>
              <a:gd name="T45" fmla="*/ 1106 h 1837"/>
              <a:gd name="T46" fmla="*/ 1358 w 2581"/>
              <a:gd name="T47" fmla="*/ 1058 h 1837"/>
              <a:gd name="T48" fmla="*/ 1333 w 2581"/>
              <a:gd name="T49" fmla="*/ 1009 h 1837"/>
              <a:gd name="T50" fmla="*/ 1296 w 2581"/>
              <a:gd name="T51" fmla="*/ 961 h 1837"/>
              <a:gd name="T52" fmla="*/ 1234 w 2581"/>
              <a:gd name="T53" fmla="*/ 912 h 1837"/>
              <a:gd name="T54" fmla="*/ 1173 w 2581"/>
              <a:gd name="T55" fmla="*/ 851 h 1837"/>
              <a:gd name="T56" fmla="*/ 1136 w 2581"/>
              <a:gd name="T57" fmla="*/ 815 h 1837"/>
              <a:gd name="T58" fmla="*/ 1099 w 2581"/>
              <a:gd name="T59" fmla="*/ 766 h 1837"/>
              <a:gd name="T60" fmla="*/ 1062 w 2581"/>
              <a:gd name="T61" fmla="*/ 730 h 1837"/>
              <a:gd name="T62" fmla="*/ 1012 w 2581"/>
              <a:gd name="T63" fmla="*/ 681 h 1837"/>
              <a:gd name="T64" fmla="*/ 963 w 2581"/>
              <a:gd name="T65" fmla="*/ 644 h 1837"/>
              <a:gd name="T66" fmla="*/ 938 w 2581"/>
              <a:gd name="T67" fmla="*/ 596 h 1837"/>
              <a:gd name="T68" fmla="*/ 901 w 2581"/>
              <a:gd name="T69" fmla="*/ 559 h 1837"/>
              <a:gd name="T70" fmla="*/ 876 w 2581"/>
              <a:gd name="T71" fmla="*/ 511 h 1837"/>
              <a:gd name="T72" fmla="*/ 852 w 2581"/>
              <a:gd name="T73" fmla="*/ 462 h 1837"/>
              <a:gd name="T74" fmla="*/ 815 w 2581"/>
              <a:gd name="T75" fmla="*/ 413 h 1837"/>
              <a:gd name="T76" fmla="*/ 790 w 2581"/>
              <a:gd name="T77" fmla="*/ 365 h 1837"/>
              <a:gd name="T78" fmla="*/ 753 w 2581"/>
              <a:gd name="T79" fmla="*/ 328 h 1837"/>
              <a:gd name="T80" fmla="*/ 704 w 2581"/>
              <a:gd name="T81" fmla="*/ 267 h 1837"/>
              <a:gd name="T82" fmla="*/ 667 w 2581"/>
              <a:gd name="T83" fmla="*/ 219 h 1837"/>
              <a:gd name="T84" fmla="*/ 630 w 2581"/>
              <a:gd name="T85" fmla="*/ 182 h 1837"/>
              <a:gd name="T86" fmla="*/ 580 w 2581"/>
              <a:gd name="T87" fmla="*/ 146 h 1837"/>
              <a:gd name="T88" fmla="*/ 543 w 2581"/>
              <a:gd name="T89" fmla="*/ 122 h 1837"/>
              <a:gd name="T90" fmla="*/ 494 w 2581"/>
              <a:gd name="T91" fmla="*/ 73 h 1837"/>
              <a:gd name="T92" fmla="*/ 444 w 2581"/>
              <a:gd name="T93" fmla="*/ 61 h 1837"/>
              <a:gd name="T94" fmla="*/ 383 w 2581"/>
              <a:gd name="T95" fmla="*/ 36 h 1837"/>
              <a:gd name="T96" fmla="*/ 321 w 2581"/>
              <a:gd name="T97" fmla="*/ 24 h 1837"/>
              <a:gd name="T98" fmla="*/ 272 w 2581"/>
              <a:gd name="T99" fmla="*/ 12 h 1837"/>
              <a:gd name="T100" fmla="*/ 222 w 2581"/>
              <a:gd name="T101" fmla="*/ 0 h 1837"/>
              <a:gd name="T102" fmla="*/ 173 w 2581"/>
              <a:gd name="T103" fmla="*/ 0 h 1837"/>
              <a:gd name="T104" fmla="*/ 123 w 2581"/>
              <a:gd name="T105" fmla="*/ 12 h 1837"/>
              <a:gd name="T106" fmla="*/ 74 w 2581"/>
              <a:gd name="T107" fmla="*/ 24 h 1837"/>
              <a:gd name="T108" fmla="*/ 25 w 2581"/>
              <a:gd name="T109" fmla="*/ 49 h 1837"/>
              <a:gd name="T110" fmla="*/ 0 w 2581"/>
              <a:gd name="T111" fmla="*/ 97 h 1837"/>
              <a:gd name="T112" fmla="*/ 0 w 2581"/>
              <a:gd name="T113" fmla="*/ 146 h 1837"/>
              <a:gd name="T114" fmla="*/ 12 w 2581"/>
              <a:gd name="T115" fmla="*/ 195 h 1837"/>
              <a:gd name="T116" fmla="*/ 37 w 2581"/>
              <a:gd name="T117" fmla="*/ 243 h 1837"/>
              <a:gd name="T118" fmla="*/ 74 w 2581"/>
              <a:gd name="T119" fmla="*/ 280 h 1837"/>
              <a:gd name="T120" fmla="*/ 136 w 2581"/>
              <a:gd name="T121" fmla="*/ 304 h 1837"/>
              <a:gd name="T122" fmla="*/ 185 w 2581"/>
              <a:gd name="T123" fmla="*/ 316 h 1837"/>
              <a:gd name="T124" fmla="*/ 235 w 2581"/>
              <a:gd name="T125" fmla="*/ 328 h 1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581" h="1837">
                <a:moveTo>
                  <a:pt x="2580" y="1836"/>
                </a:moveTo>
                <a:lnTo>
                  <a:pt x="2555" y="1824"/>
                </a:lnTo>
                <a:lnTo>
                  <a:pt x="2518" y="1812"/>
                </a:lnTo>
                <a:lnTo>
                  <a:pt x="2494" y="1800"/>
                </a:lnTo>
                <a:lnTo>
                  <a:pt x="2469" y="1800"/>
                </a:lnTo>
                <a:lnTo>
                  <a:pt x="2444" y="1787"/>
                </a:lnTo>
                <a:lnTo>
                  <a:pt x="2420" y="1763"/>
                </a:lnTo>
                <a:lnTo>
                  <a:pt x="2395" y="1763"/>
                </a:lnTo>
                <a:lnTo>
                  <a:pt x="2370" y="1739"/>
                </a:lnTo>
                <a:lnTo>
                  <a:pt x="2345" y="1727"/>
                </a:lnTo>
                <a:lnTo>
                  <a:pt x="2321" y="1714"/>
                </a:lnTo>
                <a:lnTo>
                  <a:pt x="2296" y="1702"/>
                </a:lnTo>
                <a:lnTo>
                  <a:pt x="2271" y="1690"/>
                </a:lnTo>
                <a:lnTo>
                  <a:pt x="2247" y="1678"/>
                </a:lnTo>
                <a:lnTo>
                  <a:pt x="2222" y="1654"/>
                </a:lnTo>
                <a:lnTo>
                  <a:pt x="2185" y="1641"/>
                </a:lnTo>
                <a:lnTo>
                  <a:pt x="2160" y="1617"/>
                </a:lnTo>
                <a:lnTo>
                  <a:pt x="2123" y="1605"/>
                </a:lnTo>
                <a:lnTo>
                  <a:pt x="2099" y="1593"/>
                </a:lnTo>
                <a:lnTo>
                  <a:pt x="2074" y="1581"/>
                </a:lnTo>
                <a:lnTo>
                  <a:pt x="2049" y="1569"/>
                </a:lnTo>
                <a:lnTo>
                  <a:pt x="2024" y="1556"/>
                </a:lnTo>
                <a:lnTo>
                  <a:pt x="2000" y="1544"/>
                </a:lnTo>
                <a:lnTo>
                  <a:pt x="1975" y="1520"/>
                </a:lnTo>
                <a:lnTo>
                  <a:pt x="1950" y="1508"/>
                </a:lnTo>
                <a:lnTo>
                  <a:pt x="1926" y="1496"/>
                </a:lnTo>
                <a:lnTo>
                  <a:pt x="1913" y="1471"/>
                </a:lnTo>
                <a:lnTo>
                  <a:pt x="1889" y="1471"/>
                </a:lnTo>
                <a:lnTo>
                  <a:pt x="1852" y="1447"/>
                </a:lnTo>
                <a:lnTo>
                  <a:pt x="1827" y="1423"/>
                </a:lnTo>
                <a:lnTo>
                  <a:pt x="1802" y="1423"/>
                </a:lnTo>
                <a:lnTo>
                  <a:pt x="1778" y="1410"/>
                </a:lnTo>
                <a:lnTo>
                  <a:pt x="1753" y="1386"/>
                </a:lnTo>
                <a:lnTo>
                  <a:pt x="1728" y="1362"/>
                </a:lnTo>
                <a:lnTo>
                  <a:pt x="1704" y="1350"/>
                </a:lnTo>
                <a:lnTo>
                  <a:pt x="1679" y="1337"/>
                </a:lnTo>
                <a:lnTo>
                  <a:pt x="1654" y="1313"/>
                </a:lnTo>
                <a:lnTo>
                  <a:pt x="1629" y="1301"/>
                </a:lnTo>
                <a:lnTo>
                  <a:pt x="1592" y="1265"/>
                </a:lnTo>
                <a:lnTo>
                  <a:pt x="1555" y="1240"/>
                </a:lnTo>
                <a:lnTo>
                  <a:pt x="1531" y="1228"/>
                </a:lnTo>
                <a:lnTo>
                  <a:pt x="1506" y="1216"/>
                </a:lnTo>
                <a:lnTo>
                  <a:pt x="1494" y="1192"/>
                </a:lnTo>
                <a:lnTo>
                  <a:pt x="1457" y="1167"/>
                </a:lnTo>
                <a:lnTo>
                  <a:pt x="1432" y="1131"/>
                </a:lnTo>
                <a:lnTo>
                  <a:pt x="1395" y="1106"/>
                </a:lnTo>
                <a:lnTo>
                  <a:pt x="1383" y="1082"/>
                </a:lnTo>
                <a:lnTo>
                  <a:pt x="1358" y="1058"/>
                </a:lnTo>
                <a:lnTo>
                  <a:pt x="1358" y="1034"/>
                </a:lnTo>
                <a:lnTo>
                  <a:pt x="1333" y="1009"/>
                </a:lnTo>
                <a:lnTo>
                  <a:pt x="1321" y="985"/>
                </a:lnTo>
                <a:lnTo>
                  <a:pt x="1296" y="961"/>
                </a:lnTo>
                <a:lnTo>
                  <a:pt x="1259" y="924"/>
                </a:lnTo>
                <a:lnTo>
                  <a:pt x="1234" y="912"/>
                </a:lnTo>
                <a:lnTo>
                  <a:pt x="1197" y="875"/>
                </a:lnTo>
                <a:lnTo>
                  <a:pt x="1173" y="851"/>
                </a:lnTo>
                <a:lnTo>
                  <a:pt x="1160" y="827"/>
                </a:lnTo>
                <a:lnTo>
                  <a:pt x="1136" y="815"/>
                </a:lnTo>
                <a:lnTo>
                  <a:pt x="1123" y="790"/>
                </a:lnTo>
                <a:lnTo>
                  <a:pt x="1099" y="766"/>
                </a:lnTo>
                <a:lnTo>
                  <a:pt x="1086" y="742"/>
                </a:lnTo>
                <a:lnTo>
                  <a:pt x="1062" y="730"/>
                </a:lnTo>
                <a:lnTo>
                  <a:pt x="1025" y="705"/>
                </a:lnTo>
                <a:lnTo>
                  <a:pt x="1012" y="681"/>
                </a:lnTo>
                <a:lnTo>
                  <a:pt x="988" y="657"/>
                </a:lnTo>
                <a:lnTo>
                  <a:pt x="963" y="644"/>
                </a:lnTo>
                <a:lnTo>
                  <a:pt x="951" y="620"/>
                </a:lnTo>
                <a:lnTo>
                  <a:pt x="938" y="596"/>
                </a:lnTo>
                <a:lnTo>
                  <a:pt x="926" y="571"/>
                </a:lnTo>
                <a:lnTo>
                  <a:pt x="901" y="559"/>
                </a:lnTo>
                <a:lnTo>
                  <a:pt x="889" y="535"/>
                </a:lnTo>
                <a:lnTo>
                  <a:pt x="876" y="511"/>
                </a:lnTo>
                <a:lnTo>
                  <a:pt x="864" y="486"/>
                </a:lnTo>
                <a:lnTo>
                  <a:pt x="852" y="462"/>
                </a:lnTo>
                <a:lnTo>
                  <a:pt x="827" y="438"/>
                </a:lnTo>
                <a:lnTo>
                  <a:pt x="815" y="413"/>
                </a:lnTo>
                <a:lnTo>
                  <a:pt x="802" y="389"/>
                </a:lnTo>
                <a:lnTo>
                  <a:pt x="790" y="365"/>
                </a:lnTo>
                <a:lnTo>
                  <a:pt x="778" y="340"/>
                </a:lnTo>
                <a:lnTo>
                  <a:pt x="753" y="328"/>
                </a:lnTo>
                <a:lnTo>
                  <a:pt x="728" y="292"/>
                </a:lnTo>
                <a:lnTo>
                  <a:pt x="704" y="267"/>
                </a:lnTo>
                <a:lnTo>
                  <a:pt x="679" y="243"/>
                </a:lnTo>
                <a:lnTo>
                  <a:pt x="667" y="219"/>
                </a:lnTo>
                <a:lnTo>
                  <a:pt x="642" y="207"/>
                </a:lnTo>
                <a:lnTo>
                  <a:pt x="630" y="182"/>
                </a:lnTo>
                <a:lnTo>
                  <a:pt x="605" y="158"/>
                </a:lnTo>
                <a:lnTo>
                  <a:pt x="580" y="146"/>
                </a:lnTo>
                <a:lnTo>
                  <a:pt x="568" y="122"/>
                </a:lnTo>
                <a:lnTo>
                  <a:pt x="543" y="122"/>
                </a:lnTo>
                <a:lnTo>
                  <a:pt x="531" y="97"/>
                </a:lnTo>
                <a:lnTo>
                  <a:pt x="494" y="73"/>
                </a:lnTo>
                <a:lnTo>
                  <a:pt x="469" y="73"/>
                </a:lnTo>
                <a:lnTo>
                  <a:pt x="444" y="61"/>
                </a:lnTo>
                <a:lnTo>
                  <a:pt x="407" y="49"/>
                </a:lnTo>
                <a:lnTo>
                  <a:pt x="383" y="36"/>
                </a:lnTo>
                <a:lnTo>
                  <a:pt x="358" y="36"/>
                </a:lnTo>
                <a:lnTo>
                  <a:pt x="321" y="24"/>
                </a:lnTo>
                <a:lnTo>
                  <a:pt x="296" y="12"/>
                </a:lnTo>
                <a:lnTo>
                  <a:pt x="272" y="12"/>
                </a:lnTo>
                <a:lnTo>
                  <a:pt x="247" y="12"/>
                </a:lnTo>
                <a:lnTo>
                  <a:pt x="222" y="0"/>
                </a:lnTo>
                <a:lnTo>
                  <a:pt x="198" y="0"/>
                </a:lnTo>
                <a:lnTo>
                  <a:pt x="173" y="0"/>
                </a:lnTo>
                <a:lnTo>
                  <a:pt x="148" y="12"/>
                </a:lnTo>
                <a:lnTo>
                  <a:pt x="123" y="12"/>
                </a:lnTo>
                <a:lnTo>
                  <a:pt x="99" y="12"/>
                </a:lnTo>
                <a:lnTo>
                  <a:pt x="74" y="24"/>
                </a:lnTo>
                <a:lnTo>
                  <a:pt x="49" y="36"/>
                </a:lnTo>
                <a:lnTo>
                  <a:pt x="25" y="49"/>
                </a:lnTo>
                <a:lnTo>
                  <a:pt x="12" y="73"/>
                </a:lnTo>
                <a:lnTo>
                  <a:pt x="0" y="97"/>
                </a:lnTo>
                <a:lnTo>
                  <a:pt x="0" y="122"/>
                </a:lnTo>
                <a:lnTo>
                  <a:pt x="0" y="146"/>
                </a:lnTo>
                <a:lnTo>
                  <a:pt x="0" y="170"/>
                </a:lnTo>
                <a:lnTo>
                  <a:pt x="12" y="195"/>
                </a:lnTo>
                <a:lnTo>
                  <a:pt x="25" y="219"/>
                </a:lnTo>
                <a:lnTo>
                  <a:pt x="37" y="243"/>
                </a:lnTo>
                <a:lnTo>
                  <a:pt x="62" y="255"/>
                </a:lnTo>
                <a:lnTo>
                  <a:pt x="74" y="280"/>
                </a:lnTo>
                <a:lnTo>
                  <a:pt x="99" y="280"/>
                </a:lnTo>
                <a:lnTo>
                  <a:pt x="136" y="304"/>
                </a:lnTo>
                <a:lnTo>
                  <a:pt x="160" y="316"/>
                </a:lnTo>
                <a:lnTo>
                  <a:pt x="185" y="316"/>
                </a:lnTo>
                <a:lnTo>
                  <a:pt x="210" y="316"/>
                </a:lnTo>
                <a:lnTo>
                  <a:pt x="235" y="328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5" name="Rectangle 7"/>
          <p:cNvSpPr>
            <a:spLocks noChangeArrowheads="1"/>
          </p:cNvSpPr>
          <p:nvPr/>
        </p:nvSpPr>
        <p:spPr bwMode="auto">
          <a:xfrm>
            <a:off x="4630738" y="2649538"/>
            <a:ext cx="15208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EK</a:t>
            </a:r>
          </a:p>
        </p:txBody>
      </p:sp>
      <p:sp>
        <p:nvSpPr>
          <p:cNvPr id="232456" name="Freeform 8"/>
          <p:cNvSpPr>
            <a:spLocks/>
          </p:cNvSpPr>
          <p:nvPr/>
        </p:nvSpPr>
        <p:spPr bwMode="auto">
          <a:xfrm>
            <a:off x="2038350" y="4591050"/>
            <a:ext cx="1887538" cy="1487488"/>
          </a:xfrm>
          <a:custGeom>
            <a:avLst/>
            <a:gdLst>
              <a:gd name="T0" fmla="*/ 276 w 1189"/>
              <a:gd name="T1" fmla="*/ 888 h 937"/>
              <a:gd name="T2" fmla="*/ 276 w 1189"/>
              <a:gd name="T3" fmla="*/ 816 h 937"/>
              <a:gd name="T4" fmla="*/ 264 w 1189"/>
              <a:gd name="T5" fmla="*/ 744 h 937"/>
              <a:gd name="T6" fmla="*/ 240 w 1189"/>
              <a:gd name="T7" fmla="*/ 672 h 937"/>
              <a:gd name="T8" fmla="*/ 204 w 1189"/>
              <a:gd name="T9" fmla="*/ 612 h 937"/>
              <a:gd name="T10" fmla="*/ 168 w 1189"/>
              <a:gd name="T11" fmla="*/ 540 h 937"/>
              <a:gd name="T12" fmla="*/ 132 w 1189"/>
              <a:gd name="T13" fmla="*/ 468 h 937"/>
              <a:gd name="T14" fmla="*/ 84 w 1189"/>
              <a:gd name="T15" fmla="*/ 384 h 937"/>
              <a:gd name="T16" fmla="*/ 24 w 1189"/>
              <a:gd name="T17" fmla="*/ 312 h 937"/>
              <a:gd name="T18" fmla="*/ 0 w 1189"/>
              <a:gd name="T19" fmla="*/ 240 h 937"/>
              <a:gd name="T20" fmla="*/ 0 w 1189"/>
              <a:gd name="T21" fmla="*/ 168 h 937"/>
              <a:gd name="T22" fmla="*/ 24 w 1189"/>
              <a:gd name="T23" fmla="*/ 96 h 937"/>
              <a:gd name="T24" fmla="*/ 84 w 1189"/>
              <a:gd name="T25" fmla="*/ 36 h 937"/>
              <a:gd name="T26" fmla="*/ 144 w 1189"/>
              <a:gd name="T27" fmla="*/ 12 h 937"/>
              <a:gd name="T28" fmla="*/ 228 w 1189"/>
              <a:gd name="T29" fmla="*/ 24 h 937"/>
              <a:gd name="T30" fmla="*/ 300 w 1189"/>
              <a:gd name="T31" fmla="*/ 60 h 937"/>
              <a:gd name="T32" fmla="*/ 348 w 1189"/>
              <a:gd name="T33" fmla="*/ 132 h 937"/>
              <a:gd name="T34" fmla="*/ 384 w 1189"/>
              <a:gd name="T35" fmla="*/ 204 h 937"/>
              <a:gd name="T36" fmla="*/ 408 w 1189"/>
              <a:gd name="T37" fmla="*/ 276 h 937"/>
              <a:gd name="T38" fmla="*/ 432 w 1189"/>
              <a:gd name="T39" fmla="*/ 348 h 937"/>
              <a:gd name="T40" fmla="*/ 444 w 1189"/>
              <a:gd name="T41" fmla="*/ 420 h 937"/>
              <a:gd name="T42" fmla="*/ 456 w 1189"/>
              <a:gd name="T43" fmla="*/ 492 h 937"/>
              <a:gd name="T44" fmla="*/ 480 w 1189"/>
              <a:gd name="T45" fmla="*/ 564 h 937"/>
              <a:gd name="T46" fmla="*/ 516 w 1189"/>
              <a:gd name="T47" fmla="*/ 636 h 937"/>
              <a:gd name="T48" fmla="*/ 600 w 1189"/>
              <a:gd name="T49" fmla="*/ 672 h 937"/>
              <a:gd name="T50" fmla="*/ 672 w 1189"/>
              <a:gd name="T51" fmla="*/ 684 h 937"/>
              <a:gd name="T52" fmla="*/ 744 w 1189"/>
              <a:gd name="T53" fmla="*/ 660 h 937"/>
              <a:gd name="T54" fmla="*/ 804 w 1189"/>
              <a:gd name="T55" fmla="*/ 588 h 937"/>
              <a:gd name="T56" fmla="*/ 828 w 1189"/>
              <a:gd name="T57" fmla="*/ 504 h 937"/>
              <a:gd name="T58" fmla="*/ 840 w 1189"/>
              <a:gd name="T59" fmla="*/ 432 h 937"/>
              <a:gd name="T60" fmla="*/ 876 w 1189"/>
              <a:gd name="T61" fmla="*/ 360 h 937"/>
              <a:gd name="T62" fmla="*/ 924 w 1189"/>
              <a:gd name="T63" fmla="*/ 288 h 937"/>
              <a:gd name="T64" fmla="*/ 984 w 1189"/>
              <a:gd name="T65" fmla="*/ 252 h 937"/>
              <a:gd name="T66" fmla="*/ 1056 w 1189"/>
              <a:gd name="T67" fmla="*/ 240 h 937"/>
              <a:gd name="T68" fmla="*/ 1128 w 1189"/>
              <a:gd name="T69" fmla="*/ 264 h 937"/>
              <a:gd name="T70" fmla="*/ 1176 w 1189"/>
              <a:gd name="T71" fmla="*/ 324 h 937"/>
              <a:gd name="T72" fmla="*/ 1188 w 1189"/>
              <a:gd name="T73" fmla="*/ 396 h 937"/>
              <a:gd name="T74" fmla="*/ 1164 w 1189"/>
              <a:gd name="T75" fmla="*/ 468 h 937"/>
              <a:gd name="T76" fmla="*/ 1128 w 1189"/>
              <a:gd name="T77" fmla="*/ 540 h 937"/>
              <a:gd name="T78" fmla="*/ 1080 w 1189"/>
              <a:gd name="T79" fmla="*/ 612 h 937"/>
              <a:gd name="T80" fmla="*/ 1020 w 1189"/>
              <a:gd name="T81" fmla="*/ 672 h 937"/>
              <a:gd name="T82" fmla="*/ 984 w 1189"/>
              <a:gd name="T83" fmla="*/ 744 h 937"/>
              <a:gd name="T84" fmla="*/ 936 w 1189"/>
              <a:gd name="T85" fmla="*/ 816 h 937"/>
              <a:gd name="T86" fmla="*/ 900 w 1189"/>
              <a:gd name="T87" fmla="*/ 888 h 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89" h="937">
                <a:moveTo>
                  <a:pt x="300" y="936"/>
                </a:moveTo>
                <a:lnTo>
                  <a:pt x="288" y="912"/>
                </a:lnTo>
                <a:lnTo>
                  <a:pt x="276" y="888"/>
                </a:lnTo>
                <a:lnTo>
                  <a:pt x="276" y="864"/>
                </a:lnTo>
                <a:lnTo>
                  <a:pt x="276" y="840"/>
                </a:lnTo>
                <a:lnTo>
                  <a:pt x="276" y="816"/>
                </a:lnTo>
                <a:lnTo>
                  <a:pt x="276" y="792"/>
                </a:lnTo>
                <a:lnTo>
                  <a:pt x="264" y="768"/>
                </a:lnTo>
                <a:lnTo>
                  <a:pt x="264" y="744"/>
                </a:lnTo>
                <a:lnTo>
                  <a:pt x="252" y="720"/>
                </a:lnTo>
                <a:lnTo>
                  <a:pt x="252" y="696"/>
                </a:lnTo>
                <a:lnTo>
                  <a:pt x="240" y="672"/>
                </a:lnTo>
                <a:lnTo>
                  <a:pt x="216" y="660"/>
                </a:lnTo>
                <a:lnTo>
                  <a:pt x="216" y="636"/>
                </a:lnTo>
                <a:lnTo>
                  <a:pt x="204" y="612"/>
                </a:lnTo>
                <a:lnTo>
                  <a:pt x="192" y="588"/>
                </a:lnTo>
                <a:lnTo>
                  <a:pt x="180" y="564"/>
                </a:lnTo>
                <a:lnTo>
                  <a:pt x="168" y="540"/>
                </a:lnTo>
                <a:lnTo>
                  <a:pt x="156" y="516"/>
                </a:lnTo>
                <a:lnTo>
                  <a:pt x="144" y="492"/>
                </a:lnTo>
                <a:lnTo>
                  <a:pt x="132" y="468"/>
                </a:lnTo>
                <a:lnTo>
                  <a:pt x="120" y="432"/>
                </a:lnTo>
                <a:lnTo>
                  <a:pt x="96" y="408"/>
                </a:lnTo>
                <a:lnTo>
                  <a:pt x="84" y="384"/>
                </a:lnTo>
                <a:lnTo>
                  <a:pt x="60" y="360"/>
                </a:lnTo>
                <a:lnTo>
                  <a:pt x="48" y="336"/>
                </a:lnTo>
                <a:lnTo>
                  <a:pt x="24" y="312"/>
                </a:lnTo>
                <a:lnTo>
                  <a:pt x="12" y="288"/>
                </a:lnTo>
                <a:lnTo>
                  <a:pt x="0" y="264"/>
                </a:lnTo>
                <a:lnTo>
                  <a:pt x="0" y="240"/>
                </a:lnTo>
                <a:lnTo>
                  <a:pt x="0" y="216"/>
                </a:lnTo>
                <a:lnTo>
                  <a:pt x="0" y="192"/>
                </a:lnTo>
                <a:lnTo>
                  <a:pt x="0" y="168"/>
                </a:lnTo>
                <a:lnTo>
                  <a:pt x="0" y="144"/>
                </a:lnTo>
                <a:lnTo>
                  <a:pt x="12" y="120"/>
                </a:lnTo>
                <a:lnTo>
                  <a:pt x="24" y="96"/>
                </a:lnTo>
                <a:lnTo>
                  <a:pt x="36" y="72"/>
                </a:lnTo>
                <a:lnTo>
                  <a:pt x="60" y="48"/>
                </a:lnTo>
                <a:lnTo>
                  <a:pt x="84" y="36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0"/>
                </a:lnTo>
                <a:lnTo>
                  <a:pt x="192" y="12"/>
                </a:lnTo>
                <a:lnTo>
                  <a:pt x="228" y="24"/>
                </a:lnTo>
                <a:lnTo>
                  <a:pt x="252" y="24"/>
                </a:lnTo>
                <a:lnTo>
                  <a:pt x="276" y="48"/>
                </a:lnTo>
                <a:lnTo>
                  <a:pt x="300" y="60"/>
                </a:lnTo>
                <a:lnTo>
                  <a:pt x="324" y="84"/>
                </a:lnTo>
                <a:lnTo>
                  <a:pt x="336" y="108"/>
                </a:lnTo>
                <a:lnTo>
                  <a:pt x="348" y="132"/>
                </a:lnTo>
                <a:lnTo>
                  <a:pt x="360" y="156"/>
                </a:lnTo>
                <a:lnTo>
                  <a:pt x="372" y="180"/>
                </a:lnTo>
                <a:lnTo>
                  <a:pt x="384" y="204"/>
                </a:lnTo>
                <a:lnTo>
                  <a:pt x="384" y="228"/>
                </a:lnTo>
                <a:lnTo>
                  <a:pt x="396" y="252"/>
                </a:lnTo>
                <a:lnTo>
                  <a:pt x="408" y="276"/>
                </a:lnTo>
                <a:lnTo>
                  <a:pt x="408" y="300"/>
                </a:lnTo>
                <a:lnTo>
                  <a:pt x="420" y="324"/>
                </a:lnTo>
                <a:lnTo>
                  <a:pt x="432" y="348"/>
                </a:lnTo>
                <a:lnTo>
                  <a:pt x="432" y="372"/>
                </a:lnTo>
                <a:lnTo>
                  <a:pt x="432" y="396"/>
                </a:lnTo>
                <a:lnTo>
                  <a:pt x="444" y="420"/>
                </a:lnTo>
                <a:lnTo>
                  <a:pt x="444" y="444"/>
                </a:lnTo>
                <a:lnTo>
                  <a:pt x="444" y="468"/>
                </a:lnTo>
                <a:lnTo>
                  <a:pt x="456" y="492"/>
                </a:lnTo>
                <a:lnTo>
                  <a:pt x="456" y="516"/>
                </a:lnTo>
                <a:lnTo>
                  <a:pt x="468" y="540"/>
                </a:lnTo>
                <a:lnTo>
                  <a:pt x="480" y="564"/>
                </a:lnTo>
                <a:lnTo>
                  <a:pt x="480" y="588"/>
                </a:lnTo>
                <a:lnTo>
                  <a:pt x="504" y="612"/>
                </a:lnTo>
                <a:lnTo>
                  <a:pt x="516" y="636"/>
                </a:lnTo>
                <a:lnTo>
                  <a:pt x="540" y="648"/>
                </a:lnTo>
                <a:lnTo>
                  <a:pt x="564" y="660"/>
                </a:lnTo>
                <a:lnTo>
                  <a:pt x="600" y="672"/>
                </a:lnTo>
                <a:lnTo>
                  <a:pt x="624" y="684"/>
                </a:lnTo>
                <a:lnTo>
                  <a:pt x="648" y="684"/>
                </a:lnTo>
                <a:lnTo>
                  <a:pt x="672" y="684"/>
                </a:lnTo>
                <a:lnTo>
                  <a:pt x="696" y="684"/>
                </a:lnTo>
                <a:lnTo>
                  <a:pt x="720" y="672"/>
                </a:lnTo>
                <a:lnTo>
                  <a:pt x="744" y="660"/>
                </a:lnTo>
                <a:lnTo>
                  <a:pt x="768" y="636"/>
                </a:lnTo>
                <a:lnTo>
                  <a:pt x="780" y="612"/>
                </a:lnTo>
                <a:lnTo>
                  <a:pt x="804" y="588"/>
                </a:lnTo>
                <a:lnTo>
                  <a:pt x="804" y="564"/>
                </a:lnTo>
                <a:lnTo>
                  <a:pt x="816" y="540"/>
                </a:lnTo>
                <a:lnTo>
                  <a:pt x="828" y="504"/>
                </a:lnTo>
                <a:lnTo>
                  <a:pt x="828" y="480"/>
                </a:lnTo>
                <a:lnTo>
                  <a:pt x="840" y="456"/>
                </a:lnTo>
                <a:lnTo>
                  <a:pt x="840" y="432"/>
                </a:lnTo>
                <a:lnTo>
                  <a:pt x="852" y="408"/>
                </a:lnTo>
                <a:lnTo>
                  <a:pt x="864" y="384"/>
                </a:lnTo>
                <a:lnTo>
                  <a:pt x="876" y="360"/>
                </a:lnTo>
                <a:lnTo>
                  <a:pt x="900" y="336"/>
                </a:lnTo>
                <a:lnTo>
                  <a:pt x="912" y="312"/>
                </a:lnTo>
                <a:lnTo>
                  <a:pt x="924" y="288"/>
                </a:lnTo>
                <a:lnTo>
                  <a:pt x="948" y="276"/>
                </a:lnTo>
                <a:lnTo>
                  <a:pt x="960" y="252"/>
                </a:lnTo>
                <a:lnTo>
                  <a:pt x="984" y="252"/>
                </a:lnTo>
                <a:lnTo>
                  <a:pt x="1008" y="240"/>
                </a:lnTo>
                <a:lnTo>
                  <a:pt x="1032" y="240"/>
                </a:lnTo>
                <a:lnTo>
                  <a:pt x="1056" y="240"/>
                </a:lnTo>
                <a:lnTo>
                  <a:pt x="1080" y="240"/>
                </a:lnTo>
                <a:lnTo>
                  <a:pt x="1104" y="252"/>
                </a:lnTo>
                <a:lnTo>
                  <a:pt x="1128" y="264"/>
                </a:lnTo>
                <a:lnTo>
                  <a:pt x="1152" y="276"/>
                </a:lnTo>
                <a:lnTo>
                  <a:pt x="1164" y="300"/>
                </a:lnTo>
                <a:lnTo>
                  <a:pt x="1176" y="324"/>
                </a:lnTo>
                <a:lnTo>
                  <a:pt x="1176" y="348"/>
                </a:lnTo>
                <a:lnTo>
                  <a:pt x="1188" y="372"/>
                </a:lnTo>
                <a:lnTo>
                  <a:pt x="1188" y="396"/>
                </a:lnTo>
                <a:lnTo>
                  <a:pt x="1188" y="420"/>
                </a:lnTo>
                <a:lnTo>
                  <a:pt x="1176" y="444"/>
                </a:lnTo>
                <a:lnTo>
                  <a:pt x="1164" y="468"/>
                </a:lnTo>
                <a:lnTo>
                  <a:pt x="1152" y="492"/>
                </a:lnTo>
                <a:lnTo>
                  <a:pt x="1140" y="516"/>
                </a:lnTo>
                <a:lnTo>
                  <a:pt x="1128" y="540"/>
                </a:lnTo>
                <a:lnTo>
                  <a:pt x="1116" y="564"/>
                </a:lnTo>
                <a:lnTo>
                  <a:pt x="1092" y="588"/>
                </a:lnTo>
                <a:lnTo>
                  <a:pt x="1080" y="612"/>
                </a:lnTo>
                <a:lnTo>
                  <a:pt x="1056" y="624"/>
                </a:lnTo>
                <a:lnTo>
                  <a:pt x="1044" y="660"/>
                </a:lnTo>
                <a:lnTo>
                  <a:pt x="1020" y="672"/>
                </a:lnTo>
                <a:lnTo>
                  <a:pt x="1020" y="696"/>
                </a:lnTo>
                <a:lnTo>
                  <a:pt x="996" y="720"/>
                </a:lnTo>
                <a:lnTo>
                  <a:pt x="984" y="744"/>
                </a:lnTo>
                <a:lnTo>
                  <a:pt x="960" y="768"/>
                </a:lnTo>
                <a:lnTo>
                  <a:pt x="948" y="792"/>
                </a:lnTo>
                <a:lnTo>
                  <a:pt x="936" y="816"/>
                </a:lnTo>
                <a:lnTo>
                  <a:pt x="924" y="840"/>
                </a:lnTo>
                <a:lnTo>
                  <a:pt x="912" y="864"/>
                </a:lnTo>
                <a:lnTo>
                  <a:pt x="900" y="888"/>
                </a:lnTo>
                <a:lnTo>
                  <a:pt x="900" y="912"/>
                </a:lnTo>
                <a:lnTo>
                  <a:pt x="888" y="936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7" name="Rectangle 9"/>
          <p:cNvSpPr>
            <a:spLocks noChangeArrowheads="1"/>
          </p:cNvSpPr>
          <p:nvPr/>
        </p:nvSpPr>
        <p:spPr bwMode="auto">
          <a:xfrm>
            <a:off x="7259638" y="5259388"/>
            <a:ext cx="13112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PG</a:t>
            </a:r>
          </a:p>
        </p:txBody>
      </p:sp>
      <p:sp>
        <p:nvSpPr>
          <p:cNvPr id="232458" name="Freeform 10"/>
          <p:cNvSpPr>
            <a:spLocks/>
          </p:cNvSpPr>
          <p:nvPr/>
        </p:nvSpPr>
        <p:spPr bwMode="auto">
          <a:xfrm>
            <a:off x="3257550" y="2628900"/>
            <a:ext cx="268288" cy="306388"/>
          </a:xfrm>
          <a:custGeom>
            <a:avLst/>
            <a:gdLst>
              <a:gd name="T0" fmla="*/ 108 w 169"/>
              <a:gd name="T1" fmla="*/ 12 h 193"/>
              <a:gd name="T2" fmla="*/ 84 w 169"/>
              <a:gd name="T3" fmla="*/ 24 h 193"/>
              <a:gd name="T4" fmla="*/ 60 w 169"/>
              <a:gd name="T5" fmla="*/ 36 h 193"/>
              <a:gd name="T6" fmla="*/ 36 w 169"/>
              <a:gd name="T7" fmla="*/ 48 h 193"/>
              <a:gd name="T8" fmla="*/ 24 w 169"/>
              <a:gd name="T9" fmla="*/ 72 h 193"/>
              <a:gd name="T10" fmla="*/ 0 w 169"/>
              <a:gd name="T11" fmla="*/ 96 h 193"/>
              <a:gd name="T12" fmla="*/ 0 w 169"/>
              <a:gd name="T13" fmla="*/ 120 h 193"/>
              <a:gd name="T14" fmla="*/ 0 w 169"/>
              <a:gd name="T15" fmla="*/ 144 h 193"/>
              <a:gd name="T16" fmla="*/ 24 w 169"/>
              <a:gd name="T17" fmla="*/ 156 h 193"/>
              <a:gd name="T18" fmla="*/ 36 w 169"/>
              <a:gd name="T19" fmla="*/ 180 h 193"/>
              <a:gd name="T20" fmla="*/ 60 w 169"/>
              <a:gd name="T21" fmla="*/ 192 h 193"/>
              <a:gd name="T22" fmla="*/ 84 w 169"/>
              <a:gd name="T23" fmla="*/ 192 h 193"/>
              <a:gd name="T24" fmla="*/ 108 w 169"/>
              <a:gd name="T25" fmla="*/ 192 h 193"/>
              <a:gd name="T26" fmla="*/ 132 w 169"/>
              <a:gd name="T27" fmla="*/ 180 h 193"/>
              <a:gd name="T28" fmla="*/ 144 w 169"/>
              <a:gd name="T29" fmla="*/ 156 h 193"/>
              <a:gd name="T30" fmla="*/ 156 w 169"/>
              <a:gd name="T31" fmla="*/ 132 h 193"/>
              <a:gd name="T32" fmla="*/ 168 w 169"/>
              <a:gd name="T33" fmla="*/ 108 h 193"/>
              <a:gd name="T34" fmla="*/ 168 w 169"/>
              <a:gd name="T35" fmla="*/ 84 h 193"/>
              <a:gd name="T36" fmla="*/ 168 w 169"/>
              <a:gd name="T37" fmla="*/ 60 h 193"/>
              <a:gd name="T38" fmla="*/ 156 w 169"/>
              <a:gd name="T39" fmla="*/ 36 h 193"/>
              <a:gd name="T40" fmla="*/ 144 w 169"/>
              <a:gd name="T41" fmla="*/ 12 h 193"/>
              <a:gd name="T42" fmla="*/ 120 w 169"/>
              <a:gd name="T43" fmla="*/ 0 h 193"/>
              <a:gd name="T44" fmla="*/ 108 w 169"/>
              <a:gd name="T45" fmla="*/ 12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" h="193">
                <a:moveTo>
                  <a:pt x="108" y="12"/>
                </a:moveTo>
                <a:lnTo>
                  <a:pt x="84" y="24"/>
                </a:lnTo>
                <a:lnTo>
                  <a:pt x="60" y="36"/>
                </a:lnTo>
                <a:lnTo>
                  <a:pt x="36" y="48"/>
                </a:lnTo>
                <a:lnTo>
                  <a:pt x="24" y="72"/>
                </a:lnTo>
                <a:lnTo>
                  <a:pt x="0" y="96"/>
                </a:lnTo>
                <a:lnTo>
                  <a:pt x="0" y="120"/>
                </a:lnTo>
                <a:lnTo>
                  <a:pt x="0" y="144"/>
                </a:lnTo>
                <a:lnTo>
                  <a:pt x="24" y="156"/>
                </a:lnTo>
                <a:lnTo>
                  <a:pt x="36" y="180"/>
                </a:lnTo>
                <a:lnTo>
                  <a:pt x="60" y="192"/>
                </a:lnTo>
                <a:lnTo>
                  <a:pt x="84" y="192"/>
                </a:lnTo>
                <a:lnTo>
                  <a:pt x="108" y="192"/>
                </a:lnTo>
                <a:lnTo>
                  <a:pt x="132" y="180"/>
                </a:lnTo>
                <a:lnTo>
                  <a:pt x="144" y="156"/>
                </a:lnTo>
                <a:lnTo>
                  <a:pt x="156" y="132"/>
                </a:lnTo>
                <a:lnTo>
                  <a:pt x="168" y="108"/>
                </a:lnTo>
                <a:lnTo>
                  <a:pt x="168" y="84"/>
                </a:lnTo>
                <a:lnTo>
                  <a:pt x="168" y="60"/>
                </a:lnTo>
                <a:lnTo>
                  <a:pt x="156" y="36"/>
                </a:lnTo>
                <a:lnTo>
                  <a:pt x="144" y="12"/>
                </a:lnTo>
                <a:lnTo>
                  <a:pt x="120" y="0"/>
                </a:lnTo>
                <a:lnTo>
                  <a:pt x="108" y="12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59" name="Freeform 11"/>
          <p:cNvSpPr>
            <a:spLocks/>
          </p:cNvSpPr>
          <p:nvPr/>
        </p:nvSpPr>
        <p:spPr bwMode="auto">
          <a:xfrm>
            <a:off x="3067050" y="3333750"/>
            <a:ext cx="439738" cy="915988"/>
          </a:xfrm>
          <a:custGeom>
            <a:avLst/>
            <a:gdLst>
              <a:gd name="T0" fmla="*/ 180 w 277"/>
              <a:gd name="T1" fmla="*/ 0 h 577"/>
              <a:gd name="T2" fmla="*/ 204 w 277"/>
              <a:gd name="T3" fmla="*/ 24 h 577"/>
              <a:gd name="T4" fmla="*/ 228 w 277"/>
              <a:gd name="T5" fmla="*/ 36 h 577"/>
              <a:gd name="T6" fmla="*/ 240 w 277"/>
              <a:gd name="T7" fmla="*/ 60 h 577"/>
              <a:gd name="T8" fmla="*/ 264 w 277"/>
              <a:gd name="T9" fmla="*/ 84 h 577"/>
              <a:gd name="T10" fmla="*/ 276 w 277"/>
              <a:gd name="T11" fmla="*/ 108 h 577"/>
              <a:gd name="T12" fmla="*/ 276 w 277"/>
              <a:gd name="T13" fmla="*/ 132 h 577"/>
              <a:gd name="T14" fmla="*/ 276 w 277"/>
              <a:gd name="T15" fmla="*/ 156 h 577"/>
              <a:gd name="T16" fmla="*/ 276 w 277"/>
              <a:gd name="T17" fmla="*/ 180 h 577"/>
              <a:gd name="T18" fmla="*/ 276 w 277"/>
              <a:gd name="T19" fmla="*/ 204 h 577"/>
              <a:gd name="T20" fmla="*/ 276 w 277"/>
              <a:gd name="T21" fmla="*/ 228 h 577"/>
              <a:gd name="T22" fmla="*/ 276 w 277"/>
              <a:gd name="T23" fmla="*/ 252 h 577"/>
              <a:gd name="T24" fmla="*/ 276 w 277"/>
              <a:gd name="T25" fmla="*/ 276 h 577"/>
              <a:gd name="T26" fmla="*/ 276 w 277"/>
              <a:gd name="T27" fmla="*/ 300 h 577"/>
              <a:gd name="T28" fmla="*/ 264 w 277"/>
              <a:gd name="T29" fmla="*/ 324 h 577"/>
              <a:gd name="T30" fmla="*/ 264 w 277"/>
              <a:gd name="T31" fmla="*/ 348 h 577"/>
              <a:gd name="T32" fmla="*/ 252 w 277"/>
              <a:gd name="T33" fmla="*/ 372 h 577"/>
              <a:gd name="T34" fmla="*/ 240 w 277"/>
              <a:gd name="T35" fmla="*/ 396 h 577"/>
              <a:gd name="T36" fmla="*/ 216 w 277"/>
              <a:gd name="T37" fmla="*/ 420 h 577"/>
              <a:gd name="T38" fmla="*/ 204 w 277"/>
              <a:gd name="T39" fmla="*/ 444 h 577"/>
              <a:gd name="T40" fmla="*/ 192 w 277"/>
              <a:gd name="T41" fmla="*/ 468 h 577"/>
              <a:gd name="T42" fmla="*/ 168 w 277"/>
              <a:gd name="T43" fmla="*/ 480 h 577"/>
              <a:gd name="T44" fmla="*/ 168 w 277"/>
              <a:gd name="T45" fmla="*/ 504 h 577"/>
              <a:gd name="T46" fmla="*/ 144 w 277"/>
              <a:gd name="T47" fmla="*/ 516 h 577"/>
              <a:gd name="T48" fmla="*/ 132 w 277"/>
              <a:gd name="T49" fmla="*/ 540 h 577"/>
              <a:gd name="T50" fmla="*/ 108 w 277"/>
              <a:gd name="T51" fmla="*/ 552 h 577"/>
              <a:gd name="T52" fmla="*/ 96 w 277"/>
              <a:gd name="T53" fmla="*/ 576 h 577"/>
              <a:gd name="T54" fmla="*/ 72 w 277"/>
              <a:gd name="T55" fmla="*/ 576 h 577"/>
              <a:gd name="T56" fmla="*/ 48 w 277"/>
              <a:gd name="T57" fmla="*/ 576 h 577"/>
              <a:gd name="T58" fmla="*/ 12 w 277"/>
              <a:gd name="T59" fmla="*/ 552 h 577"/>
              <a:gd name="T60" fmla="*/ 12 w 277"/>
              <a:gd name="T61" fmla="*/ 528 h 577"/>
              <a:gd name="T62" fmla="*/ 0 w 277"/>
              <a:gd name="T63" fmla="*/ 504 h 577"/>
              <a:gd name="T64" fmla="*/ 12 w 277"/>
              <a:gd name="T65" fmla="*/ 480 h 577"/>
              <a:gd name="T66" fmla="*/ 24 w 277"/>
              <a:gd name="T67" fmla="*/ 456 h 577"/>
              <a:gd name="T68" fmla="*/ 24 w 277"/>
              <a:gd name="T69" fmla="*/ 432 h 577"/>
              <a:gd name="T70" fmla="*/ 48 w 277"/>
              <a:gd name="T71" fmla="*/ 420 h 577"/>
              <a:gd name="T72" fmla="*/ 60 w 277"/>
              <a:gd name="T73" fmla="*/ 396 h 577"/>
              <a:gd name="T74" fmla="*/ 72 w 277"/>
              <a:gd name="T75" fmla="*/ 372 h 577"/>
              <a:gd name="T76" fmla="*/ 96 w 277"/>
              <a:gd name="T77" fmla="*/ 360 h 577"/>
              <a:gd name="T78" fmla="*/ 96 w 277"/>
              <a:gd name="T79" fmla="*/ 336 h 577"/>
              <a:gd name="T80" fmla="*/ 120 w 277"/>
              <a:gd name="T81" fmla="*/ 312 h 577"/>
              <a:gd name="T82" fmla="*/ 132 w 277"/>
              <a:gd name="T83" fmla="*/ 276 h 577"/>
              <a:gd name="T84" fmla="*/ 144 w 277"/>
              <a:gd name="T85" fmla="*/ 252 h 577"/>
              <a:gd name="T86" fmla="*/ 156 w 277"/>
              <a:gd name="T87" fmla="*/ 228 h 577"/>
              <a:gd name="T88" fmla="*/ 168 w 277"/>
              <a:gd name="T89" fmla="*/ 204 h 577"/>
              <a:gd name="T90" fmla="*/ 180 w 277"/>
              <a:gd name="T91" fmla="*/ 180 h 577"/>
              <a:gd name="T92" fmla="*/ 180 w 277"/>
              <a:gd name="T93" fmla="*/ 156 h 577"/>
              <a:gd name="T94" fmla="*/ 180 w 277"/>
              <a:gd name="T95" fmla="*/ 132 h 577"/>
              <a:gd name="T96" fmla="*/ 180 w 277"/>
              <a:gd name="T97" fmla="*/ 108 h 577"/>
              <a:gd name="T98" fmla="*/ 180 w 277"/>
              <a:gd name="T99" fmla="*/ 84 h 577"/>
              <a:gd name="T100" fmla="*/ 180 w 277"/>
              <a:gd name="T101" fmla="*/ 60 h 577"/>
              <a:gd name="T102" fmla="*/ 180 w 277"/>
              <a:gd name="T103" fmla="*/ 36 h 577"/>
              <a:gd name="T104" fmla="*/ 180 w 277"/>
              <a:gd name="T105" fmla="*/ 12 h 577"/>
              <a:gd name="T106" fmla="*/ 204 w 277"/>
              <a:gd name="T107" fmla="*/ 0 h 577"/>
              <a:gd name="T108" fmla="*/ 180 w 277"/>
              <a:gd name="T109" fmla="*/ 0 h 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77" h="577">
                <a:moveTo>
                  <a:pt x="180" y="0"/>
                </a:moveTo>
                <a:lnTo>
                  <a:pt x="204" y="24"/>
                </a:lnTo>
                <a:lnTo>
                  <a:pt x="228" y="36"/>
                </a:lnTo>
                <a:lnTo>
                  <a:pt x="240" y="60"/>
                </a:lnTo>
                <a:lnTo>
                  <a:pt x="264" y="84"/>
                </a:lnTo>
                <a:lnTo>
                  <a:pt x="276" y="108"/>
                </a:lnTo>
                <a:lnTo>
                  <a:pt x="276" y="132"/>
                </a:lnTo>
                <a:lnTo>
                  <a:pt x="276" y="156"/>
                </a:lnTo>
                <a:lnTo>
                  <a:pt x="276" y="180"/>
                </a:lnTo>
                <a:lnTo>
                  <a:pt x="276" y="204"/>
                </a:lnTo>
                <a:lnTo>
                  <a:pt x="276" y="228"/>
                </a:lnTo>
                <a:lnTo>
                  <a:pt x="276" y="252"/>
                </a:lnTo>
                <a:lnTo>
                  <a:pt x="276" y="276"/>
                </a:lnTo>
                <a:lnTo>
                  <a:pt x="276" y="300"/>
                </a:lnTo>
                <a:lnTo>
                  <a:pt x="264" y="324"/>
                </a:lnTo>
                <a:lnTo>
                  <a:pt x="264" y="348"/>
                </a:lnTo>
                <a:lnTo>
                  <a:pt x="252" y="372"/>
                </a:lnTo>
                <a:lnTo>
                  <a:pt x="240" y="396"/>
                </a:lnTo>
                <a:lnTo>
                  <a:pt x="216" y="420"/>
                </a:lnTo>
                <a:lnTo>
                  <a:pt x="204" y="444"/>
                </a:lnTo>
                <a:lnTo>
                  <a:pt x="192" y="468"/>
                </a:lnTo>
                <a:lnTo>
                  <a:pt x="168" y="480"/>
                </a:lnTo>
                <a:lnTo>
                  <a:pt x="168" y="504"/>
                </a:lnTo>
                <a:lnTo>
                  <a:pt x="144" y="516"/>
                </a:lnTo>
                <a:lnTo>
                  <a:pt x="132" y="540"/>
                </a:lnTo>
                <a:lnTo>
                  <a:pt x="108" y="552"/>
                </a:lnTo>
                <a:lnTo>
                  <a:pt x="96" y="576"/>
                </a:lnTo>
                <a:lnTo>
                  <a:pt x="72" y="576"/>
                </a:lnTo>
                <a:lnTo>
                  <a:pt x="48" y="576"/>
                </a:lnTo>
                <a:lnTo>
                  <a:pt x="12" y="552"/>
                </a:lnTo>
                <a:lnTo>
                  <a:pt x="12" y="528"/>
                </a:lnTo>
                <a:lnTo>
                  <a:pt x="0" y="504"/>
                </a:lnTo>
                <a:lnTo>
                  <a:pt x="12" y="480"/>
                </a:lnTo>
                <a:lnTo>
                  <a:pt x="24" y="456"/>
                </a:lnTo>
                <a:lnTo>
                  <a:pt x="24" y="432"/>
                </a:lnTo>
                <a:lnTo>
                  <a:pt x="48" y="420"/>
                </a:lnTo>
                <a:lnTo>
                  <a:pt x="60" y="396"/>
                </a:lnTo>
                <a:lnTo>
                  <a:pt x="72" y="372"/>
                </a:lnTo>
                <a:lnTo>
                  <a:pt x="96" y="360"/>
                </a:lnTo>
                <a:lnTo>
                  <a:pt x="96" y="336"/>
                </a:lnTo>
                <a:lnTo>
                  <a:pt x="120" y="312"/>
                </a:lnTo>
                <a:lnTo>
                  <a:pt x="132" y="276"/>
                </a:lnTo>
                <a:lnTo>
                  <a:pt x="144" y="252"/>
                </a:lnTo>
                <a:lnTo>
                  <a:pt x="156" y="228"/>
                </a:lnTo>
                <a:lnTo>
                  <a:pt x="168" y="204"/>
                </a:lnTo>
                <a:lnTo>
                  <a:pt x="180" y="180"/>
                </a:lnTo>
                <a:lnTo>
                  <a:pt x="180" y="156"/>
                </a:lnTo>
                <a:lnTo>
                  <a:pt x="180" y="132"/>
                </a:lnTo>
                <a:lnTo>
                  <a:pt x="180" y="108"/>
                </a:lnTo>
                <a:lnTo>
                  <a:pt x="180" y="84"/>
                </a:lnTo>
                <a:lnTo>
                  <a:pt x="180" y="60"/>
                </a:lnTo>
                <a:lnTo>
                  <a:pt x="180" y="36"/>
                </a:lnTo>
                <a:lnTo>
                  <a:pt x="180" y="12"/>
                </a:lnTo>
                <a:lnTo>
                  <a:pt x="204" y="0"/>
                </a:lnTo>
                <a:lnTo>
                  <a:pt x="180" y="0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0" name="Freeform 12"/>
          <p:cNvSpPr>
            <a:spLocks/>
          </p:cNvSpPr>
          <p:nvPr/>
        </p:nvSpPr>
        <p:spPr bwMode="auto">
          <a:xfrm>
            <a:off x="3333750" y="2933700"/>
            <a:ext cx="58738" cy="420688"/>
          </a:xfrm>
          <a:custGeom>
            <a:avLst/>
            <a:gdLst>
              <a:gd name="T0" fmla="*/ 12 w 37"/>
              <a:gd name="T1" fmla="*/ 12 h 265"/>
              <a:gd name="T2" fmla="*/ 36 w 37"/>
              <a:gd name="T3" fmla="*/ 0 h 265"/>
              <a:gd name="T4" fmla="*/ 36 w 37"/>
              <a:gd name="T5" fmla="*/ 24 h 265"/>
              <a:gd name="T6" fmla="*/ 36 w 37"/>
              <a:gd name="T7" fmla="*/ 48 h 265"/>
              <a:gd name="T8" fmla="*/ 36 w 37"/>
              <a:gd name="T9" fmla="*/ 72 h 265"/>
              <a:gd name="T10" fmla="*/ 36 w 37"/>
              <a:gd name="T11" fmla="*/ 96 h 265"/>
              <a:gd name="T12" fmla="*/ 24 w 37"/>
              <a:gd name="T13" fmla="*/ 120 h 265"/>
              <a:gd name="T14" fmla="*/ 12 w 37"/>
              <a:gd name="T15" fmla="*/ 144 h 265"/>
              <a:gd name="T16" fmla="*/ 0 w 37"/>
              <a:gd name="T17" fmla="*/ 168 h 265"/>
              <a:gd name="T18" fmla="*/ 0 w 37"/>
              <a:gd name="T19" fmla="*/ 192 h 265"/>
              <a:gd name="T20" fmla="*/ 0 w 37"/>
              <a:gd name="T21" fmla="*/ 216 h 265"/>
              <a:gd name="T22" fmla="*/ 0 w 37"/>
              <a:gd name="T23" fmla="*/ 240 h 265"/>
              <a:gd name="T24" fmla="*/ 12 w 37"/>
              <a:gd name="T25" fmla="*/ 264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7" h="265">
                <a:moveTo>
                  <a:pt x="12" y="12"/>
                </a:moveTo>
                <a:lnTo>
                  <a:pt x="36" y="0"/>
                </a:lnTo>
                <a:lnTo>
                  <a:pt x="36" y="24"/>
                </a:lnTo>
                <a:lnTo>
                  <a:pt x="36" y="48"/>
                </a:lnTo>
                <a:lnTo>
                  <a:pt x="36" y="72"/>
                </a:lnTo>
                <a:lnTo>
                  <a:pt x="36" y="96"/>
                </a:lnTo>
                <a:lnTo>
                  <a:pt x="24" y="120"/>
                </a:lnTo>
                <a:lnTo>
                  <a:pt x="12" y="144"/>
                </a:lnTo>
                <a:lnTo>
                  <a:pt x="0" y="168"/>
                </a:lnTo>
                <a:lnTo>
                  <a:pt x="0" y="192"/>
                </a:lnTo>
                <a:lnTo>
                  <a:pt x="0" y="216"/>
                </a:lnTo>
                <a:lnTo>
                  <a:pt x="0" y="240"/>
                </a:lnTo>
                <a:lnTo>
                  <a:pt x="12" y="264"/>
                </a:lnTo>
              </a:path>
            </a:pathLst>
          </a:custGeom>
          <a:noFill/>
          <a:ln w="25400" cap="rnd" cmpd="sng">
            <a:solidFill>
              <a:srgbClr val="00AE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2461" name="Rectangle 13"/>
          <p:cNvSpPr>
            <a:spLocks noChangeArrowheads="1"/>
          </p:cNvSpPr>
          <p:nvPr/>
        </p:nvSpPr>
        <p:spPr bwMode="auto">
          <a:xfrm>
            <a:off x="3449638" y="2382838"/>
            <a:ext cx="1273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GO</a:t>
            </a:r>
          </a:p>
        </p:txBody>
      </p:sp>
      <p:sp>
        <p:nvSpPr>
          <p:cNvPr id="232462" name="Rectangle 14"/>
          <p:cNvSpPr>
            <a:spLocks noChangeArrowheads="1"/>
          </p:cNvSpPr>
          <p:nvPr/>
        </p:nvSpPr>
        <p:spPr bwMode="auto">
          <a:xfrm>
            <a:off x="2516188" y="5640388"/>
            <a:ext cx="7016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32463" name="Rectangle 15"/>
          <p:cNvSpPr>
            <a:spLocks noChangeArrowheads="1"/>
          </p:cNvSpPr>
          <p:nvPr/>
        </p:nvSpPr>
        <p:spPr bwMode="auto">
          <a:xfrm>
            <a:off x="2020888" y="9921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MO</a:t>
            </a:r>
          </a:p>
        </p:txBody>
      </p:sp>
      <p:sp>
        <p:nvSpPr>
          <p:cNvPr id="232464" name="Rectangle 16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5" name="Line 17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6" name="Line 18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67" name="Rectangle 19"/>
          <p:cNvSpPr>
            <a:spLocks noChangeArrowheads="1"/>
          </p:cNvSpPr>
          <p:nvPr/>
        </p:nvSpPr>
        <p:spPr bwMode="auto">
          <a:xfrm>
            <a:off x="334963" y="442913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232468" name="Rectangle 20"/>
          <p:cNvSpPr>
            <a:spLocks noChangeArrowheads="1"/>
          </p:cNvSpPr>
          <p:nvPr/>
        </p:nvSpPr>
        <p:spPr bwMode="auto">
          <a:xfrm>
            <a:off x="2613025" y="3613150"/>
            <a:ext cx="1730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KO</a:t>
            </a:r>
          </a:p>
        </p:txBody>
      </p:sp>
      <p:sp>
        <p:nvSpPr>
          <p:cNvPr id="232469" name="Line 2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0" name="Rectangle 22"/>
          <p:cNvSpPr>
            <a:spLocks noChangeArrowheads="1"/>
          </p:cNvSpPr>
          <p:nvPr/>
        </p:nvSpPr>
        <p:spPr bwMode="auto">
          <a:xfrm>
            <a:off x="4081463" y="1125538"/>
            <a:ext cx="812800" cy="51911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1" name="Rectangle 23"/>
          <p:cNvSpPr>
            <a:spLocks noChangeArrowheads="1"/>
          </p:cNvSpPr>
          <p:nvPr/>
        </p:nvSpPr>
        <p:spPr bwMode="auto">
          <a:xfrm>
            <a:off x="6896100" y="43957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U</a:t>
            </a:r>
          </a:p>
        </p:txBody>
      </p:sp>
      <p:sp>
        <p:nvSpPr>
          <p:cNvPr id="232472" name="Rectangle 24"/>
          <p:cNvSpPr>
            <a:spLocks noChangeArrowheads="1"/>
          </p:cNvSpPr>
          <p:nvPr/>
        </p:nvSpPr>
        <p:spPr bwMode="auto">
          <a:xfrm>
            <a:off x="5830888" y="288448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B</a:t>
            </a:r>
          </a:p>
        </p:txBody>
      </p:sp>
      <p:sp>
        <p:nvSpPr>
          <p:cNvPr id="232473" name="Rectangle 25"/>
          <p:cNvSpPr>
            <a:spLocks noChangeArrowheads="1"/>
          </p:cNvSpPr>
          <p:nvPr/>
        </p:nvSpPr>
        <p:spPr bwMode="auto">
          <a:xfrm>
            <a:off x="5487988" y="1811338"/>
            <a:ext cx="8350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H</a:t>
            </a:r>
          </a:p>
        </p:txBody>
      </p:sp>
      <p:sp>
        <p:nvSpPr>
          <p:cNvPr id="232474" name="Rectangle 26"/>
          <p:cNvSpPr>
            <a:spLocks noChangeArrowheads="1"/>
          </p:cNvSpPr>
          <p:nvPr/>
        </p:nvSpPr>
        <p:spPr bwMode="auto">
          <a:xfrm>
            <a:off x="7088188" y="1525588"/>
            <a:ext cx="129222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N(A)</a:t>
            </a:r>
          </a:p>
        </p:txBody>
      </p:sp>
      <p:sp>
        <p:nvSpPr>
          <p:cNvPr id="232475" name="Oval 27"/>
          <p:cNvSpPr>
            <a:spLocks noChangeArrowheads="1"/>
          </p:cNvSpPr>
          <p:nvPr/>
        </p:nvSpPr>
        <p:spPr bwMode="auto">
          <a:xfrm>
            <a:off x="6921500" y="16446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76" name="Rectangle 28"/>
          <p:cNvSpPr>
            <a:spLocks noChangeArrowheads="1"/>
          </p:cNvSpPr>
          <p:nvPr/>
        </p:nvSpPr>
        <p:spPr bwMode="auto">
          <a:xfrm>
            <a:off x="3074988" y="2568575"/>
            <a:ext cx="417512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</a:t>
            </a:r>
          </a:p>
        </p:txBody>
      </p:sp>
      <p:sp>
        <p:nvSpPr>
          <p:cNvPr id="232477" name="Rectangle 29"/>
          <p:cNvSpPr>
            <a:spLocks noChangeArrowheads="1"/>
          </p:cNvSpPr>
          <p:nvPr/>
        </p:nvSpPr>
        <p:spPr bwMode="auto">
          <a:xfrm>
            <a:off x="2727325" y="3078163"/>
            <a:ext cx="3333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J</a:t>
            </a:r>
          </a:p>
        </p:txBody>
      </p:sp>
      <p:sp>
        <p:nvSpPr>
          <p:cNvPr id="232478" name="Rectangle 30"/>
          <p:cNvSpPr>
            <a:spLocks noChangeArrowheads="1"/>
          </p:cNvSpPr>
          <p:nvPr/>
        </p:nvSpPr>
        <p:spPr bwMode="auto">
          <a:xfrm>
            <a:off x="3067050" y="4451350"/>
            <a:ext cx="620713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KB</a:t>
            </a:r>
          </a:p>
        </p:txBody>
      </p:sp>
      <p:sp>
        <p:nvSpPr>
          <p:cNvPr id="232479" name="Rectangle 31"/>
          <p:cNvSpPr>
            <a:spLocks noChangeArrowheads="1"/>
          </p:cNvSpPr>
          <p:nvPr/>
        </p:nvSpPr>
        <p:spPr bwMode="auto">
          <a:xfrm>
            <a:off x="3179763" y="5164138"/>
            <a:ext cx="638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MS</a:t>
            </a:r>
          </a:p>
        </p:txBody>
      </p:sp>
      <p:sp>
        <p:nvSpPr>
          <p:cNvPr id="232480" name="Rectangle 32"/>
          <p:cNvSpPr>
            <a:spLocks noChangeArrowheads="1"/>
          </p:cNvSpPr>
          <p:nvPr/>
        </p:nvSpPr>
        <p:spPr bwMode="auto">
          <a:xfrm>
            <a:off x="1809750" y="4081463"/>
            <a:ext cx="3841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E</a:t>
            </a:r>
          </a:p>
        </p:txBody>
      </p:sp>
      <p:sp>
        <p:nvSpPr>
          <p:cNvPr id="232481" name="Rectangle 33"/>
          <p:cNvSpPr>
            <a:spLocks noChangeArrowheads="1"/>
          </p:cNvSpPr>
          <p:nvPr/>
        </p:nvSpPr>
        <p:spPr bwMode="auto">
          <a:xfrm>
            <a:off x="3751263" y="3078163"/>
            <a:ext cx="688975" cy="4540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chemeClr val="folHlink"/>
                </a:solidFill>
                <a:effectLst/>
                <a:latin typeface="Times" charset="0"/>
              </a:rPr>
              <a:t>MN</a:t>
            </a:r>
          </a:p>
        </p:txBody>
      </p:sp>
      <p:sp>
        <p:nvSpPr>
          <p:cNvPr id="232482" name="Freeform 34"/>
          <p:cNvSpPr>
            <a:spLocks/>
          </p:cNvSpPr>
          <p:nvPr/>
        </p:nvSpPr>
        <p:spPr bwMode="auto">
          <a:xfrm>
            <a:off x="5816600" y="3136900"/>
            <a:ext cx="939800" cy="1422400"/>
          </a:xfrm>
          <a:custGeom>
            <a:avLst/>
            <a:gdLst>
              <a:gd name="T0" fmla="*/ 592 w 592"/>
              <a:gd name="T1" fmla="*/ 896 h 896"/>
              <a:gd name="T2" fmla="*/ 328 w 592"/>
              <a:gd name="T3" fmla="*/ 760 h 896"/>
              <a:gd name="T4" fmla="*/ 192 w 592"/>
              <a:gd name="T5" fmla="*/ 576 h 896"/>
              <a:gd name="T6" fmla="*/ 40 w 592"/>
              <a:gd name="T7" fmla="*/ 160 h 896"/>
              <a:gd name="T8" fmla="*/ 24 w 592"/>
              <a:gd name="T9" fmla="*/ 80 h 896"/>
              <a:gd name="T10" fmla="*/ 0 w 592"/>
              <a:gd name="T11" fmla="*/ 0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2" h="896">
                <a:moveTo>
                  <a:pt x="592" y="896"/>
                </a:moveTo>
                <a:cubicBezTo>
                  <a:pt x="508" y="840"/>
                  <a:pt x="405" y="824"/>
                  <a:pt x="328" y="760"/>
                </a:cubicBezTo>
                <a:cubicBezTo>
                  <a:pt x="268" y="710"/>
                  <a:pt x="232" y="640"/>
                  <a:pt x="192" y="576"/>
                </a:cubicBezTo>
                <a:cubicBezTo>
                  <a:pt x="107" y="440"/>
                  <a:pt x="78" y="313"/>
                  <a:pt x="40" y="160"/>
                </a:cubicBezTo>
                <a:cubicBezTo>
                  <a:pt x="33" y="133"/>
                  <a:pt x="30" y="106"/>
                  <a:pt x="24" y="80"/>
                </a:cubicBezTo>
                <a:cubicBezTo>
                  <a:pt x="17" y="55"/>
                  <a:pt x="0" y="26"/>
                  <a:pt x="0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A35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3" name="Freeform 35"/>
          <p:cNvSpPr>
            <a:spLocks/>
          </p:cNvSpPr>
          <p:nvPr/>
        </p:nvSpPr>
        <p:spPr bwMode="auto">
          <a:xfrm>
            <a:off x="2921000" y="1852613"/>
            <a:ext cx="2882900" cy="1258887"/>
          </a:xfrm>
          <a:custGeom>
            <a:avLst/>
            <a:gdLst>
              <a:gd name="T0" fmla="*/ 1816 w 1816"/>
              <a:gd name="T1" fmla="*/ 793 h 793"/>
              <a:gd name="T2" fmla="*/ 1784 w 1816"/>
              <a:gd name="T3" fmla="*/ 713 h 793"/>
              <a:gd name="T4" fmla="*/ 1640 w 1816"/>
              <a:gd name="T5" fmla="*/ 273 h 793"/>
              <a:gd name="T6" fmla="*/ 1560 w 1816"/>
              <a:gd name="T7" fmla="*/ 129 h 793"/>
              <a:gd name="T8" fmla="*/ 1160 w 1816"/>
              <a:gd name="T9" fmla="*/ 17 h 793"/>
              <a:gd name="T10" fmla="*/ 560 w 1816"/>
              <a:gd name="T11" fmla="*/ 65 h 793"/>
              <a:gd name="T12" fmla="*/ 472 w 1816"/>
              <a:gd name="T13" fmla="*/ 113 h 793"/>
              <a:gd name="T14" fmla="*/ 424 w 1816"/>
              <a:gd name="T15" fmla="*/ 129 h 793"/>
              <a:gd name="T16" fmla="*/ 224 w 1816"/>
              <a:gd name="T17" fmla="*/ 241 h 793"/>
              <a:gd name="T18" fmla="*/ 120 w 1816"/>
              <a:gd name="T19" fmla="*/ 345 h 793"/>
              <a:gd name="T20" fmla="*/ 104 w 1816"/>
              <a:gd name="T21" fmla="*/ 377 h 793"/>
              <a:gd name="T22" fmla="*/ 72 w 1816"/>
              <a:gd name="T23" fmla="*/ 409 h 793"/>
              <a:gd name="T24" fmla="*/ 0 w 1816"/>
              <a:gd name="T25" fmla="*/ 609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16" h="793">
                <a:moveTo>
                  <a:pt x="1816" y="793"/>
                </a:moveTo>
                <a:cubicBezTo>
                  <a:pt x="1797" y="764"/>
                  <a:pt x="1796" y="743"/>
                  <a:pt x="1784" y="713"/>
                </a:cubicBezTo>
                <a:cubicBezTo>
                  <a:pt x="1723" y="571"/>
                  <a:pt x="1700" y="414"/>
                  <a:pt x="1640" y="273"/>
                </a:cubicBezTo>
                <a:cubicBezTo>
                  <a:pt x="1618" y="222"/>
                  <a:pt x="1604" y="165"/>
                  <a:pt x="1560" y="129"/>
                </a:cubicBezTo>
                <a:cubicBezTo>
                  <a:pt x="1463" y="48"/>
                  <a:pt x="1278" y="26"/>
                  <a:pt x="1160" y="17"/>
                </a:cubicBezTo>
                <a:cubicBezTo>
                  <a:pt x="827" y="22"/>
                  <a:pt x="787" y="0"/>
                  <a:pt x="560" y="65"/>
                </a:cubicBezTo>
                <a:cubicBezTo>
                  <a:pt x="531" y="86"/>
                  <a:pt x="504" y="99"/>
                  <a:pt x="472" y="113"/>
                </a:cubicBezTo>
                <a:cubicBezTo>
                  <a:pt x="456" y="119"/>
                  <a:pt x="438" y="119"/>
                  <a:pt x="424" y="129"/>
                </a:cubicBezTo>
                <a:cubicBezTo>
                  <a:pt x="360" y="171"/>
                  <a:pt x="285" y="195"/>
                  <a:pt x="224" y="241"/>
                </a:cubicBezTo>
                <a:cubicBezTo>
                  <a:pt x="187" y="268"/>
                  <a:pt x="144" y="306"/>
                  <a:pt x="120" y="345"/>
                </a:cubicBezTo>
                <a:cubicBezTo>
                  <a:pt x="113" y="355"/>
                  <a:pt x="111" y="367"/>
                  <a:pt x="104" y="377"/>
                </a:cubicBezTo>
                <a:cubicBezTo>
                  <a:pt x="94" y="389"/>
                  <a:pt x="81" y="396"/>
                  <a:pt x="72" y="409"/>
                </a:cubicBezTo>
                <a:cubicBezTo>
                  <a:pt x="34" y="458"/>
                  <a:pt x="0" y="546"/>
                  <a:pt x="0" y="609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4" name="Freeform 36"/>
          <p:cNvSpPr>
            <a:spLocks/>
          </p:cNvSpPr>
          <p:nvPr/>
        </p:nvSpPr>
        <p:spPr bwMode="auto">
          <a:xfrm>
            <a:off x="1739900" y="2832100"/>
            <a:ext cx="1181100" cy="1409700"/>
          </a:xfrm>
          <a:custGeom>
            <a:avLst/>
            <a:gdLst>
              <a:gd name="T0" fmla="*/ 744 w 744"/>
              <a:gd name="T1" fmla="*/ 0 h 888"/>
              <a:gd name="T2" fmla="*/ 688 w 744"/>
              <a:gd name="T3" fmla="*/ 344 h 888"/>
              <a:gd name="T4" fmla="*/ 632 w 744"/>
              <a:gd name="T5" fmla="*/ 616 h 888"/>
              <a:gd name="T6" fmla="*/ 456 w 744"/>
              <a:gd name="T7" fmla="*/ 752 h 888"/>
              <a:gd name="T8" fmla="*/ 176 w 744"/>
              <a:gd name="T9" fmla="*/ 824 h 888"/>
              <a:gd name="T10" fmla="*/ 0 w 744"/>
              <a:gd name="T11" fmla="*/ 88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44" h="888">
                <a:moveTo>
                  <a:pt x="744" y="0"/>
                </a:moveTo>
                <a:cubicBezTo>
                  <a:pt x="729" y="114"/>
                  <a:pt x="705" y="229"/>
                  <a:pt x="688" y="344"/>
                </a:cubicBezTo>
                <a:cubicBezTo>
                  <a:pt x="676" y="417"/>
                  <a:pt x="672" y="555"/>
                  <a:pt x="632" y="616"/>
                </a:cubicBezTo>
                <a:cubicBezTo>
                  <a:pt x="592" y="675"/>
                  <a:pt x="521" y="722"/>
                  <a:pt x="456" y="752"/>
                </a:cubicBezTo>
                <a:cubicBezTo>
                  <a:pt x="366" y="791"/>
                  <a:pt x="271" y="804"/>
                  <a:pt x="176" y="824"/>
                </a:cubicBezTo>
                <a:cubicBezTo>
                  <a:pt x="111" y="836"/>
                  <a:pt x="48" y="839"/>
                  <a:pt x="0" y="8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5" name="Freeform 37"/>
          <p:cNvSpPr>
            <a:spLocks/>
          </p:cNvSpPr>
          <p:nvPr/>
        </p:nvSpPr>
        <p:spPr bwMode="auto">
          <a:xfrm>
            <a:off x="1649413" y="4229100"/>
            <a:ext cx="1423987" cy="1189038"/>
          </a:xfrm>
          <a:custGeom>
            <a:avLst/>
            <a:gdLst>
              <a:gd name="T0" fmla="*/ 81 w 897"/>
              <a:gd name="T1" fmla="*/ 0 h 749"/>
              <a:gd name="T2" fmla="*/ 481 w 897"/>
              <a:gd name="T3" fmla="*/ 176 h 749"/>
              <a:gd name="T4" fmla="*/ 705 w 897"/>
              <a:gd name="T5" fmla="*/ 384 h 749"/>
              <a:gd name="T6" fmla="*/ 753 w 897"/>
              <a:gd name="T7" fmla="*/ 656 h 749"/>
              <a:gd name="T8" fmla="*/ 793 w 897"/>
              <a:gd name="T9" fmla="*/ 728 h 749"/>
              <a:gd name="T10" fmla="*/ 897 w 897"/>
              <a:gd name="T11" fmla="*/ 744 h 7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97" h="749">
                <a:moveTo>
                  <a:pt x="81" y="0"/>
                </a:moveTo>
                <a:cubicBezTo>
                  <a:pt x="0" y="241"/>
                  <a:pt x="386" y="173"/>
                  <a:pt x="481" y="176"/>
                </a:cubicBezTo>
                <a:cubicBezTo>
                  <a:pt x="576" y="207"/>
                  <a:pt x="683" y="277"/>
                  <a:pt x="705" y="384"/>
                </a:cubicBezTo>
                <a:cubicBezTo>
                  <a:pt x="723" y="474"/>
                  <a:pt x="727" y="567"/>
                  <a:pt x="753" y="656"/>
                </a:cubicBezTo>
                <a:cubicBezTo>
                  <a:pt x="758" y="676"/>
                  <a:pt x="774" y="721"/>
                  <a:pt x="793" y="728"/>
                </a:cubicBezTo>
                <a:cubicBezTo>
                  <a:pt x="858" y="749"/>
                  <a:pt x="824" y="744"/>
                  <a:pt x="897" y="74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6" name="Freeform 38"/>
          <p:cNvSpPr>
            <a:spLocks/>
          </p:cNvSpPr>
          <p:nvPr/>
        </p:nvSpPr>
        <p:spPr bwMode="auto">
          <a:xfrm>
            <a:off x="3016250" y="4656138"/>
            <a:ext cx="273050" cy="755650"/>
          </a:xfrm>
          <a:custGeom>
            <a:avLst/>
            <a:gdLst>
              <a:gd name="T0" fmla="*/ 44 w 172"/>
              <a:gd name="T1" fmla="*/ 475 h 476"/>
              <a:gd name="T2" fmla="*/ 116 w 172"/>
              <a:gd name="T3" fmla="*/ 443 h 476"/>
              <a:gd name="T4" fmla="*/ 148 w 172"/>
              <a:gd name="T5" fmla="*/ 395 h 476"/>
              <a:gd name="T6" fmla="*/ 76 w 172"/>
              <a:gd name="T7" fmla="*/ 91 h 476"/>
              <a:gd name="T8" fmla="*/ 44 w 172"/>
              <a:gd name="T9" fmla="*/ 51 h 476"/>
              <a:gd name="T10" fmla="*/ 4 w 172"/>
              <a:gd name="T11" fmla="*/ 3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2" h="476">
                <a:moveTo>
                  <a:pt x="44" y="475"/>
                </a:moveTo>
                <a:cubicBezTo>
                  <a:pt x="90" y="467"/>
                  <a:pt x="89" y="476"/>
                  <a:pt x="116" y="443"/>
                </a:cubicBezTo>
                <a:cubicBezTo>
                  <a:pt x="127" y="427"/>
                  <a:pt x="148" y="395"/>
                  <a:pt x="148" y="395"/>
                </a:cubicBezTo>
                <a:cubicBezTo>
                  <a:pt x="172" y="298"/>
                  <a:pt x="135" y="170"/>
                  <a:pt x="76" y="91"/>
                </a:cubicBezTo>
                <a:cubicBezTo>
                  <a:pt x="57" y="36"/>
                  <a:pt x="82" y="95"/>
                  <a:pt x="44" y="51"/>
                </a:cubicBezTo>
                <a:cubicBezTo>
                  <a:pt x="0" y="0"/>
                  <a:pt x="32" y="3"/>
                  <a:pt x="4" y="3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7" name="Freeform 39"/>
          <p:cNvSpPr>
            <a:spLocks/>
          </p:cNvSpPr>
          <p:nvPr/>
        </p:nvSpPr>
        <p:spPr bwMode="auto">
          <a:xfrm>
            <a:off x="2959100" y="3340100"/>
            <a:ext cx="896938" cy="1524000"/>
          </a:xfrm>
          <a:custGeom>
            <a:avLst/>
            <a:gdLst>
              <a:gd name="T0" fmla="*/ 40 w 565"/>
              <a:gd name="T1" fmla="*/ 872 h 960"/>
              <a:gd name="T2" fmla="*/ 0 w 565"/>
              <a:gd name="T3" fmla="*/ 800 h 960"/>
              <a:gd name="T4" fmla="*/ 56 w 565"/>
              <a:gd name="T5" fmla="*/ 672 h 960"/>
              <a:gd name="T6" fmla="*/ 72 w 565"/>
              <a:gd name="T7" fmla="*/ 648 h 960"/>
              <a:gd name="T8" fmla="*/ 136 w 565"/>
              <a:gd name="T9" fmla="*/ 632 h 960"/>
              <a:gd name="T10" fmla="*/ 328 w 565"/>
              <a:gd name="T11" fmla="*/ 680 h 960"/>
              <a:gd name="T12" fmla="*/ 360 w 565"/>
              <a:gd name="T13" fmla="*/ 784 h 960"/>
              <a:gd name="T14" fmla="*/ 296 w 565"/>
              <a:gd name="T15" fmla="*/ 904 h 960"/>
              <a:gd name="T16" fmla="*/ 176 w 565"/>
              <a:gd name="T17" fmla="*/ 896 h 960"/>
              <a:gd name="T18" fmla="*/ 128 w 565"/>
              <a:gd name="T19" fmla="*/ 800 h 960"/>
              <a:gd name="T20" fmla="*/ 160 w 565"/>
              <a:gd name="T21" fmla="*/ 640 h 960"/>
              <a:gd name="T22" fmla="*/ 208 w 565"/>
              <a:gd name="T23" fmla="*/ 584 h 960"/>
              <a:gd name="T24" fmla="*/ 256 w 565"/>
              <a:gd name="T25" fmla="*/ 568 h 960"/>
              <a:gd name="T26" fmla="*/ 464 w 565"/>
              <a:gd name="T27" fmla="*/ 592 h 960"/>
              <a:gd name="T28" fmla="*/ 512 w 565"/>
              <a:gd name="T29" fmla="*/ 648 h 960"/>
              <a:gd name="T30" fmla="*/ 544 w 565"/>
              <a:gd name="T31" fmla="*/ 712 h 960"/>
              <a:gd name="T32" fmla="*/ 456 w 565"/>
              <a:gd name="T33" fmla="*/ 960 h 960"/>
              <a:gd name="T34" fmla="*/ 304 w 565"/>
              <a:gd name="T35" fmla="*/ 880 h 960"/>
              <a:gd name="T36" fmla="*/ 320 w 565"/>
              <a:gd name="T37" fmla="*/ 656 h 960"/>
              <a:gd name="T38" fmla="*/ 432 w 565"/>
              <a:gd name="T39" fmla="*/ 544 h 960"/>
              <a:gd name="T40" fmla="*/ 488 w 565"/>
              <a:gd name="T41" fmla="*/ 488 h 960"/>
              <a:gd name="T42" fmla="*/ 544 w 565"/>
              <a:gd name="T43" fmla="*/ 344 h 960"/>
              <a:gd name="T44" fmla="*/ 536 w 565"/>
              <a:gd name="T45" fmla="*/ 208 h 960"/>
              <a:gd name="T46" fmla="*/ 424 w 565"/>
              <a:gd name="T47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5" h="960">
                <a:moveTo>
                  <a:pt x="40" y="872"/>
                </a:moveTo>
                <a:cubicBezTo>
                  <a:pt x="3" y="816"/>
                  <a:pt x="14" y="842"/>
                  <a:pt x="0" y="800"/>
                </a:cubicBezTo>
                <a:cubicBezTo>
                  <a:pt x="9" y="741"/>
                  <a:pt x="22" y="719"/>
                  <a:pt x="56" y="672"/>
                </a:cubicBezTo>
                <a:cubicBezTo>
                  <a:pt x="61" y="664"/>
                  <a:pt x="64" y="654"/>
                  <a:pt x="72" y="648"/>
                </a:cubicBezTo>
                <a:cubicBezTo>
                  <a:pt x="80" y="641"/>
                  <a:pt x="134" y="632"/>
                  <a:pt x="136" y="632"/>
                </a:cubicBezTo>
                <a:cubicBezTo>
                  <a:pt x="241" y="637"/>
                  <a:pt x="276" y="611"/>
                  <a:pt x="328" y="680"/>
                </a:cubicBezTo>
                <a:cubicBezTo>
                  <a:pt x="343" y="726"/>
                  <a:pt x="351" y="726"/>
                  <a:pt x="360" y="784"/>
                </a:cubicBezTo>
                <a:cubicBezTo>
                  <a:pt x="350" y="843"/>
                  <a:pt x="344" y="867"/>
                  <a:pt x="296" y="904"/>
                </a:cubicBezTo>
                <a:cubicBezTo>
                  <a:pt x="256" y="901"/>
                  <a:pt x="214" y="908"/>
                  <a:pt x="176" y="896"/>
                </a:cubicBezTo>
                <a:cubicBezTo>
                  <a:pt x="157" y="889"/>
                  <a:pt x="134" y="819"/>
                  <a:pt x="128" y="800"/>
                </a:cubicBezTo>
                <a:cubicBezTo>
                  <a:pt x="132" y="746"/>
                  <a:pt x="130" y="687"/>
                  <a:pt x="160" y="640"/>
                </a:cubicBezTo>
                <a:cubicBezTo>
                  <a:pt x="166" y="630"/>
                  <a:pt x="195" y="590"/>
                  <a:pt x="208" y="584"/>
                </a:cubicBezTo>
                <a:cubicBezTo>
                  <a:pt x="222" y="575"/>
                  <a:pt x="256" y="568"/>
                  <a:pt x="256" y="568"/>
                </a:cubicBezTo>
                <a:cubicBezTo>
                  <a:pt x="298" y="570"/>
                  <a:pt x="407" y="556"/>
                  <a:pt x="464" y="592"/>
                </a:cubicBezTo>
                <a:cubicBezTo>
                  <a:pt x="476" y="599"/>
                  <a:pt x="505" y="636"/>
                  <a:pt x="512" y="648"/>
                </a:cubicBezTo>
                <a:cubicBezTo>
                  <a:pt x="524" y="668"/>
                  <a:pt x="544" y="712"/>
                  <a:pt x="544" y="712"/>
                </a:cubicBezTo>
                <a:cubicBezTo>
                  <a:pt x="560" y="813"/>
                  <a:pt x="565" y="923"/>
                  <a:pt x="456" y="960"/>
                </a:cubicBezTo>
                <a:cubicBezTo>
                  <a:pt x="350" y="950"/>
                  <a:pt x="362" y="958"/>
                  <a:pt x="304" y="880"/>
                </a:cubicBezTo>
                <a:cubicBezTo>
                  <a:pt x="281" y="812"/>
                  <a:pt x="271" y="715"/>
                  <a:pt x="320" y="656"/>
                </a:cubicBezTo>
                <a:cubicBezTo>
                  <a:pt x="352" y="616"/>
                  <a:pt x="395" y="580"/>
                  <a:pt x="432" y="544"/>
                </a:cubicBezTo>
                <a:cubicBezTo>
                  <a:pt x="450" y="525"/>
                  <a:pt x="476" y="511"/>
                  <a:pt x="488" y="488"/>
                </a:cubicBezTo>
                <a:cubicBezTo>
                  <a:pt x="512" y="439"/>
                  <a:pt x="533" y="398"/>
                  <a:pt x="544" y="344"/>
                </a:cubicBezTo>
                <a:cubicBezTo>
                  <a:pt x="541" y="298"/>
                  <a:pt x="540" y="253"/>
                  <a:pt x="536" y="208"/>
                </a:cubicBezTo>
                <a:cubicBezTo>
                  <a:pt x="530" y="157"/>
                  <a:pt x="460" y="36"/>
                  <a:pt x="424" y="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8" name="Freeform 40"/>
          <p:cNvSpPr>
            <a:spLocks/>
          </p:cNvSpPr>
          <p:nvPr/>
        </p:nvSpPr>
        <p:spPr bwMode="auto">
          <a:xfrm>
            <a:off x="3035300" y="3162300"/>
            <a:ext cx="520700" cy="139700"/>
          </a:xfrm>
          <a:custGeom>
            <a:avLst/>
            <a:gdLst>
              <a:gd name="T0" fmla="*/ 328 w 328"/>
              <a:gd name="T1" fmla="*/ 56 h 88"/>
              <a:gd name="T2" fmla="*/ 208 w 328"/>
              <a:gd name="T3" fmla="*/ 0 h 88"/>
              <a:gd name="T4" fmla="*/ 80 w 328"/>
              <a:gd name="T5" fmla="*/ 8 h 88"/>
              <a:gd name="T6" fmla="*/ 32 w 328"/>
              <a:gd name="T7" fmla="*/ 24 h 88"/>
              <a:gd name="T8" fmla="*/ 0 w 328"/>
              <a:gd name="T9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8" h="88">
                <a:moveTo>
                  <a:pt x="328" y="56"/>
                </a:moveTo>
                <a:cubicBezTo>
                  <a:pt x="268" y="16"/>
                  <a:pt x="284" y="12"/>
                  <a:pt x="208" y="0"/>
                </a:cubicBezTo>
                <a:cubicBezTo>
                  <a:pt x="165" y="2"/>
                  <a:pt x="122" y="2"/>
                  <a:pt x="80" y="8"/>
                </a:cubicBezTo>
                <a:cubicBezTo>
                  <a:pt x="63" y="10"/>
                  <a:pt x="32" y="24"/>
                  <a:pt x="32" y="24"/>
                </a:cubicBezTo>
                <a:cubicBezTo>
                  <a:pt x="17" y="45"/>
                  <a:pt x="11" y="65"/>
                  <a:pt x="0" y="88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89" name="Freeform 41"/>
          <p:cNvSpPr>
            <a:spLocks/>
          </p:cNvSpPr>
          <p:nvPr/>
        </p:nvSpPr>
        <p:spPr bwMode="auto">
          <a:xfrm>
            <a:off x="3038475" y="1549400"/>
            <a:ext cx="3835400" cy="1712913"/>
          </a:xfrm>
          <a:custGeom>
            <a:avLst/>
            <a:gdLst>
              <a:gd name="T0" fmla="*/ 0 w 2416"/>
              <a:gd name="T1" fmla="*/ 1079 h 1079"/>
              <a:gd name="T2" fmla="*/ 125 w 2416"/>
              <a:gd name="T3" fmla="*/ 820 h 1079"/>
              <a:gd name="T4" fmla="*/ 298 w 2416"/>
              <a:gd name="T5" fmla="*/ 577 h 1079"/>
              <a:gd name="T6" fmla="*/ 1090 w 2416"/>
              <a:gd name="T7" fmla="*/ 52 h 1079"/>
              <a:gd name="T8" fmla="*/ 1302 w 2416"/>
              <a:gd name="T9" fmla="*/ 12 h 1079"/>
              <a:gd name="T10" fmla="*/ 2086 w 2416"/>
              <a:gd name="T11" fmla="*/ 36 h 1079"/>
              <a:gd name="T12" fmla="*/ 2416 w 2416"/>
              <a:gd name="T13" fmla="*/ 114 h 10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16" h="1079">
                <a:moveTo>
                  <a:pt x="0" y="1079"/>
                </a:moveTo>
                <a:cubicBezTo>
                  <a:pt x="28" y="998"/>
                  <a:pt x="75" y="888"/>
                  <a:pt x="125" y="820"/>
                </a:cubicBezTo>
                <a:cubicBezTo>
                  <a:pt x="153" y="736"/>
                  <a:pt x="240" y="643"/>
                  <a:pt x="298" y="577"/>
                </a:cubicBezTo>
                <a:cubicBezTo>
                  <a:pt x="498" y="347"/>
                  <a:pt x="777" y="98"/>
                  <a:pt x="1090" y="52"/>
                </a:cubicBezTo>
                <a:cubicBezTo>
                  <a:pt x="1160" y="28"/>
                  <a:pt x="1226" y="18"/>
                  <a:pt x="1302" y="12"/>
                </a:cubicBezTo>
                <a:cubicBezTo>
                  <a:pt x="1553" y="15"/>
                  <a:pt x="1828" y="0"/>
                  <a:pt x="2086" y="36"/>
                </a:cubicBezTo>
                <a:cubicBezTo>
                  <a:pt x="2194" y="50"/>
                  <a:pt x="2307" y="114"/>
                  <a:pt x="2416" y="114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490" name="Group 42"/>
          <p:cNvGrpSpPr>
            <a:grpSpLocks/>
          </p:cNvGrpSpPr>
          <p:nvPr/>
        </p:nvGrpSpPr>
        <p:grpSpPr bwMode="auto">
          <a:xfrm>
            <a:off x="6477000" y="1066800"/>
            <a:ext cx="1066800" cy="1295400"/>
            <a:chOff x="4080" y="672"/>
            <a:chExt cx="672" cy="816"/>
          </a:xfrm>
        </p:grpSpPr>
        <p:sp>
          <p:nvSpPr>
            <p:cNvPr id="232491" name="Line 43"/>
            <p:cNvSpPr>
              <a:spLocks noChangeShapeType="1"/>
            </p:cNvSpPr>
            <p:nvPr/>
          </p:nvSpPr>
          <p:spPr bwMode="auto">
            <a:xfrm flipH="1" flipV="1">
              <a:off x="4080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2" name="Line 44"/>
            <p:cNvSpPr>
              <a:spLocks noChangeShapeType="1"/>
            </p:cNvSpPr>
            <p:nvPr/>
          </p:nvSpPr>
          <p:spPr bwMode="auto">
            <a:xfrm flipV="1">
              <a:off x="4512" y="672"/>
              <a:ext cx="240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3" name="Line 45"/>
            <p:cNvSpPr>
              <a:spLocks noChangeShapeType="1"/>
            </p:cNvSpPr>
            <p:nvPr/>
          </p:nvSpPr>
          <p:spPr bwMode="auto">
            <a:xfrm>
              <a:off x="4512" y="1200"/>
              <a:ext cx="192" cy="288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494" name="Line 46"/>
            <p:cNvSpPr>
              <a:spLocks noChangeShapeType="1"/>
            </p:cNvSpPr>
            <p:nvPr/>
          </p:nvSpPr>
          <p:spPr bwMode="auto">
            <a:xfrm flipH="1">
              <a:off x="4176" y="1200"/>
              <a:ext cx="192" cy="240"/>
            </a:xfrm>
            <a:prstGeom prst="line">
              <a:avLst/>
            </a:prstGeom>
            <a:noFill/>
            <a:ln w="57150">
              <a:solidFill>
                <a:srgbClr val="FFFA35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2495" name="Freeform 47"/>
          <p:cNvSpPr>
            <a:spLocks/>
          </p:cNvSpPr>
          <p:nvPr/>
        </p:nvSpPr>
        <p:spPr bwMode="auto">
          <a:xfrm>
            <a:off x="3125788" y="2701925"/>
            <a:ext cx="2552700" cy="460375"/>
          </a:xfrm>
          <a:custGeom>
            <a:avLst/>
            <a:gdLst>
              <a:gd name="T0" fmla="*/ 1608 w 1608"/>
              <a:gd name="T1" fmla="*/ 290 h 290"/>
              <a:gd name="T2" fmla="*/ 1427 w 1608"/>
              <a:gd name="T3" fmla="*/ 102 h 290"/>
              <a:gd name="T4" fmla="*/ 1372 w 1608"/>
              <a:gd name="T5" fmla="*/ 63 h 290"/>
              <a:gd name="T6" fmla="*/ 1121 w 1608"/>
              <a:gd name="T7" fmla="*/ 0 h 290"/>
              <a:gd name="T8" fmla="*/ 486 w 1608"/>
              <a:gd name="T9" fmla="*/ 31 h 290"/>
              <a:gd name="T10" fmla="*/ 400 w 1608"/>
              <a:gd name="T11" fmla="*/ 55 h 290"/>
              <a:gd name="T12" fmla="*/ 313 w 1608"/>
              <a:gd name="T13" fmla="*/ 86 h 290"/>
              <a:gd name="T14" fmla="*/ 211 w 1608"/>
              <a:gd name="T15" fmla="*/ 133 h 290"/>
              <a:gd name="T16" fmla="*/ 110 w 1608"/>
              <a:gd name="T17" fmla="*/ 188 h 290"/>
              <a:gd name="T18" fmla="*/ 0 w 1608"/>
              <a:gd name="T19" fmla="*/ 275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08" h="290">
                <a:moveTo>
                  <a:pt x="1608" y="290"/>
                </a:moveTo>
                <a:cubicBezTo>
                  <a:pt x="1557" y="217"/>
                  <a:pt x="1501" y="149"/>
                  <a:pt x="1427" y="102"/>
                </a:cubicBezTo>
                <a:cubicBezTo>
                  <a:pt x="1408" y="89"/>
                  <a:pt x="1393" y="70"/>
                  <a:pt x="1372" y="63"/>
                </a:cubicBezTo>
                <a:cubicBezTo>
                  <a:pt x="1288" y="34"/>
                  <a:pt x="1209" y="12"/>
                  <a:pt x="1121" y="0"/>
                </a:cubicBezTo>
                <a:cubicBezTo>
                  <a:pt x="891" y="4"/>
                  <a:pt x="702" y="6"/>
                  <a:pt x="486" y="31"/>
                </a:cubicBezTo>
                <a:cubicBezTo>
                  <a:pt x="457" y="40"/>
                  <a:pt x="426" y="41"/>
                  <a:pt x="400" y="55"/>
                </a:cubicBezTo>
                <a:cubicBezTo>
                  <a:pt x="369" y="70"/>
                  <a:pt x="346" y="78"/>
                  <a:pt x="313" y="86"/>
                </a:cubicBezTo>
                <a:cubicBezTo>
                  <a:pt x="281" y="108"/>
                  <a:pt x="244" y="114"/>
                  <a:pt x="211" y="133"/>
                </a:cubicBezTo>
                <a:cubicBezTo>
                  <a:pt x="177" y="151"/>
                  <a:pt x="147" y="176"/>
                  <a:pt x="110" y="188"/>
                </a:cubicBezTo>
                <a:cubicBezTo>
                  <a:pt x="87" y="210"/>
                  <a:pt x="29" y="259"/>
                  <a:pt x="0" y="275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6" name="Freeform 48"/>
          <p:cNvSpPr>
            <a:spLocks/>
          </p:cNvSpPr>
          <p:nvPr/>
        </p:nvSpPr>
        <p:spPr bwMode="auto">
          <a:xfrm>
            <a:off x="3100388" y="2439988"/>
            <a:ext cx="2540000" cy="747712"/>
          </a:xfrm>
          <a:custGeom>
            <a:avLst/>
            <a:gdLst>
              <a:gd name="T0" fmla="*/ 0 w 1600"/>
              <a:gd name="T1" fmla="*/ 471 h 471"/>
              <a:gd name="T2" fmla="*/ 78 w 1600"/>
              <a:gd name="T3" fmla="*/ 322 h 471"/>
              <a:gd name="T4" fmla="*/ 110 w 1600"/>
              <a:gd name="T5" fmla="*/ 291 h 471"/>
              <a:gd name="T6" fmla="*/ 133 w 1600"/>
              <a:gd name="T7" fmla="*/ 251 h 471"/>
              <a:gd name="T8" fmla="*/ 165 w 1600"/>
              <a:gd name="T9" fmla="*/ 228 h 471"/>
              <a:gd name="T10" fmla="*/ 188 w 1600"/>
              <a:gd name="T11" fmla="*/ 204 h 471"/>
              <a:gd name="T12" fmla="*/ 212 w 1600"/>
              <a:gd name="T13" fmla="*/ 173 h 471"/>
              <a:gd name="T14" fmla="*/ 400 w 1600"/>
              <a:gd name="T15" fmla="*/ 47 h 471"/>
              <a:gd name="T16" fmla="*/ 463 w 1600"/>
              <a:gd name="T17" fmla="*/ 16 h 471"/>
              <a:gd name="T18" fmla="*/ 549 w 1600"/>
              <a:gd name="T19" fmla="*/ 0 h 471"/>
              <a:gd name="T20" fmla="*/ 980 w 1600"/>
              <a:gd name="T21" fmla="*/ 32 h 471"/>
              <a:gd name="T22" fmla="*/ 1067 w 1600"/>
              <a:gd name="T23" fmla="*/ 55 h 471"/>
              <a:gd name="T24" fmla="*/ 1177 w 1600"/>
              <a:gd name="T25" fmla="*/ 87 h 471"/>
              <a:gd name="T26" fmla="*/ 1310 w 1600"/>
              <a:gd name="T27" fmla="*/ 157 h 471"/>
              <a:gd name="T28" fmla="*/ 1388 w 1600"/>
              <a:gd name="T29" fmla="*/ 212 h 471"/>
              <a:gd name="T30" fmla="*/ 1475 w 1600"/>
              <a:gd name="T31" fmla="*/ 306 h 471"/>
              <a:gd name="T32" fmla="*/ 1553 w 1600"/>
              <a:gd name="T33" fmla="*/ 393 h 471"/>
              <a:gd name="T34" fmla="*/ 1600 w 1600"/>
              <a:gd name="T35" fmla="*/ 440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00" h="471">
                <a:moveTo>
                  <a:pt x="0" y="471"/>
                </a:moveTo>
                <a:cubicBezTo>
                  <a:pt x="15" y="423"/>
                  <a:pt x="45" y="360"/>
                  <a:pt x="78" y="322"/>
                </a:cubicBezTo>
                <a:cubicBezTo>
                  <a:pt x="87" y="310"/>
                  <a:pt x="100" y="302"/>
                  <a:pt x="110" y="291"/>
                </a:cubicBezTo>
                <a:cubicBezTo>
                  <a:pt x="119" y="278"/>
                  <a:pt x="122" y="262"/>
                  <a:pt x="133" y="251"/>
                </a:cubicBezTo>
                <a:cubicBezTo>
                  <a:pt x="141" y="241"/>
                  <a:pt x="155" y="236"/>
                  <a:pt x="165" y="228"/>
                </a:cubicBezTo>
                <a:cubicBezTo>
                  <a:pt x="173" y="220"/>
                  <a:pt x="180" y="212"/>
                  <a:pt x="188" y="204"/>
                </a:cubicBezTo>
                <a:cubicBezTo>
                  <a:pt x="196" y="194"/>
                  <a:pt x="202" y="181"/>
                  <a:pt x="212" y="173"/>
                </a:cubicBezTo>
                <a:cubicBezTo>
                  <a:pt x="267" y="123"/>
                  <a:pt x="334" y="79"/>
                  <a:pt x="400" y="47"/>
                </a:cubicBezTo>
                <a:cubicBezTo>
                  <a:pt x="420" y="36"/>
                  <a:pt x="439" y="19"/>
                  <a:pt x="463" y="16"/>
                </a:cubicBezTo>
                <a:cubicBezTo>
                  <a:pt x="523" y="5"/>
                  <a:pt x="494" y="11"/>
                  <a:pt x="549" y="0"/>
                </a:cubicBezTo>
                <a:cubicBezTo>
                  <a:pt x="712" y="4"/>
                  <a:pt x="829" y="14"/>
                  <a:pt x="980" y="32"/>
                </a:cubicBezTo>
                <a:cubicBezTo>
                  <a:pt x="1008" y="41"/>
                  <a:pt x="1037" y="47"/>
                  <a:pt x="1067" y="55"/>
                </a:cubicBezTo>
                <a:cubicBezTo>
                  <a:pt x="1103" y="73"/>
                  <a:pt x="1139" y="73"/>
                  <a:pt x="1177" y="87"/>
                </a:cubicBezTo>
                <a:cubicBezTo>
                  <a:pt x="1224" y="104"/>
                  <a:pt x="1261" y="140"/>
                  <a:pt x="1310" y="157"/>
                </a:cubicBezTo>
                <a:cubicBezTo>
                  <a:pt x="1335" y="175"/>
                  <a:pt x="1365" y="189"/>
                  <a:pt x="1388" y="212"/>
                </a:cubicBezTo>
                <a:cubicBezTo>
                  <a:pt x="1418" y="242"/>
                  <a:pt x="1444" y="275"/>
                  <a:pt x="1475" y="306"/>
                </a:cubicBezTo>
                <a:cubicBezTo>
                  <a:pt x="1506" y="337"/>
                  <a:pt x="1525" y="352"/>
                  <a:pt x="1553" y="393"/>
                </a:cubicBezTo>
                <a:cubicBezTo>
                  <a:pt x="1568" y="416"/>
                  <a:pt x="1588" y="417"/>
                  <a:pt x="1600" y="440"/>
                </a:cubicBezTo>
              </a:path>
            </a:pathLst>
          </a:custGeom>
          <a:noFill/>
          <a:ln w="57150" cap="flat" cmpd="sng">
            <a:solidFill>
              <a:srgbClr val="FFFA35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8" name="Oval 50"/>
          <p:cNvSpPr>
            <a:spLocks noChangeArrowheads="1"/>
          </p:cNvSpPr>
          <p:nvPr/>
        </p:nvSpPr>
        <p:spPr bwMode="auto">
          <a:xfrm>
            <a:off x="5702300" y="301625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499" name="Oval 51"/>
          <p:cNvSpPr>
            <a:spLocks noChangeArrowheads="1"/>
          </p:cNvSpPr>
          <p:nvPr/>
        </p:nvSpPr>
        <p:spPr bwMode="auto">
          <a:xfrm>
            <a:off x="5313363" y="19653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0" name="Oval 52"/>
          <p:cNvSpPr>
            <a:spLocks noChangeArrowheads="1"/>
          </p:cNvSpPr>
          <p:nvPr/>
        </p:nvSpPr>
        <p:spPr bwMode="auto">
          <a:xfrm>
            <a:off x="2974975" y="3217863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1" name="Oval 53"/>
          <p:cNvSpPr>
            <a:spLocks noChangeArrowheads="1"/>
          </p:cNvSpPr>
          <p:nvPr/>
        </p:nvSpPr>
        <p:spPr bwMode="auto">
          <a:xfrm>
            <a:off x="3516313" y="318452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2" name="Oval 54"/>
          <p:cNvSpPr>
            <a:spLocks noChangeArrowheads="1"/>
          </p:cNvSpPr>
          <p:nvPr/>
        </p:nvSpPr>
        <p:spPr bwMode="auto">
          <a:xfrm>
            <a:off x="2906713" y="45735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3" name="Oval 55"/>
          <p:cNvSpPr>
            <a:spLocks noChangeArrowheads="1"/>
          </p:cNvSpPr>
          <p:nvPr/>
        </p:nvSpPr>
        <p:spPr bwMode="auto">
          <a:xfrm>
            <a:off x="2992438" y="5286375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4" name="Oval 56"/>
          <p:cNvSpPr>
            <a:spLocks noChangeArrowheads="1"/>
          </p:cNvSpPr>
          <p:nvPr/>
        </p:nvSpPr>
        <p:spPr bwMode="auto">
          <a:xfrm>
            <a:off x="1671638" y="418623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5" name="Oval 57"/>
          <p:cNvSpPr>
            <a:spLocks noChangeArrowheads="1"/>
          </p:cNvSpPr>
          <p:nvPr/>
        </p:nvSpPr>
        <p:spPr bwMode="auto">
          <a:xfrm>
            <a:off x="2873375" y="2744788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2506" name="Oval 58"/>
          <p:cNvSpPr>
            <a:spLocks noChangeArrowheads="1"/>
          </p:cNvSpPr>
          <p:nvPr/>
        </p:nvSpPr>
        <p:spPr bwMode="auto">
          <a:xfrm>
            <a:off x="6735763" y="4508500"/>
            <a:ext cx="193675" cy="187325"/>
          </a:xfrm>
          <a:prstGeom prst="ellipse">
            <a:avLst/>
          </a:prstGeom>
          <a:solidFill>
            <a:srgbClr val="FAF200"/>
          </a:solidFill>
          <a:ln w="25400">
            <a:solidFill>
              <a:srgbClr val="00AE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32508" name="Group 60"/>
          <p:cNvGrpSpPr>
            <a:grpSpLocks/>
          </p:cNvGrpSpPr>
          <p:nvPr/>
        </p:nvGrpSpPr>
        <p:grpSpPr bwMode="auto">
          <a:xfrm>
            <a:off x="1984375" y="1377950"/>
            <a:ext cx="2894013" cy="1343025"/>
            <a:chOff x="2330" y="2052"/>
            <a:chExt cx="1823" cy="846"/>
          </a:xfrm>
        </p:grpSpPr>
        <p:sp>
          <p:nvSpPr>
            <p:cNvPr id="232509" name="Rectangle 6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0" name="AutoShape 6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1" name="Rectangle 6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2" name="Rectangle 64"/>
            <p:cNvSpPr>
              <a:spLocks noChangeArrowheads="1"/>
            </p:cNvSpPr>
            <p:nvPr/>
          </p:nvSpPr>
          <p:spPr bwMode="auto">
            <a:xfrm>
              <a:off x="2330" y="2078"/>
              <a:ext cx="10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400" b="1" i="0">
                  <a:solidFill>
                    <a:srgbClr val="790015"/>
                  </a:solidFill>
                  <a:effectLst/>
                  <a:latin typeface="Helvetica" charset="0"/>
                </a:rPr>
                <a:t>CHIIJIIPHE</a:t>
              </a:r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400" b="1" i="0">
                  <a:solidFill>
                    <a:srgbClr val="790015"/>
                  </a:solidFill>
                  <a:effectLst/>
                  <a:latin typeface="Helvetica" charset="0"/>
                </a:rPr>
                <a:t>KOSO</a:t>
              </a:r>
              <a:endParaRPr lang="en-US" sz="20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3" name="Line 6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14" name="Group 66"/>
          <p:cNvGrpSpPr>
            <a:grpSpLocks/>
          </p:cNvGrpSpPr>
          <p:nvPr/>
        </p:nvGrpSpPr>
        <p:grpSpPr bwMode="auto">
          <a:xfrm>
            <a:off x="2381250" y="1733550"/>
            <a:ext cx="2763838" cy="1343025"/>
            <a:chOff x="2412" y="2052"/>
            <a:chExt cx="1741" cy="846"/>
          </a:xfrm>
        </p:grpSpPr>
        <p:sp>
          <p:nvSpPr>
            <p:cNvPr id="232515" name="Rectangle 6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6" name="AutoShape 6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7" name="Rectangle 6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18" name="Rectangle 70"/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ABRAHAM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19" name="Line 7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20" name="Group 72"/>
          <p:cNvGrpSpPr>
            <a:grpSpLocks/>
          </p:cNvGrpSpPr>
          <p:nvPr/>
        </p:nvGrpSpPr>
        <p:grpSpPr bwMode="auto">
          <a:xfrm>
            <a:off x="2647950" y="2076450"/>
            <a:ext cx="2763838" cy="1343025"/>
            <a:chOff x="2412" y="2052"/>
            <a:chExt cx="1741" cy="846"/>
          </a:xfrm>
        </p:grpSpPr>
        <p:sp>
          <p:nvSpPr>
            <p:cNvPr id="232521" name="Rectangle 7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2" name="AutoShape 7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3" name="Rectangle 7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4" name="Rectangle 76"/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JOSEPH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25" name="Line 7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26" name="Group 78"/>
          <p:cNvGrpSpPr>
            <a:grpSpLocks/>
          </p:cNvGrpSpPr>
          <p:nvPr/>
        </p:nvGrpSpPr>
        <p:grpSpPr bwMode="auto">
          <a:xfrm>
            <a:off x="2914650" y="2406650"/>
            <a:ext cx="2763838" cy="1343025"/>
            <a:chOff x="2412" y="2052"/>
            <a:chExt cx="1741" cy="846"/>
          </a:xfrm>
        </p:grpSpPr>
        <p:sp>
          <p:nvSpPr>
            <p:cNvPr id="232527" name="Rectangle 79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8" name="AutoShape 80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29" name="Rectangle 81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0" name="Rectangle 82"/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MOSES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1" name="Line 83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32" name="Group 84"/>
          <p:cNvGrpSpPr>
            <a:grpSpLocks/>
          </p:cNvGrpSpPr>
          <p:nvPr/>
        </p:nvGrpSpPr>
        <p:grpSpPr bwMode="auto">
          <a:xfrm>
            <a:off x="3270250" y="2686050"/>
            <a:ext cx="2763838" cy="1343025"/>
            <a:chOff x="2412" y="2052"/>
            <a:chExt cx="1741" cy="846"/>
          </a:xfrm>
        </p:grpSpPr>
        <p:sp>
          <p:nvSpPr>
            <p:cNvPr id="232533" name="Rectangle 85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4" name="AutoShape 86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5" name="Rectangle 87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36" name="Rectangle 88"/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JOSHUA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37" name="Line 89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38" name="Group 90"/>
          <p:cNvGrpSpPr>
            <a:grpSpLocks/>
          </p:cNvGrpSpPr>
          <p:nvPr/>
        </p:nvGrpSpPr>
        <p:grpSpPr bwMode="auto">
          <a:xfrm>
            <a:off x="3476625" y="3003550"/>
            <a:ext cx="2874963" cy="1343025"/>
            <a:chOff x="2342" y="2052"/>
            <a:chExt cx="1811" cy="846"/>
          </a:xfrm>
        </p:grpSpPr>
        <p:sp>
          <p:nvSpPr>
            <p:cNvPr id="232539" name="Rectangle 91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0" name="AutoShape 92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1" name="Rectangle 93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2" name="Rectangle 94"/>
            <p:cNvSpPr>
              <a:spLocks noChangeArrowheads="1"/>
            </p:cNvSpPr>
            <p:nvPr/>
          </p:nvSpPr>
          <p:spPr bwMode="auto">
            <a:xfrm>
              <a:off x="2342" y="2078"/>
              <a:ext cx="10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600" b="1" i="0">
                  <a:solidFill>
                    <a:srgbClr val="790015"/>
                  </a:solidFill>
                  <a:effectLst/>
                  <a:latin typeface="Helvetica" charset="0"/>
                </a:rPr>
                <a:t>AMAZHI</a:t>
              </a:r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600" b="1" i="0">
                  <a:solidFill>
                    <a:srgbClr val="790015"/>
                  </a:solidFill>
                  <a:effectLst/>
                  <a:latin typeface="Helvetica" charset="0"/>
                </a:rPr>
                <a:t>CHILU</a:t>
              </a:r>
              <a:endParaRPr lang="en-US" sz="24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3" name="Line 95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44" name="Group 96"/>
          <p:cNvGrpSpPr>
            <a:grpSpLocks/>
          </p:cNvGrpSpPr>
          <p:nvPr/>
        </p:nvGrpSpPr>
        <p:grpSpPr bwMode="auto">
          <a:xfrm>
            <a:off x="3781425" y="3321050"/>
            <a:ext cx="2862263" cy="1343025"/>
            <a:chOff x="2350" y="2052"/>
            <a:chExt cx="1803" cy="846"/>
          </a:xfrm>
        </p:grpSpPr>
        <p:sp>
          <p:nvSpPr>
            <p:cNvPr id="232545" name="Rectangle 97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6" name="AutoShape 98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7" name="Rectangle 99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48" name="Rectangle 100"/>
            <p:cNvSpPr>
              <a:spLocks noChangeArrowheads="1"/>
            </p:cNvSpPr>
            <p:nvPr/>
          </p:nvSpPr>
          <p:spPr bwMode="auto">
            <a:xfrm>
              <a:off x="2350" y="2078"/>
              <a:ext cx="10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MOVU CHILU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49" name="Line 101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50" name="Group 102"/>
          <p:cNvGrpSpPr>
            <a:grpSpLocks/>
          </p:cNvGrpSpPr>
          <p:nvPr/>
        </p:nvGrpSpPr>
        <p:grpSpPr bwMode="auto">
          <a:xfrm>
            <a:off x="3971925" y="3676650"/>
            <a:ext cx="2913063" cy="1343025"/>
            <a:chOff x="2318" y="2052"/>
            <a:chExt cx="1835" cy="846"/>
          </a:xfrm>
        </p:grpSpPr>
        <p:sp>
          <p:nvSpPr>
            <p:cNvPr id="232551" name="Rectangle 103"/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2" name="AutoShape 104"/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3" name="Rectangle 105"/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4" name="Rectangle 106"/>
            <p:cNvSpPr>
              <a:spLocks noChangeArrowheads="1"/>
            </p:cNvSpPr>
            <p:nvPr/>
          </p:nvSpPr>
          <p:spPr bwMode="auto">
            <a:xfrm>
              <a:off x="2318" y="2078"/>
              <a:ext cx="1091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</a:t>
              </a:r>
              <a:r>
                <a:rPr lang="en-US" sz="1200" b="1" i="0">
                  <a:solidFill>
                    <a:srgbClr val="790015"/>
                  </a:solidFill>
                  <a:effectLst/>
                  <a:latin typeface="Helvetica" charset="0"/>
                </a:rPr>
                <a:t>CHIILI</a:t>
              </a:r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200" b="1" i="0">
                  <a:solidFill>
                    <a:srgbClr val="790015"/>
                  </a:solidFill>
                  <a:effectLst/>
                  <a:latin typeface="Helvetica" charset="0"/>
                </a:rPr>
                <a:t>KOSO</a:t>
              </a:r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</a:t>
              </a:r>
              <a:r>
                <a:rPr lang="en-US" sz="1400" b="1" i="0">
                  <a:solidFill>
                    <a:srgbClr val="790015"/>
                  </a:solidFill>
                  <a:effectLst/>
                  <a:latin typeface="Helvetica" charset="0"/>
                </a:rPr>
                <a:t>CHIL</a:t>
              </a:r>
              <a:r>
                <a:rPr lang="en-US" sz="1200" b="1" i="0">
                  <a:solidFill>
                    <a:srgbClr val="790015"/>
                  </a:solidFill>
                  <a:effectLst/>
                  <a:latin typeface="Helvetica" charset="0"/>
                </a:rPr>
                <a:t>U</a:t>
              </a:r>
              <a:endParaRPr lang="en-US" sz="1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  <p:sp>
          <p:nvSpPr>
            <p:cNvPr id="232555" name="Line 107"/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2556" name="Group 108"/>
          <p:cNvGrpSpPr>
            <a:grpSpLocks/>
          </p:cNvGrpSpPr>
          <p:nvPr/>
        </p:nvGrpSpPr>
        <p:grpSpPr bwMode="auto">
          <a:xfrm>
            <a:off x="4310063" y="4011613"/>
            <a:ext cx="2851150" cy="1333500"/>
            <a:chOff x="2595" y="2271"/>
            <a:chExt cx="1796" cy="840"/>
          </a:xfrm>
        </p:grpSpPr>
        <p:sp>
          <p:nvSpPr>
            <p:cNvPr id="232557" name="Rectangle 109"/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8" name="AutoShape 110"/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59" name="Rectangle 111"/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0" name="Rectangle 112"/>
            <p:cNvSpPr>
              <a:spLocks noChangeArrowheads="1"/>
            </p:cNvSpPr>
            <p:nvPr/>
          </p:nvSpPr>
          <p:spPr bwMode="auto">
            <a:xfrm>
              <a:off x="2595" y="2298"/>
              <a:ext cx="10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 b="1" i="0">
                  <a:solidFill>
                    <a:srgbClr val="790015"/>
                  </a:solidFill>
                  <a:effectLst/>
                  <a:latin typeface="Helvetica" charset="0"/>
                </a:rPr>
                <a:t>   MAKRAKOBU</a:t>
              </a:r>
              <a:endParaRPr lang="en-US" sz="2800" b="1" i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endParaRPr>
            </a:p>
          </p:txBody>
        </p:sp>
      </p:grpSp>
      <p:grpSp>
        <p:nvGrpSpPr>
          <p:cNvPr id="232561" name="Group 113"/>
          <p:cNvGrpSpPr>
            <a:grpSpLocks/>
          </p:cNvGrpSpPr>
          <p:nvPr/>
        </p:nvGrpSpPr>
        <p:grpSpPr bwMode="auto">
          <a:xfrm>
            <a:off x="4692650" y="4360863"/>
            <a:ext cx="2762250" cy="1479550"/>
            <a:chOff x="3948" y="107"/>
            <a:chExt cx="1740" cy="932"/>
          </a:xfrm>
        </p:grpSpPr>
        <p:sp>
          <p:nvSpPr>
            <p:cNvPr id="232562" name="Rectangle 114"/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3" name="AutoShape 115"/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564" name="Rectangle 116"/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2565" name="Group 117"/>
            <p:cNvGrpSpPr>
              <a:grpSpLocks/>
            </p:cNvGrpSpPr>
            <p:nvPr/>
          </p:nvGrpSpPr>
          <p:grpSpPr bwMode="auto">
            <a:xfrm>
              <a:off x="4058" y="130"/>
              <a:ext cx="634" cy="283"/>
              <a:chOff x="3082" y="3101"/>
              <a:chExt cx="497" cy="235"/>
            </a:xfrm>
          </p:grpSpPr>
          <p:sp>
            <p:nvSpPr>
              <p:cNvPr id="232566" name="Rectangle 118"/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800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   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  <p:sp>
            <p:nvSpPr>
              <p:cNvPr id="232567" name="Rectangle 119"/>
              <p:cNvSpPr>
                <a:spLocks noChangeArrowheads="1"/>
              </p:cNvSpPr>
              <p:nvPr/>
            </p:nvSpPr>
            <p:spPr bwMode="auto">
              <a:xfrm>
                <a:off x="3174" y="3101"/>
                <a:ext cx="40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b="1" i="0">
                    <a:solidFill>
                      <a:srgbClr val="790015"/>
                    </a:solidFill>
                    <a:effectLst/>
                    <a:latin typeface="Helvetica" charset="0"/>
                  </a:rPr>
                  <a:t>JISU</a:t>
                </a:r>
                <a:endParaRPr lang="en-US" sz="4000" b="1" i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</a:endParaRPr>
              </a:p>
            </p:txBody>
          </p:sp>
        </p:grpSp>
        <p:sp>
          <p:nvSpPr>
            <p:cNvPr id="232568" name="Line 120"/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2569" name="Line 121"/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2570" name="Text Box 12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232575" name="Rectangle 127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</a:t>
            </a:r>
          </a:p>
        </p:txBody>
      </p:sp>
      <p:sp>
        <p:nvSpPr>
          <p:cNvPr id="232576" name="Text Box 128"/>
          <p:cNvSpPr txBox="1">
            <a:spLocks noChangeArrowheads="1"/>
          </p:cNvSpPr>
          <p:nvPr/>
        </p:nvSpPr>
        <p:spPr bwMode="auto">
          <a:xfrm>
            <a:off x="7535863" y="5884863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232577" name="Rectangle 129"/>
          <p:cNvSpPr>
            <a:spLocks noChangeArrowheads="1"/>
          </p:cNvSpPr>
          <p:nvPr/>
        </p:nvSpPr>
        <p:spPr bwMode="auto">
          <a:xfrm>
            <a:off x="7080250" y="6269038"/>
            <a:ext cx="1606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232578" name="Text Box 130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2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32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3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39" name="Rectangle 3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0" name="Rectangle 4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193541" name="Line 5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2" name="Text Box 6"/>
          <p:cNvSpPr txBox="1">
            <a:spLocks noChangeArrowheads="1"/>
          </p:cNvSpPr>
          <p:nvPr/>
        </p:nvSpPr>
        <p:spPr bwMode="auto">
          <a:xfrm>
            <a:off x="2484438" y="935038"/>
            <a:ext cx="6086475" cy="43592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ECHO WOLI NILE LANO NILE ITSII AMOCHO LEINO…                    CHINGHEI KAPRA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PEI ZHII CHARE </a:t>
            </a:r>
          </a:p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FFFA3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SII ZHI KOLEI HIO!</a:t>
            </a:r>
          </a:p>
        </p:txBody>
      </p:sp>
      <p:sp>
        <p:nvSpPr>
          <p:cNvPr id="193544" name="Text Box 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pic>
        <p:nvPicPr>
          <p:cNvPr id="19354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8" y="1751013"/>
            <a:ext cx="2527300" cy="3408362"/>
          </a:xfrm>
          <a:prstGeom prst="rect">
            <a:avLst/>
          </a:prstGeom>
          <a:noFill/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3549" name="Text Box 13"/>
          <p:cNvSpPr txBox="1">
            <a:spLocks noChangeArrowheads="1"/>
          </p:cNvSpPr>
          <p:nvPr/>
        </p:nvSpPr>
        <p:spPr bwMode="auto">
          <a:xfrm>
            <a:off x="439738" y="5691188"/>
            <a:ext cx="699135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i="0">
                <a:solidFill>
                  <a:srgbClr val="FFFF00"/>
                </a:solidFill>
                <a:effectLst/>
              </a:rPr>
              <a:t>OJII CHARI NELO KORU OPO #30</a:t>
            </a:r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81</a:t>
            </a:r>
          </a:p>
        </p:txBody>
      </p:sp>
      <p:sp>
        <p:nvSpPr>
          <p:cNvPr id="193553" name="Rectangle 17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93554" name="Text Box 18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2" grpId="0" autoUpdateAnimBg="0"/>
      <p:bldP spid="193549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2057400" y="4210050"/>
            <a:ext cx="6457950" cy="11239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Where is </a:t>
            </a:r>
            <a:r>
              <a:rPr lang="en-US" sz="4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that</a:t>
            </a:r>
            <a:r>
              <a:rPr lang="en-US" sz="4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 </a:t>
            </a:r>
            <a:r>
              <a:rPr 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rPr>
              <a:t>place, anyway?</a:t>
            </a:r>
            <a:r>
              <a:rPr lang="ja-JP" altLang="en-US" sz="4400" i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4400" i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1835150" y="1652588"/>
            <a:ext cx="6362700" cy="120015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/>
          <a:p>
            <a:endParaRPr lang="en-US" sz="4400" b="1" i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charset="0"/>
            </a:endParaRPr>
          </a:p>
          <a:p>
            <a:r>
              <a:rPr lang="en-US" sz="6000" b="1">
                <a:solidFill>
                  <a:srgbClr val="FAFD00"/>
                </a:solidFill>
                <a:effectLst/>
                <a:latin typeface="Times" charset="0"/>
              </a:rPr>
              <a:t>Kotho kola oshu ile meizhii ozhu korii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7858125" y="2660650"/>
            <a:ext cx="450850" cy="5159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sz="2800">
                <a:solidFill>
                  <a:srgbClr val="FAFD00"/>
                </a:solidFill>
                <a:effectLst/>
                <a:latin typeface="Times" charset="0"/>
              </a:rPr>
              <a:t>©</a:t>
            </a:r>
          </a:p>
        </p:txBody>
      </p:sp>
      <p:grpSp>
        <p:nvGrpSpPr>
          <p:cNvPr id="192523" name="Group 11"/>
          <p:cNvGrpSpPr>
            <a:grpSpLocks/>
          </p:cNvGrpSpPr>
          <p:nvPr/>
        </p:nvGrpSpPr>
        <p:grpSpPr bwMode="auto">
          <a:xfrm>
            <a:off x="1766888" y="3925888"/>
            <a:ext cx="6577012" cy="1603375"/>
            <a:chOff x="1113" y="2473"/>
            <a:chExt cx="4143" cy="1010"/>
          </a:xfrm>
        </p:grpSpPr>
        <p:sp>
          <p:nvSpPr>
            <p:cNvPr id="192521" name="AutoShape 9"/>
            <p:cNvSpPr>
              <a:spLocks noChangeArrowheads="1"/>
            </p:cNvSpPr>
            <p:nvPr/>
          </p:nvSpPr>
          <p:spPr bwMode="auto">
            <a:xfrm>
              <a:off x="1113" y="2473"/>
              <a:ext cx="4143" cy="101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520" name="Rectangle 8"/>
            <p:cNvSpPr>
              <a:spLocks noChangeArrowheads="1"/>
            </p:cNvSpPr>
            <p:nvPr/>
          </p:nvSpPr>
          <p:spPr bwMode="auto">
            <a:xfrm>
              <a:off x="1133" y="2626"/>
              <a:ext cx="4068" cy="708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 anchor="ctr"/>
            <a:lstStyle/>
            <a:p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“</a:t>
              </a:r>
              <a:r>
                <a:rPr 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Nino echu-o li obu sii adi chii bue cho sii siile!</a:t>
              </a:r>
              <a:r>
                <a:rPr lang="ja-JP" altLang="en-US" sz="4400" i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/>
                </a:rPr>
                <a:t>”</a:t>
              </a:r>
              <a:endParaRPr lang="en-US" sz="4400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</p:grpSp>
      <p:sp>
        <p:nvSpPr>
          <p:cNvPr id="192524" name="Text Box 12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192530" name="Rectangle 18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82</a:t>
            </a:r>
          </a:p>
        </p:txBody>
      </p:sp>
      <p:sp>
        <p:nvSpPr>
          <p:cNvPr id="192531" name="Rectangle 19"/>
          <p:cNvSpPr>
            <a:spLocks noChangeArrowheads="1"/>
          </p:cNvSpPr>
          <p:nvPr/>
        </p:nvSpPr>
        <p:spPr bwMode="auto">
          <a:xfrm>
            <a:off x="7065963" y="6269038"/>
            <a:ext cx="16335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192533" name="Text Box 21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92534" name="Text Box 22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 i="0">
              <a:solidFill>
                <a:srgbClr val="FFEC14"/>
              </a:solidFill>
              <a:effectLst/>
              <a:latin typeface="Times" charset="0"/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2628900" y="358775"/>
            <a:ext cx="6418263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>
                <a:solidFill>
                  <a:srgbClr val="FF0A1E"/>
                </a:solidFill>
                <a:effectLst/>
              </a:rPr>
              <a:t>Echu-o li Bible…Amolo Leino sii nino mocho-o bule…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382588" y="1620838"/>
            <a:ext cx="8742362" cy="24653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                  •Itsii Kali </a:t>
            </a:r>
            <a:r>
              <a:rPr lang="ja-JP" altLang="en-US" sz="2400" b="1" i="0">
                <a:solidFill>
                  <a:srgbClr val="1EAFCC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1EAFCC"/>
                </a:solidFill>
                <a:effectLst/>
              </a:rPr>
              <a:t>Bible File</a:t>
            </a:r>
            <a:r>
              <a:rPr lang="ja-JP" altLang="en-US" sz="2400" b="1" i="0">
                <a:solidFill>
                  <a:srgbClr val="1EAFCC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1EAFCC"/>
                </a:solidFill>
                <a:effectLst/>
              </a:rPr>
              <a:t> tikocho</a:t>
            </a:r>
            <a:endParaRPr lang="en-US" sz="2400" b="1" i="0">
              <a:solidFill>
                <a:srgbClr val="FFCC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• </a:t>
            </a:r>
            <a:r>
              <a:rPr lang="ja-JP" altLang="en-US" sz="2400" b="1" i="0">
                <a:solidFill>
                  <a:srgbClr val="FFCC18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FFCC18"/>
                </a:solidFill>
                <a:effectLst/>
              </a:rPr>
              <a:t> Bible File</a:t>
            </a:r>
            <a:r>
              <a:rPr lang="ja-JP" altLang="en-US" sz="2400" b="1" i="0">
                <a:solidFill>
                  <a:srgbClr val="FFCC18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CC18"/>
                </a:solidFill>
                <a:effectLst/>
              </a:rPr>
              <a:t>…C 7 M J</a:t>
            </a:r>
            <a:r>
              <a:rPr lang="en-US" sz="2400" b="1" i="0">
                <a:solidFill>
                  <a:srgbClr val="1EAFCC"/>
                </a:solidFill>
                <a:effectLst/>
              </a:rPr>
              <a:t> </a:t>
            </a:r>
            <a:r>
              <a:rPr lang="en-US" sz="2400" b="1" i="0">
                <a:solidFill>
                  <a:srgbClr val="FFCC18"/>
                </a:solidFill>
                <a:effectLst/>
              </a:rPr>
              <a:t>Hruprakocho </a:t>
            </a:r>
            <a:r>
              <a:rPr lang="en-US" b="1" i="0">
                <a:solidFill>
                  <a:srgbClr val="1EAFCC"/>
                </a:solidFill>
                <a:effectLst/>
              </a:rPr>
              <a:t> </a:t>
            </a:r>
            <a:r>
              <a:rPr lang="en-US" sz="2400" b="1" i="0">
                <a:solidFill>
                  <a:srgbClr val="1EAFCC"/>
                </a:solidFill>
                <a:effectLst/>
              </a:rPr>
              <a:t>Itsii</a:t>
            </a:r>
            <a:r>
              <a:rPr lang="en-US" sz="2000" b="1" i="0">
                <a:solidFill>
                  <a:srgbClr val="1EAFCC"/>
                </a:solidFill>
                <a:effectLst/>
              </a:rPr>
              <a:t> </a:t>
            </a:r>
            <a:r>
              <a:rPr lang="en-US" sz="2400" b="1" i="0">
                <a:solidFill>
                  <a:srgbClr val="1EAFCC"/>
                </a:solidFill>
                <a:effectLst/>
              </a:rPr>
              <a:t>nasii</a:t>
            </a:r>
            <a:endParaRPr lang="en-US" sz="6000" b="1" i="0">
              <a:solidFill>
                <a:srgbClr val="FFCC18"/>
              </a:solidFill>
              <a:effectLst/>
            </a:endParaRPr>
          </a:p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CC18"/>
                </a:solidFill>
                <a:effectLst/>
              </a:rPr>
              <a:t>• </a:t>
            </a:r>
            <a:r>
              <a:rPr lang="en-US" sz="2400" b="1" i="0">
                <a:solidFill>
                  <a:srgbClr val="1EAFCC"/>
                </a:solidFill>
                <a:effectLst/>
              </a:rPr>
              <a:t>Itsii</a:t>
            </a:r>
            <a:r>
              <a:rPr lang="en-US" sz="2400" b="1" i="0">
                <a:solidFill>
                  <a:srgbClr val="FFCC18"/>
                </a:solidFill>
                <a:effectLst/>
              </a:rPr>
              <a:t> leino Bible li  Oko Kajii Khru hibviitie tikocho siikolo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FFCC18"/>
              </a:solidFill>
              <a:effectLst/>
            </a:endParaRPr>
          </a:p>
        </p:txBody>
      </p:sp>
      <p:sp>
        <p:nvSpPr>
          <p:cNvPr id="260102" name="AutoShape 6"/>
          <p:cNvSpPr>
            <a:spLocks noChangeArrowheads="1"/>
          </p:cNvSpPr>
          <p:nvPr/>
        </p:nvSpPr>
        <p:spPr bwMode="auto">
          <a:xfrm>
            <a:off x="400050" y="2714625"/>
            <a:ext cx="7986713" cy="74295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5" name="Rectangle 9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83</a:t>
            </a:r>
          </a:p>
        </p:txBody>
      </p:sp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365125" y="3713163"/>
            <a:ext cx="8247063" cy="137001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0">
                <a:solidFill>
                  <a:srgbClr val="FFEA18"/>
                </a:solidFill>
                <a:effectLst/>
              </a:rPr>
              <a:t>• Bible zhii </a:t>
            </a:r>
            <a:r>
              <a:rPr lang="ja-JP" altLang="en-US" sz="2400" b="1" i="0">
                <a:solidFill>
                  <a:srgbClr val="FFEA18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FFEA18"/>
                </a:solidFill>
                <a:effectLst/>
              </a:rPr>
              <a:t>DEMOKO</a:t>
            </a:r>
            <a:r>
              <a:rPr lang="ja-JP" altLang="en-US" sz="2400" b="1" i="0">
                <a:solidFill>
                  <a:srgbClr val="FFEA18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EA18"/>
                </a:solidFill>
                <a:effectLst/>
              </a:rPr>
              <a:t> Kotholi: </a:t>
            </a:r>
            <a:r>
              <a:rPr lang="ja-JP" altLang="en-US" sz="2400" b="1" i="0">
                <a:solidFill>
                  <a:srgbClr val="43F22C"/>
                </a:solidFill>
                <a:effectLst/>
                <a:latin typeface="Arial"/>
              </a:rPr>
              <a:t>“</a:t>
            </a:r>
            <a:r>
              <a:rPr lang="en-US" sz="2400" b="1" i="0">
                <a:solidFill>
                  <a:srgbClr val="43F22C"/>
                </a:solidFill>
                <a:effectLst/>
              </a:rPr>
              <a:t>Kotho kola oshu ile meizhii ozhii koru</a:t>
            </a:r>
            <a:r>
              <a:rPr lang="ja-JP" altLang="en-US" sz="2400" b="1" i="0">
                <a:solidFill>
                  <a:srgbClr val="43F22C"/>
                </a:solidFill>
                <a:effectLst/>
                <a:latin typeface="Arial"/>
              </a:rPr>
              <a:t>”</a:t>
            </a:r>
            <a:r>
              <a:rPr lang="en-US" sz="2400" b="1" i="0">
                <a:solidFill>
                  <a:srgbClr val="FFEA18"/>
                </a:solidFill>
                <a:effectLst/>
              </a:rPr>
              <a:t> </a:t>
            </a:r>
          </a:p>
          <a:p>
            <a:pPr algn="l">
              <a:spcBef>
                <a:spcPct val="50000"/>
              </a:spcBef>
            </a:pPr>
            <a:endParaRPr lang="en-US" sz="2400" b="1" i="0">
              <a:solidFill>
                <a:srgbClr val="43F22C"/>
              </a:solidFill>
              <a:effectLst/>
            </a:endParaRPr>
          </a:p>
        </p:txBody>
      </p:sp>
      <p:sp>
        <p:nvSpPr>
          <p:cNvPr id="260108" name="Text Box 12"/>
          <p:cNvSpPr txBox="1">
            <a:spLocks noChangeArrowheads="1"/>
          </p:cNvSpPr>
          <p:nvPr/>
        </p:nvSpPr>
        <p:spPr bwMode="auto">
          <a:xfrm>
            <a:off x="8631238" y="6375400"/>
            <a:ext cx="306387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i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260109" name="AutoShape 13"/>
          <p:cNvSpPr>
            <a:spLocks noChangeArrowheads="1"/>
          </p:cNvSpPr>
          <p:nvPr/>
        </p:nvSpPr>
        <p:spPr bwMode="auto">
          <a:xfrm>
            <a:off x="360363" y="3686175"/>
            <a:ext cx="8077200" cy="930275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60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60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60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0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0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animBg="1" autoUpdateAnimBg="0"/>
      <p:bldP spid="260101" grpId="0" build="p" autoUpdateAnimBg="0" advAuto="0"/>
      <p:bldP spid="260102" grpId="0" animBg="1"/>
      <p:bldP spid="260106" grpId="0" autoUpdateAnimBg="0"/>
      <p:bldP spid="26010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BACKGR~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5404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49187" name="Group 3"/>
          <p:cNvGrpSpPr>
            <a:grpSpLocks/>
          </p:cNvGrpSpPr>
          <p:nvPr/>
        </p:nvGrpSpPr>
        <p:grpSpPr bwMode="auto">
          <a:xfrm>
            <a:off x="0" y="5327653"/>
            <a:ext cx="8831263" cy="1168400"/>
            <a:chOff x="48" y="3556"/>
            <a:chExt cx="5415" cy="736"/>
          </a:xfrm>
        </p:grpSpPr>
        <p:sp>
          <p:nvSpPr>
            <p:cNvPr id="349188" name="Text Box 4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spcBef>
                  <a:spcPct val="50000"/>
                </a:spcBef>
              </a:pPr>
              <a:endParaRPr lang="ko-KR" altLang="en-US" sz="1200" b="1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49189" name="Text Box 5"/>
            <p:cNvSpPr txBox="1">
              <a:spLocks noChangeArrowheads="1"/>
            </p:cNvSpPr>
            <p:nvPr/>
          </p:nvSpPr>
          <p:spPr bwMode="auto">
            <a:xfrm>
              <a:off x="409" y="3556"/>
              <a:ext cx="5054" cy="53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2000" b="1" i="1" u="none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Bible…Amolo Leino modo kocho </a:t>
              </a:r>
            </a:p>
            <a:p>
              <a:pPr>
                <a:spcBef>
                  <a:spcPct val="50000"/>
                </a:spcBef>
              </a:pPr>
              <a:r>
                <a:rPr lang="en-US" altLang="ko-KR" sz="2000" b="1" i="1" u="none">
                  <a:solidFill>
                    <a:srgbClr val="FAFD00"/>
                  </a:solidFill>
                  <a:latin typeface="Times New Roman" charset="0"/>
                  <a:ea typeface="굴림" charset="0"/>
                  <a:cs typeface="굴림" charset="0"/>
                </a:rPr>
                <a:t>Ministries International Inc. Fort Worth, Texas</a:t>
              </a:r>
              <a:endParaRPr lang="en-US" altLang="ko-KR" sz="1800" b="1" u="none">
                <a:solidFill>
                  <a:srgbClr val="FAFD00"/>
                </a:solidFill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49190" name="Text Box 6"/>
            <p:cNvSpPr txBox="1">
              <a:spLocks noChangeArrowheads="1"/>
            </p:cNvSpPr>
            <p:nvPr/>
          </p:nvSpPr>
          <p:spPr bwMode="auto">
            <a:xfrm>
              <a:off x="1957" y="4042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ko-KR" sz="2000" u="none">
                  <a:solidFill>
                    <a:srgbClr val="FFFB0C"/>
                  </a:solidFill>
                  <a:latin typeface="Helvetica" charset="0"/>
                  <a:ea typeface="굴림" charset="0"/>
                  <a:cs typeface="굴림" charset="0"/>
                </a:rPr>
                <a:t>www.biblebasically.org</a:t>
              </a:r>
            </a:p>
          </p:txBody>
        </p:sp>
      </p:grpSp>
      <p:sp>
        <p:nvSpPr>
          <p:cNvPr id="349191" name="Text Box 7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900" b="1" u="none">
                <a:solidFill>
                  <a:srgbClr val="FFFFFF"/>
                </a:solidFill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349192" name="Rectangle 8"/>
          <p:cNvSpPr>
            <a:spLocks noChangeArrowheads="1"/>
          </p:cNvSpPr>
          <p:nvPr/>
        </p:nvSpPr>
        <p:spPr bwMode="auto">
          <a:xfrm>
            <a:off x="7648575" y="6527800"/>
            <a:ext cx="6032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u="none">
                <a:solidFill>
                  <a:srgbClr val="FFFFFF"/>
                </a:solidFill>
                <a:ea typeface="굴림" charset="0"/>
                <a:cs typeface="굴림" charset="0"/>
              </a:rPr>
              <a:t>8.0.01.</a:t>
            </a:r>
          </a:p>
        </p:txBody>
      </p:sp>
      <p:sp>
        <p:nvSpPr>
          <p:cNvPr id="349193" name="Text Box 9"/>
          <p:cNvSpPr txBox="1">
            <a:spLocks noChangeArrowheads="1"/>
          </p:cNvSpPr>
          <p:nvPr/>
        </p:nvSpPr>
        <p:spPr bwMode="auto">
          <a:xfrm>
            <a:off x="8080375" y="6527800"/>
            <a:ext cx="3365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b="1" u="none">
                <a:solidFill>
                  <a:srgbClr val="FFFFFF"/>
                </a:solidFill>
                <a:ea typeface="굴림" charset="0"/>
                <a:cs typeface="굴림" charset="0"/>
              </a:rPr>
              <a:t>04</a:t>
            </a:r>
          </a:p>
        </p:txBody>
      </p:sp>
      <p:sp>
        <p:nvSpPr>
          <p:cNvPr id="349194" name="WordArt 10"/>
          <p:cNvSpPr>
            <a:spLocks noChangeArrowheads="1" noChangeShapeType="1" noTextEdit="1"/>
          </p:cNvSpPr>
          <p:nvPr/>
        </p:nvSpPr>
        <p:spPr bwMode="auto">
          <a:xfrm>
            <a:off x="1454150" y="427038"/>
            <a:ext cx="8702675" cy="466566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73725"/>
                        <a:invGamma/>
                      </a:srgbClr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Bible…</a:t>
            </a:r>
          </a:p>
          <a:p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tint val="73725"/>
                        <a:invGamma/>
                      </a:srgbClr>
                    </a:gs>
                  </a:gsLst>
                  <a:lin ang="5400000" scaled="1"/>
                </a:gradFill>
                <a:latin typeface="Impact"/>
                <a:ea typeface="Impact"/>
                <a:cs typeface="Impact"/>
              </a:rPr>
              <a:t>Amolo Leino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Designed by Dr. John Fryman, Texas, USA • </a:t>
            </a:r>
            <a:r>
              <a:rPr 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6644404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33" name="Text Box 13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 b="1" i="0">
                <a:solidFill>
                  <a:srgbClr val="FFFFFF"/>
                </a:solidFill>
                <a:effectLst/>
                <a:latin typeface="Arial" charset="0"/>
              </a:rPr>
              <a:t>©2004 TBBMI</a:t>
            </a:r>
          </a:p>
        </p:txBody>
      </p:sp>
      <p:sp>
        <p:nvSpPr>
          <p:cNvPr id="235534" name="Rectangle 14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8.0.02.</a:t>
            </a:r>
          </a:p>
        </p:txBody>
      </p:sp>
      <p:sp>
        <p:nvSpPr>
          <p:cNvPr id="235535" name="Rectangle 15"/>
          <p:cNvSpPr>
            <a:spLocks noChangeArrowheads="1"/>
          </p:cNvSpPr>
          <p:nvPr/>
        </p:nvSpPr>
        <p:spPr bwMode="auto">
          <a:xfrm>
            <a:off x="8093075" y="6513513"/>
            <a:ext cx="3365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85</a:t>
            </a:r>
          </a:p>
        </p:txBody>
      </p:sp>
    </p:spTree>
  </p:cSld>
  <p:clrMapOvr>
    <a:masterClrMapping/>
  </p:clrMapOvr>
  <p:transition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The Bible</a:t>
            </a:r>
            <a:r>
              <a:rPr lang="is-I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…Basically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link at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i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Get this presentation for free!</a:t>
            </a:r>
            <a:endParaRPr lang="en-US" sz="1400" b="1" i="0">
              <a:solidFill>
                <a:srgbClr val="FFFFFF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726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1746250" y="3505200"/>
            <a:ext cx="6546850" cy="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991100" y="984250"/>
            <a:ext cx="0" cy="5003800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DRESSING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     THE                                    </a:t>
            </a:r>
          </a:p>
          <a:p>
            <a:pPr algn="l"/>
            <a:r>
              <a:rPr lang="en-US" sz="2000" b="1" i="0">
                <a:solidFill>
                  <a:schemeClr val="tx2"/>
                </a:solidFill>
                <a:effectLst/>
                <a:latin typeface="Times" charset="0"/>
              </a:rPr>
              <a:t>   STAGE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Freeform 15"/>
          <p:cNvSpPr>
            <a:spLocks/>
          </p:cNvSpPr>
          <p:nvPr/>
        </p:nvSpPr>
        <p:spPr bwMode="auto">
          <a:xfrm>
            <a:off x="1879600" y="1371600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3810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Freeform 17"/>
          <p:cNvSpPr>
            <a:spLocks/>
          </p:cNvSpPr>
          <p:nvPr/>
        </p:nvSpPr>
        <p:spPr bwMode="auto">
          <a:xfrm>
            <a:off x="1841500" y="1344613"/>
            <a:ext cx="6451600" cy="3784600"/>
          </a:xfrm>
          <a:custGeom>
            <a:avLst/>
            <a:gdLst>
              <a:gd name="T0" fmla="*/ 0 w 4064"/>
              <a:gd name="T1" fmla="*/ 0 h 2384"/>
              <a:gd name="T2" fmla="*/ 48 w 4064"/>
              <a:gd name="T3" fmla="*/ 16 h 2384"/>
              <a:gd name="T4" fmla="*/ 160 w 4064"/>
              <a:gd name="T5" fmla="*/ 304 h 2384"/>
              <a:gd name="T6" fmla="*/ 288 w 4064"/>
              <a:gd name="T7" fmla="*/ 400 h 2384"/>
              <a:gd name="T8" fmla="*/ 368 w 4064"/>
              <a:gd name="T9" fmla="*/ 384 h 2384"/>
              <a:gd name="T10" fmla="*/ 464 w 4064"/>
              <a:gd name="T11" fmla="*/ 352 h 2384"/>
              <a:gd name="T12" fmla="*/ 640 w 4064"/>
              <a:gd name="T13" fmla="*/ 368 h 2384"/>
              <a:gd name="T14" fmla="*/ 768 w 4064"/>
              <a:gd name="T15" fmla="*/ 528 h 2384"/>
              <a:gd name="T16" fmla="*/ 848 w 4064"/>
              <a:gd name="T17" fmla="*/ 768 h 2384"/>
              <a:gd name="T18" fmla="*/ 864 w 4064"/>
              <a:gd name="T19" fmla="*/ 832 h 2384"/>
              <a:gd name="T20" fmla="*/ 912 w 4064"/>
              <a:gd name="T21" fmla="*/ 864 h 2384"/>
              <a:gd name="T22" fmla="*/ 1072 w 4064"/>
              <a:gd name="T23" fmla="*/ 944 h 2384"/>
              <a:gd name="T24" fmla="*/ 1248 w 4064"/>
              <a:gd name="T25" fmla="*/ 912 h 2384"/>
              <a:gd name="T26" fmla="*/ 1392 w 4064"/>
              <a:gd name="T27" fmla="*/ 768 h 2384"/>
              <a:gd name="T28" fmla="*/ 1568 w 4064"/>
              <a:gd name="T29" fmla="*/ 560 h 2384"/>
              <a:gd name="T30" fmla="*/ 1632 w 4064"/>
              <a:gd name="T31" fmla="*/ 416 h 2384"/>
              <a:gd name="T32" fmla="*/ 1744 w 4064"/>
              <a:gd name="T33" fmla="*/ 320 h 2384"/>
              <a:gd name="T34" fmla="*/ 1792 w 4064"/>
              <a:gd name="T35" fmla="*/ 272 h 2384"/>
              <a:gd name="T36" fmla="*/ 1888 w 4064"/>
              <a:gd name="T37" fmla="*/ 240 h 2384"/>
              <a:gd name="T38" fmla="*/ 2000 w 4064"/>
              <a:gd name="T39" fmla="*/ 256 h 2384"/>
              <a:gd name="T40" fmla="*/ 2272 w 4064"/>
              <a:gd name="T41" fmla="*/ 400 h 2384"/>
              <a:gd name="T42" fmla="*/ 2336 w 4064"/>
              <a:gd name="T43" fmla="*/ 496 h 2384"/>
              <a:gd name="T44" fmla="*/ 2416 w 4064"/>
              <a:gd name="T45" fmla="*/ 736 h 2384"/>
              <a:gd name="T46" fmla="*/ 2464 w 4064"/>
              <a:gd name="T47" fmla="*/ 896 h 2384"/>
              <a:gd name="T48" fmla="*/ 2528 w 4064"/>
              <a:gd name="T49" fmla="*/ 1024 h 2384"/>
              <a:gd name="T50" fmla="*/ 2576 w 4064"/>
              <a:gd name="T51" fmla="*/ 1072 h 2384"/>
              <a:gd name="T52" fmla="*/ 2720 w 4064"/>
              <a:gd name="T53" fmla="*/ 1216 h 2384"/>
              <a:gd name="T54" fmla="*/ 3024 w 4064"/>
              <a:gd name="T55" fmla="*/ 1248 h 2384"/>
              <a:gd name="T56" fmla="*/ 3120 w 4064"/>
              <a:gd name="T57" fmla="*/ 1264 h 2384"/>
              <a:gd name="T58" fmla="*/ 3232 w 4064"/>
              <a:gd name="T59" fmla="*/ 1456 h 2384"/>
              <a:gd name="T60" fmla="*/ 3264 w 4064"/>
              <a:gd name="T61" fmla="*/ 1504 h 2384"/>
              <a:gd name="T62" fmla="*/ 3360 w 4064"/>
              <a:gd name="T63" fmla="*/ 1808 h 2384"/>
              <a:gd name="T64" fmla="*/ 3392 w 4064"/>
              <a:gd name="T65" fmla="*/ 1904 h 2384"/>
              <a:gd name="T66" fmla="*/ 3408 w 4064"/>
              <a:gd name="T67" fmla="*/ 1952 h 2384"/>
              <a:gd name="T68" fmla="*/ 3536 w 4064"/>
              <a:gd name="T69" fmla="*/ 2096 h 2384"/>
              <a:gd name="T70" fmla="*/ 3840 w 4064"/>
              <a:gd name="T71" fmla="*/ 2272 h 2384"/>
              <a:gd name="T72" fmla="*/ 3952 w 4064"/>
              <a:gd name="T73" fmla="*/ 2352 h 2384"/>
              <a:gd name="T74" fmla="*/ 4032 w 4064"/>
              <a:gd name="T75" fmla="*/ 2368 h 2384"/>
              <a:gd name="T76" fmla="*/ 4064 w 4064"/>
              <a:gd name="T77" fmla="*/ 2384 h 2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064" h="2384">
                <a:moveTo>
                  <a:pt x="0" y="0"/>
                </a:moveTo>
                <a:cubicBezTo>
                  <a:pt x="16" y="5"/>
                  <a:pt x="34" y="5"/>
                  <a:pt x="48" y="16"/>
                </a:cubicBezTo>
                <a:cubicBezTo>
                  <a:pt x="129" y="81"/>
                  <a:pt x="105" y="222"/>
                  <a:pt x="160" y="304"/>
                </a:cubicBezTo>
                <a:cubicBezTo>
                  <a:pt x="197" y="359"/>
                  <a:pt x="224" y="378"/>
                  <a:pt x="288" y="400"/>
                </a:cubicBezTo>
                <a:cubicBezTo>
                  <a:pt x="314" y="394"/>
                  <a:pt x="341" y="391"/>
                  <a:pt x="368" y="384"/>
                </a:cubicBezTo>
                <a:cubicBezTo>
                  <a:pt x="400" y="375"/>
                  <a:pt x="464" y="352"/>
                  <a:pt x="464" y="352"/>
                </a:cubicBezTo>
                <a:cubicBezTo>
                  <a:pt x="522" y="357"/>
                  <a:pt x="581" y="359"/>
                  <a:pt x="640" y="368"/>
                </a:cubicBezTo>
                <a:cubicBezTo>
                  <a:pt x="720" y="379"/>
                  <a:pt x="729" y="470"/>
                  <a:pt x="768" y="528"/>
                </a:cubicBezTo>
                <a:cubicBezTo>
                  <a:pt x="785" y="615"/>
                  <a:pt x="826" y="681"/>
                  <a:pt x="848" y="768"/>
                </a:cubicBezTo>
                <a:cubicBezTo>
                  <a:pt x="853" y="789"/>
                  <a:pt x="851" y="813"/>
                  <a:pt x="864" y="832"/>
                </a:cubicBezTo>
                <a:cubicBezTo>
                  <a:pt x="874" y="848"/>
                  <a:pt x="897" y="851"/>
                  <a:pt x="912" y="864"/>
                </a:cubicBezTo>
                <a:cubicBezTo>
                  <a:pt x="988" y="928"/>
                  <a:pt x="972" y="919"/>
                  <a:pt x="1072" y="944"/>
                </a:cubicBezTo>
                <a:cubicBezTo>
                  <a:pt x="1116" y="938"/>
                  <a:pt x="1198" y="936"/>
                  <a:pt x="1248" y="912"/>
                </a:cubicBezTo>
                <a:cubicBezTo>
                  <a:pt x="1314" y="878"/>
                  <a:pt x="1345" y="821"/>
                  <a:pt x="1392" y="768"/>
                </a:cubicBezTo>
                <a:cubicBezTo>
                  <a:pt x="1448" y="703"/>
                  <a:pt x="1529" y="637"/>
                  <a:pt x="1568" y="560"/>
                </a:cubicBezTo>
                <a:cubicBezTo>
                  <a:pt x="1588" y="518"/>
                  <a:pt x="1603" y="455"/>
                  <a:pt x="1632" y="416"/>
                </a:cubicBezTo>
                <a:cubicBezTo>
                  <a:pt x="1663" y="372"/>
                  <a:pt x="1703" y="354"/>
                  <a:pt x="1744" y="320"/>
                </a:cubicBezTo>
                <a:cubicBezTo>
                  <a:pt x="1761" y="305"/>
                  <a:pt x="1772" y="282"/>
                  <a:pt x="1792" y="272"/>
                </a:cubicBezTo>
                <a:cubicBezTo>
                  <a:pt x="1821" y="255"/>
                  <a:pt x="1888" y="240"/>
                  <a:pt x="1888" y="240"/>
                </a:cubicBezTo>
                <a:cubicBezTo>
                  <a:pt x="1925" y="245"/>
                  <a:pt x="1963" y="246"/>
                  <a:pt x="2000" y="256"/>
                </a:cubicBezTo>
                <a:cubicBezTo>
                  <a:pt x="2079" y="277"/>
                  <a:pt x="2202" y="353"/>
                  <a:pt x="2272" y="400"/>
                </a:cubicBezTo>
                <a:cubicBezTo>
                  <a:pt x="2293" y="432"/>
                  <a:pt x="2323" y="459"/>
                  <a:pt x="2336" y="496"/>
                </a:cubicBezTo>
                <a:cubicBezTo>
                  <a:pt x="2362" y="574"/>
                  <a:pt x="2395" y="655"/>
                  <a:pt x="2416" y="736"/>
                </a:cubicBezTo>
                <a:cubicBezTo>
                  <a:pt x="2427" y="781"/>
                  <a:pt x="2444" y="857"/>
                  <a:pt x="2464" y="896"/>
                </a:cubicBezTo>
                <a:cubicBezTo>
                  <a:pt x="2485" y="938"/>
                  <a:pt x="2494" y="990"/>
                  <a:pt x="2528" y="1024"/>
                </a:cubicBezTo>
                <a:cubicBezTo>
                  <a:pt x="2544" y="1040"/>
                  <a:pt x="2561" y="1054"/>
                  <a:pt x="2576" y="1072"/>
                </a:cubicBezTo>
                <a:cubicBezTo>
                  <a:pt x="2629" y="1134"/>
                  <a:pt x="2639" y="1185"/>
                  <a:pt x="2720" y="1216"/>
                </a:cubicBezTo>
                <a:cubicBezTo>
                  <a:pt x="2804" y="1247"/>
                  <a:pt x="2971" y="1244"/>
                  <a:pt x="3024" y="1248"/>
                </a:cubicBezTo>
                <a:cubicBezTo>
                  <a:pt x="3056" y="1253"/>
                  <a:pt x="3089" y="1253"/>
                  <a:pt x="3120" y="1264"/>
                </a:cubicBezTo>
                <a:cubicBezTo>
                  <a:pt x="3208" y="1293"/>
                  <a:pt x="3202" y="1386"/>
                  <a:pt x="3232" y="1456"/>
                </a:cubicBezTo>
                <a:cubicBezTo>
                  <a:pt x="3239" y="1473"/>
                  <a:pt x="3253" y="1488"/>
                  <a:pt x="3264" y="1504"/>
                </a:cubicBezTo>
                <a:cubicBezTo>
                  <a:pt x="3290" y="1609"/>
                  <a:pt x="3319" y="1707"/>
                  <a:pt x="3360" y="1808"/>
                </a:cubicBezTo>
                <a:cubicBezTo>
                  <a:pt x="3372" y="1839"/>
                  <a:pt x="3381" y="1872"/>
                  <a:pt x="3392" y="1904"/>
                </a:cubicBezTo>
                <a:cubicBezTo>
                  <a:pt x="3397" y="1920"/>
                  <a:pt x="3396" y="1940"/>
                  <a:pt x="3408" y="1952"/>
                </a:cubicBezTo>
                <a:cubicBezTo>
                  <a:pt x="3453" y="1997"/>
                  <a:pt x="3485" y="2056"/>
                  <a:pt x="3536" y="2096"/>
                </a:cubicBezTo>
                <a:cubicBezTo>
                  <a:pt x="3621" y="2162"/>
                  <a:pt x="3737" y="2237"/>
                  <a:pt x="3840" y="2272"/>
                </a:cubicBezTo>
                <a:cubicBezTo>
                  <a:pt x="3843" y="2274"/>
                  <a:pt x="3936" y="2346"/>
                  <a:pt x="3952" y="2352"/>
                </a:cubicBezTo>
                <a:cubicBezTo>
                  <a:pt x="3977" y="2361"/>
                  <a:pt x="4005" y="2360"/>
                  <a:pt x="4032" y="2368"/>
                </a:cubicBezTo>
                <a:cubicBezTo>
                  <a:pt x="4043" y="2371"/>
                  <a:pt x="4053" y="2378"/>
                  <a:pt x="4064" y="2384"/>
                </a:cubicBezTo>
              </a:path>
            </a:pathLst>
          </a:custGeom>
          <a:noFill/>
          <a:ln w="76200" cap="flat" cmpd="sng">
            <a:solidFill>
              <a:srgbClr val="09991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00FF00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1727200" y="1955800"/>
            <a:ext cx="6273800" cy="3581400"/>
          </a:xfrm>
          <a:custGeom>
            <a:avLst/>
            <a:gdLst>
              <a:gd name="T0" fmla="*/ 3952 w 3952"/>
              <a:gd name="T1" fmla="*/ 0 h 2256"/>
              <a:gd name="T2" fmla="*/ 3824 w 3952"/>
              <a:gd name="T3" fmla="*/ 80 h 2256"/>
              <a:gd name="T4" fmla="*/ 3792 w 3952"/>
              <a:gd name="T5" fmla="*/ 160 h 2256"/>
              <a:gd name="T6" fmla="*/ 3760 w 3952"/>
              <a:gd name="T7" fmla="*/ 256 h 2256"/>
              <a:gd name="T8" fmla="*/ 3712 w 3952"/>
              <a:gd name="T9" fmla="*/ 464 h 2256"/>
              <a:gd name="T10" fmla="*/ 3360 w 3952"/>
              <a:gd name="T11" fmla="*/ 576 h 2256"/>
              <a:gd name="T12" fmla="*/ 3264 w 3952"/>
              <a:gd name="T13" fmla="*/ 608 h 2256"/>
              <a:gd name="T14" fmla="*/ 3168 w 3952"/>
              <a:gd name="T15" fmla="*/ 672 h 2256"/>
              <a:gd name="T16" fmla="*/ 3024 w 3952"/>
              <a:gd name="T17" fmla="*/ 880 h 2256"/>
              <a:gd name="T18" fmla="*/ 2752 w 3952"/>
              <a:gd name="T19" fmla="*/ 1232 h 2256"/>
              <a:gd name="T20" fmla="*/ 1904 w 3952"/>
              <a:gd name="T21" fmla="*/ 1248 h 2256"/>
              <a:gd name="T22" fmla="*/ 1264 w 3952"/>
              <a:gd name="T23" fmla="*/ 1600 h 2256"/>
              <a:gd name="T24" fmla="*/ 720 w 3952"/>
              <a:gd name="T25" fmla="*/ 2016 h 2256"/>
              <a:gd name="T26" fmla="*/ 240 w 3952"/>
              <a:gd name="T27" fmla="*/ 2000 h 2256"/>
              <a:gd name="T28" fmla="*/ 176 w 3952"/>
              <a:gd name="T29" fmla="*/ 2032 h 2256"/>
              <a:gd name="T30" fmla="*/ 128 w 3952"/>
              <a:gd name="T31" fmla="*/ 2048 h 2256"/>
              <a:gd name="T32" fmla="*/ 64 w 3952"/>
              <a:gd name="T33" fmla="*/ 2144 h 2256"/>
              <a:gd name="T34" fmla="*/ 0 w 3952"/>
              <a:gd name="T35" fmla="*/ 2256 h 2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952" h="2256">
                <a:moveTo>
                  <a:pt x="3952" y="0"/>
                </a:moveTo>
                <a:cubicBezTo>
                  <a:pt x="3864" y="29"/>
                  <a:pt x="3859" y="9"/>
                  <a:pt x="3824" y="80"/>
                </a:cubicBezTo>
                <a:cubicBezTo>
                  <a:pt x="3811" y="105"/>
                  <a:pt x="3801" y="133"/>
                  <a:pt x="3792" y="160"/>
                </a:cubicBezTo>
                <a:cubicBezTo>
                  <a:pt x="3780" y="191"/>
                  <a:pt x="3760" y="256"/>
                  <a:pt x="3760" y="256"/>
                </a:cubicBezTo>
                <a:cubicBezTo>
                  <a:pt x="3757" y="274"/>
                  <a:pt x="3739" y="445"/>
                  <a:pt x="3712" y="464"/>
                </a:cubicBezTo>
                <a:cubicBezTo>
                  <a:pt x="3603" y="536"/>
                  <a:pt x="3481" y="539"/>
                  <a:pt x="3360" y="576"/>
                </a:cubicBezTo>
                <a:cubicBezTo>
                  <a:pt x="3327" y="585"/>
                  <a:pt x="3292" y="589"/>
                  <a:pt x="3264" y="608"/>
                </a:cubicBezTo>
                <a:cubicBezTo>
                  <a:pt x="3232" y="629"/>
                  <a:pt x="3168" y="672"/>
                  <a:pt x="3168" y="672"/>
                </a:cubicBezTo>
                <a:cubicBezTo>
                  <a:pt x="3126" y="734"/>
                  <a:pt x="3050" y="809"/>
                  <a:pt x="3024" y="880"/>
                </a:cubicBezTo>
                <a:cubicBezTo>
                  <a:pt x="2977" y="1004"/>
                  <a:pt x="2926" y="1225"/>
                  <a:pt x="2752" y="1232"/>
                </a:cubicBezTo>
                <a:cubicBezTo>
                  <a:pt x="2469" y="1241"/>
                  <a:pt x="2186" y="1242"/>
                  <a:pt x="1904" y="1248"/>
                </a:cubicBezTo>
                <a:cubicBezTo>
                  <a:pt x="1630" y="1293"/>
                  <a:pt x="1465" y="1421"/>
                  <a:pt x="1264" y="1600"/>
                </a:cubicBezTo>
                <a:cubicBezTo>
                  <a:pt x="1087" y="1757"/>
                  <a:pt x="961" y="1955"/>
                  <a:pt x="720" y="2016"/>
                </a:cubicBezTo>
                <a:cubicBezTo>
                  <a:pt x="519" y="2004"/>
                  <a:pt x="424" y="1981"/>
                  <a:pt x="240" y="2000"/>
                </a:cubicBezTo>
                <a:cubicBezTo>
                  <a:pt x="218" y="2010"/>
                  <a:pt x="197" y="2022"/>
                  <a:pt x="176" y="2032"/>
                </a:cubicBezTo>
                <a:cubicBezTo>
                  <a:pt x="160" y="2038"/>
                  <a:pt x="139" y="2036"/>
                  <a:pt x="128" y="2048"/>
                </a:cubicBezTo>
                <a:cubicBezTo>
                  <a:pt x="100" y="2075"/>
                  <a:pt x="85" y="2112"/>
                  <a:pt x="64" y="2144"/>
                </a:cubicBezTo>
                <a:cubicBezTo>
                  <a:pt x="42" y="2176"/>
                  <a:pt x="0" y="2215"/>
                  <a:pt x="0" y="2256"/>
                </a:cubicBezTo>
              </a:path>
            </a:pathLst>
          </a:custGeom>
          <a:noFill/>
          <a:ln w="57150" cap="flat" cmpd="sng">
            <a:solidFill>
              <a:srgbClr val="FAF2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8756650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2000" i="0">
              <a:solidFill>
                <a:srgbClr val="FFA27C"/>
              </a:solidFill>
              <a:effectLst/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8629650" y="653097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 sz="1400" b="1" i="0">
              <a:solidFill>
                <a:srgbClr val="FFFFFF"/>
              </a:solidFill>
              <a:effectLst/>
              <a:latin typeface="Arial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i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i="0">
                <a:solidFill>
                  <a:srgbClr val="FFFFFF"/>
                </a:solidFill>
                <a:effectLst/>
                <a:latin typeface="Arial" charset="0"/>
              </a:rPr>
              <a:t>3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7531100" y="5884863"/>
            <a:ext cx="2682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  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065963" y="6269038"/>
            <a:ext cx="1631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 i="0">
                <a:solidFill>
                  <a:schemeClr val="tx1"/>
                </a:solidFill>
                <a:effectLst/>
                <a:latin typeface="Arial" charset="0"/>
              </a:rPr>
              <a:t>Handbook pg. 15-16</a:t>
            </a:r>
          </a:p>
        </p:txBody>
      </p:sp>
      <p:sp>
        <p:nvSpPr>
          <p:cNvPr id="7195" name="Text Box 27"/>
          <p:cNvSpPr txBox="1">
            <a:spLocks noChangeArrowheads="1"/>
          </p:cNvSpPr>
          <p:nvPr/>
        </p:nvSpPr>
        <p:spPr bwMode="auto">
          <a:xfrm>
            <a:off x="449263" y="493713"/>
            <a:ext cx="1350962" cy="106997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SO-O PFII KOWO OBU ONGA KOSO</a:t>
            </a:r>
          </a:p>
        </p:txBody>
      </p: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7185" grpId="0" animBg="1"/>
      <p:bldP spid="718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keepers sr\Sinai sr\Coral Island from coast, tb n030300 sr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sng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sng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2606</TotalTime>
  <Pages>43</Pages>
  <Words>2826</Words>
  <Application>Microsoft Office PowerPoint</Application>
  <PresentationFormat>On-screen Show (4:3)</PresentationFormat>
  <Paragraphs>1356</Paragraphs>
  <Slides>87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87</vt:i4>
      </vt:variant>
    </vt:vector>
  </HeadingPairs>
  <TitlesOfParts>
    <vt:vector size="102" baseType="lpstr">
      <vt:lpstr>굴림</vt:lpstr>
      <vt:lpstr>ＭＳ Ｐゴシック</vt:lpstr>
      <vt:lpstr>Arial</vt:lpstr>
      <vt:lpstr>Book Antiqua</vt:lpstr>
      <vt:lpstr>Comic Sans MS</vt:lpstr>
      <vt:lpstr>Helvetica</vt:lpstr>
      <vt:lpstr>Impact</vt:lpstr>
      <vt:lpstr>Kosher-Normal</vt:lpstr>
      <vt:lpstr>Monotype Sorts</vt:lpstr>
      <vt:lpstr>Times</vt:lpstr>
      <vt:lpstr>Times New Roman</vt:lpstr>
      <vt:lpstr>Wingdings</vt:lpstr>
      <vt:lpstr>untitled 2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Bible…Basically link at BibleStudyDownloads.org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Botros Salah</cp:lastModifiedBy>
  <cp:revision>122</cp:revision>
  <cp:lastPrinted>2003-03-25T20:50:53Z</cp:lastPrinted>
  <dcterms:created xsi:type="dcterms:W3CDTF">2003-03-13T21:44:32Z</dcterms:created>
  <dcterms:modified xsi:type="dcterms:W3CDTF">2024-11-14T07:46:57Z</dcterms:modified>
</cp:coreProperties>
</file>