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90"/>
  </p:notesMasterIdLst>
  <p:handoutMasterIdLst>
    <p:handoutMasterId r:id="rId91"/>
  </p:handoutMasterIdLst>
  <p:sldIdLst>
    <p:sldId id="450" r:id="rId4"/>
    <p:sldId id="435" r:id="rId5"/>
    <p:sldId id="406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446" r:id="rId16"/>
    <p:sldId id="443" r:id="rId17"/>
    <p:sldId id="444" r:id="rId18"/>
    <p:sldId id="445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297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387" r:id="rId78"/>
    <p:sldId id="447" r:id="rId79"/>
    <p:sldId id="413" r:id="rId80"/>
    <p:sldId id="434" r:id="rId81"/>
    <p:sldId id="362" r:id="rId82"/>
    <p:sldId id="409" r:id="rId83"/>
    <p:sldId id="382" r:id="rId84"/>
    <p:sldId id="381" r:id="rId85"/>
    <p:sldId id="427" r:id="rId86"/>
    <p:sldId id="451" r:id="rId87"/>
    <p:sldId id="412" r:id="rId88"/>
    <p:sldId id="452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8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2696" y="-992"/>
      </p:cViewPr>
      <p:guideLst>
        <p:guide orient="horz" pos="4182"/>
        <p:guide orient="horz" pos="615"/>
        <p:guide orient="horz" pos="2791"/>
        <p:guide pos="5155"/>
        <p:guide pos="5607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50C48E4-C526-3E4F-A80C-E73BB0E9AEA4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84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F1DC705-8B8D-D641-B357-244D3C5FF73B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63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05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0211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174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401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9523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1366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1673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05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0211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99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020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024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7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5029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706489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0345213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25959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25959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877877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6272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7013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02358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9165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67910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8446525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7387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85941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1309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35967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1451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4504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80970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266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3705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7724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694168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19689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7286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480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3871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4261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4011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8023011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2268629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322660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653108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687882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628352"/>
      </p:ext>
    </p:extLst>
  </p:cSld>
  <p:clrMapOvr>
    <a:masterClrMapping/>
  </p:clrMapOvr>
  <p:transition xmlns:p14="http://schemas.microsoft.com/office/powerpoint/2010/main"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 2004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ransition xmlns:p14="http://schemas.microsoft.com/office/powerpoint/2010/main"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 i="0" u="sng">
                <a:solidFill>
                  <a:srgbClr val="FFA27C"/>
                </a:solidFill>
                <a:effectLst/>
                <a:latin typeface="Arial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6884220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2244310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jpeg"/><Relationship Id="rId5" Type="http://schemas.openxmlformats.org/officeDocument/2006/relationships/image" Target="../media/image54.emf"/><Relationship Id="rId6" Type="http://schemas.openxmlformats.org/officeDocument/2006/relationships/image" Target="../media/image55.png"/><Relationship Id="rId7" Type="http://schemas.openxmlformats.org/officeDocument/2006/relationships/image" Target="../media/image56.jpeg"/><Relationship Id="rId8" Type="http://schemas.openxmlformats.org/officeDocument/2006/relationships/image" Target="../media/image46.jpeg"/><Relationship Id="rId9" Type="http://schemas.openxmlformats.org/officeDocument/2006/relationships/image" Target="../media/image57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26" Type="http://schemas.openxmlformats.org/officeDocument/2006/relationships/image" Target="../media/image29.png"/><Relationship Id="rId27" Type="http://schemas.openxmlformats.org/officeDocument/2006/relationships/image" Target="../media/image30.png"/><Relationship Id="rId28" Type="http://schemas.openxmlformats.org/officeDocument/2006/relationships/image" Target="../media/image31.png"/><Relationship Id="rId29" Type="http://schemas.openxmlformats.org/officeDocument/2006/relationships/image" Target="../media/image32.png"/><Relationship Id="rId30" Type="http://schemas.openxmlformats.org/officeDocument/2006/relationships/image" Target="../media/image33.png"/><Relationship Id="rId31" Type="http://schemas.openxmlformats.org/officeDocument/2006/relationships/image" Target="../media/image34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4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9187" name="Group 3"/>
          <p:cNvGrpSpPr>
            <a:grpSpLocks/>
          </p:cNvGrpSpPr>
          <p:nvPr/>
        </p:nvGrpSpPr>
        <p:grpSpPr bwMode="auto">
          <a:xfrm>
            <a:off x="0" y="5327653"/>
            <a:ext cx="8831263" cy="1168400"/>
            <a:chOff x="48" y="3556"/>
            <a:chExt cx="5415" cy="736"/>
          </a:xfrm>
        </p:grpSpPr>
        <p:sp>
          <p:nvSpPr>
            <p:cNvPr id="34918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ko-KR" alt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49189" name="Text Box 5"/>
            <p:cNvSpPr txBox="1">
              <a:spLocks noChangeArrowheads="1"/>
            </p:cNvSpPr>
            <p:nvPr/>
          </p:nvSpPr>
          <p:spPr bwMode="auto">
            <a:xfrm>
              <a:off x="409" y="3556"/>
              <a:ext cx="5054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2000" b="1">
                  <a:solidFill>
                    <a:srgbClr val="FAFD00"/>
                  </a:solidFill>
                  <a:effectLst/>
                  <a:latin typeface="Times New Roman" charset="0"/>
                  <a:ea typeface="굴림" charset="0"/>
                  <a:cs typeface="굴림" charset="0"/>
                </a:rPr>
                <a:t>Bible…Amolo Leino modo kocho </a:t>
              </a:r>
            </a:p>
            <a:p>
              <a:pPr>
                <a:spcBef>
                  <a:spcPct val="50000"/>
                </a:spcBef>
              </a:pPr>
              <a:r>
                <a:rPr lang="en-US" altLang="ko-KR" sz="2000" b="1">
                  <a:solidFill>
                    <a:srgbClr val="FAFD00"/>
                  </a:solidFill>
                  <a:effectLst/>
                  <a:latin typeface="Times New Roman" charset="0"/>
                  <a:ea typeface="굴림" charset="0"/>
                  <a:cs typeface="굴림" charset="0"/>
                </a:rPr>
                <a:t>Ministries International Inc. Fort Worth, Texas</a:t>
              </a:r>
              <a:endParaRPr lang="en-US" altLang="ko-KR" sz="1800" b="1" i="0">
                <a:solidFill>
                  <a:srgbClr val="FAFD00"/>
                </a:solidFill>
                <a:effectLst/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49190" name="Text Box 6"/>
            <p:cNvSpPr txBox="1">
              <a:spLocks noChangeArrowheads="1"/>
            </p:cNvSpPr>
            <p:nvPr/>
          </p:nvSpPr>
          <p:spPr bwMode="auto">
            <a:xfrm>
              <a:off x="1957" y="4042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ko-KR" sz="2000" i="0">
                  <a:solidFill>
                    <a:srgbClr val="FFFB0C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www.biblebasically.org</a:t>
              </a:r>
            </a:p>
          </p:txBody>
        </p:sp>
      </p:grpSp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900" b="1" i="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7648575" y="6527800"/>
            <a:ext cx="603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349193" name="Text Box 9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49194" name="WordArt 10"/>
          <p:cNvSpPr>
            <a:spLocks noChangeArrowheads="1" noChangeShapeType="1" noTextEdit="1"/>
          </p:cNvSpPr>
          <p:nvPr/>
        </p:nvSpPr>
        <p:spPr bwMode="auto">
          <a:xfrm>
            <a:off x="1454150" y="427038"/>
            <a:ext cx="8702675" cy="46656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r>
              <a:rPr lang="en-US" sz="3600" i="0" u="sng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73725"/>
                        <a:invGamma/>
                      </a:srgbClr>
                    </a:gs>
                  </a:gsLst>
                  <a:lin ang="5400000" scaled="1"/>
                </a:gradFill>
                <a:effectLst/>
                <a:latin typeface="Impact"/>
                <a:ea typeface="Impact"/>
                <a:cs typeface="Impact"/>
              </a:rPr>
              <a:t>Bible…</a:t>
            </a:r>
          </a:p>
          <a:p>
            <a:r>
              <a:rPr lang="en-US" sz="3600" i="0" u="sng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73725"/>
                        <a:invGamma/>
                      </a:srgbClr>
                    </a:gs>
                  </a:gsLst>
                  <a:lin ang="5400000" scaled="1"/>
                </a:gradFill>
                <a:effectLst/>
                <a:latin typeface="Impact"/>
                <a:ea typeface="Impact"/>
                <a:cs typeface="Impact"/>
              </a:rPr>
              <a:t>Amolo Leino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</a:t>
            </a:r>
            <a:r>
              <a:rPr lang="en-US" sz="2000" b="1" i="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Griffith, Singapore Bible College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  <a:endParaRPr lang="en-US" sz="2000" b="1" i="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44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21203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21206" name="Text Box 2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  <p:bldP spid="2211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308225" y="2133600"/>
            <a:ext cx="5775325" cy="1557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en-US" sz="28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OZHII PFO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</a:t>
            </a:r>
            <a:r>
              <a:rPr lang="en-US" sz="28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  <a:endParaRPr lang="en-US" sz="4000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endParaRPr lang="en-US" sz="2800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sz="2800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OCHA KARINA</a:t>
            </a:r>
            <a:r>
              <a:rPr lang="en-US" sz="28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KOLIKRHINO</a:t>
            </a:r>
          </a:p>
          <a:p>
            <a:pPr>
              <a:lnSpc>
                <a:spcPct val="65000"/>
              </a:lnSpc>
            </a:pPr>
            <a:endParaRPr lang="en-US" sz="2800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sz="28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PFOLO!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8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1728788" y="1014413"/>
            <a:ext cx="15255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5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95960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5961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682750" y="84931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64" name="Text Box 2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6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106045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14888" y="2955925"/>
            <a:ext cx="106997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928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92888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2889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92" name="Text Box 2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08188" y="935038"/>
            <a:ext cx="111442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9390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293912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3913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16" name="Text Box 2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588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120650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MEDITERRANEAN OZHI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2797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EUPHRATES KORII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588000"/>
            <a:ext cx="4094163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PERSIAN GULF</a:t>
            </a: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94936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4937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4939" name="Text Box 2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11668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10207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447925" y="5640388"/>
            <a:ext cx="115093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586037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KOHO OZHI</a:t>
            </a:r>
          </a:p>
        </p:txBody>
      </p:sp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1060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9398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69" name="Text Box 3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26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2637" name="Group 13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60" y="457"/>
            <a:chExt cx="4853" cy="3472"/>
          </a:xfrm>
        </p:grpSpPr>
        <p:pic>
          <p:nvPicPr>
            <p:cNvPr id="282638" name="Picture 1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57"/>
              <a:ext cx="4724" cy="3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0161" dir="1106097" algn="ctr" rotWithShape="0">
                      <a:schemeClr val="bg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82639" name="Picture 1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" y="457"/>
              <a:ext cx="4846" cy="3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0161" dir="1106097" algn="ctr" rotWithShape="0">
                      <a:schemeClr val="bg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2640" name="Rectangle 16"/>
            <p:cNvSpPr>
              <a:spLocks noChangeArrowheads="1"/>
            </p:cNvSpPr>
            <p:nvPr/>
          </p:nvSpPr>
          <p:spPr bwMode="auto">
            <a:xfrm>
              <a:off x="460" y="457"/>
              <a:ext cx="4853" cy="3472"/>
            </a:xfrm>
            <a:prstGeom prst="rect">
              <a:avLst/>
            </a:prstGeom>
            <a:solidFill>
              <a:srgbClr val="080808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2641" name="Text Box 17"/>
          <p:cNvSpPr txBox="1">
            <a:spLocks noChangeArrowheads="1"/>
          </p:cNvSpPr>
          <p:nvPr/>
        </p:nvSpPr>
        <p:spPr bwMode="auto">
          <a:xfrm>
            <a:off x="735013" y="1901825"/>
            <a:ext cx="7667625" cy="1006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FC1E"/>
                </a:solidFill>
                <a:effectLst/>
                <a:latin typeface="Kosher-Normal" charset="0"/>
              </a:rPr>
              <a:t> Bible…Amolo Leino</a:t>
            </a:r>
            <a:endParaRPr lang="en-US" sz="500" baseline="100000">
              <a:solidFill>
                <a:srgbClr val="27FC31"/>
              </a:solidFill>
              <a:effectLst/>
              <a:latin typeface="Kosher-Normal" charset="0"/>
            </a:endParaRPr>
          </a:p>
        </p:txBody>
      </p:sp>
      <p:sp>
        <p:nvSpPr>
          <p:cNvPr id="282642" name="Text Box 18"/>
          <p:cNvSpPr txBox="1">
            <a:spLocks noChangeArrowheads="1"/>
          </p:cNvSpPr>
          <p:nvPr/>
        </p:nvSpPr>
        <p:spPr bwMode="auto">
          <a:xfrm>
            <a:off x="3241675" y="3444875"/>
            <a:ext cx="246062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Ozhi kahina</a:t>
            </a:r>
          </a:p>
        </p:txBody>
      </p:sp>
      <p:sp>
        <p:nvSpPr>
          <p:cNvPr id="282643" name="Text Box 19"/>
          <p:cNvSpPr txBox="1">
            <a:spLocks noChangeArrowheads="1"/>
          </p:cNvSpPr>
          <p:nvPr/>
        </p:nvSpPr>
        <p:spPr bwMode="auto">
          <a:xfrm>
            <a:off x="7831138" y="2225675"/>
            <a:ext cx="37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C1E"/>
                </a:solidFill>
                <a:effectLst/>
                <a:latin typeface="Arial" charset="0"/>
              </a:rPr>
              <a:t>®</a:t>
            </a:r>
          </a:p>
        </p:txBody>
      </p:sp>
      <p:sp>
        <p:nvSpPr>
          <p:cNvPr id="282644" name="Text Box 20"/>
          <p:cNvSpPr txBox="1">
            <a:spLocks noChangeArrowheads="1"/>
          </p:cNvSpPr>
          <p:nvPr/>
        </p:nvSpPr>
        <p:spPr bwMode="auto">
          <a:xfrm>
            <a:off x="436563" y="1263650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(Obu siina sii adi chii bu-e?)</a:t>
            </a: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>
            <a:off x="969963" y="4270375"/>
            <a:ext cx="7024687" cy="1190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So-o pfii kowli onga thokapi:                                      Deni chochii chari zhi kapra</a:t>
            </a:r>
          </a:p>
        </p:txBody>
      </p:sp>
      <p:sp>
        <p:nvSpPr>
          <p:cNvPr id="282646" name="Rectangle 22"/>
          <p:cNvSpPr>
            <a:spLocks noChangeArrowheads="1"/>
          </p:cNvSpPr>
          <p:nvPr/>
        </p:nvSpPr>
        <p:spPr bwMode="auto">
          <a:xfrm>
            <a:off x="7620000" y="6515100"/>
            <a:ext cx="65881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282647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41" grpId="0" autoUpdateAnimBg="0"/>
      <p:bldP spid="282644" grpId="0" autoUpdateAnimBg="0"/>
      <p:bldP spid="28264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10334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6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GALILEE OZHI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5081588" y="4757738"/>
            <a:ext cx="305752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KATHI OZHI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0497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GALILEE OZHI</a:t>
            </a:r>
          </a:p>
        </p:txBody>
      </p:sp>
      <p:sp>
        <p:nvSpPr>
          <p:cNvPr id="21542" name="Text Box 3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64013" y="1712913"/>
            <a:ext cx="4368800" cy="29368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3865563" y="3557588"/>
            <a:ext cx="26987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 KORII</a:t>
            </a: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9732" name="Text Box 3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2552700" y="-411163"/>
            <a:ext cx="5376863" cy="5800726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ODZII BVII</a:t>
              </a:r>
            </a:p>
          </p:txBody>
        </p:sp>
      </p:grpSp>
      <p:sp>
        <p:nvSpPr>
          <p:cNvPr id="22580" name="Text Box 5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OBU SII</a:t>
            </a: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8" y="9175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7" grpId="0" animBg="1"/>
      <p:bldP spid="3075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>
            <a:off x="330200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652838" y="681038"/>
            <a:ext cx="42227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 i="0">
                  <a:solidFill>
                    <a:srgbClr val="FAF200"/>
                  </a:solidFill>
                  <a:effectLst/>
                  <a:latin typeface="Times" charset="0"/>
                </a:rPr>
                <a:t>10 OBUKHRU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grpSp>
        <p:nvGrpSpPr>
          <p:cNvPr id="213027" name="Group 35"/>
          <p:cNvGrpSpPr>
            <a:grpSpLocks/>
          </p:cNvGrpSpPr>
          <p:nvPr/>
        </p:nvGrpSpPr>
        <p:grpSpPr bwMode="auto">
          <a:xfrm>
            <a:off x="2208213" y="369888"/>
            <a:ext cx="5737225" cy="6040437"/>
            <a:chOff x="1378" y="336"/>
            <a:chExt cx="3614" cy="3805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1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Obu ye Ojii khru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3032" name="Text Box 4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344488" y="4508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2806" name="Text Box 3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341313" y="4397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2289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Bible korii chiilu chii </a:t>
            </a: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kow-o</a:t>
            </a: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32" name="Text Box 4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850900" y="6092825"/>
            <a:ext cx="47085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CHALDEES ZHII UR</a:t>
            </a:r>
          </a:p>
        </p:txBody>
      </p:sp>
      <p:pic>
        <p:nvPicPr>
          <p:cNvPr id="35884" name="Picture 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263" y="3136900"/>
            <a:ext cx="3956050" cy="29432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85" name="Rectangle 45"/>
          <p:cNvSpPr>
            <a:spLocks noChangeArrowheads="1"/>
          </p:cNvSpPr>
          <p:nvPr/>
        </p:nvSpPr>
        <p:spPr bwMode="auto">
          <a:xfrm>
            <a:off x="1558925" y="3165475"/>
            <a:ext cx="4000500" cy="2963863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6" name="Text Box 4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8483" name="Group 131"/>
          <p:cNvGrpSpPr>
            <a:grpSpLocks/>
          </p:cNvGrpSpPr>
          <p:nvPr/>
        </p:nvGrpSpPr>
        <p:grpSpPr bwMode="auto">
          <a:xfrm>
            <a:off x="1681163" y="887413"/>
            <a:ext cx="6845300" cy="5280025"/>
            <a:chOff x="-460" y="1244"/>
            <a:chExt cx="4312" cy="3350"/>
          </a:xfrm>
        </p:grpSpPr>
        <p:pic>
          <p:nvPicPr>
            <p:cNvPr id="228440" name="Picture 88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443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228444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228446" name="Picture 9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6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28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8452" name="Picture 10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3" name="Picture 10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4" name="Picture 1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5" name="Picture 10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6" name="Picture 10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7" name="Picture 10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8" name="Picture 106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9" name="Picture 107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0" name="Picture 108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1" name="Picture 109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2" name="Picture 110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3" name="Picture 111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4" name="Picture 112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5" name="Picture 113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6" name="Picture 114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7" name="Picture 115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8" name="Picture 116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9" name="Picture 117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0" name="Picture 118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1" name="Picture 119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2" name="Picture 120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3" name="Picture 121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4" name="Picture 122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5" name="Picture 123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6" name="Picture 124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7" name="Picture 125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8" name="Picture 126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9" name="Picture 127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8485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28492" name="Text Box 14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19613" y="668338"/>
            <a:ext cx="1100137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103438" y="4921250"/>
            <a:ext cx="4683125" cy="946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Bible le so-o pfii kowo h Mediterranean fii he</a:t>
            </a:r>
          </a:p>
        </p:txBody>
      </p:sp>
      <p:sp>
        <p:nvSpPr>
          <p:cNvPr id="228502" name="Text Box 150"/>
          <p:cNvSpPr txBox="1">
            <a:spLocks noChangeArrowheads="1"/>
          </p:cNvSpPr>
          <p:nvPr/>
        </p:nvSpPr>
        <p:spPr bwMode="auto">
          <a:xfrm>
            <a:off x="434975" y="508000"/>
            <a:ext cx="1422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28504" name="Group 152"/>
          <p:cNvGrpSpPr>
            <a:grpSpLocks/>
          </p:cNvGrpSpPr>
          <p:nvPr/>
        </p:nvGrpSpPr>
        <p:grpSpPr bwMode="auto">
          <a:xfrm>
            <a:off x="152400" y="76200"/>
            <a:ext cx="1905000" cy="1752600"/>
            <a:chOff x="96" y="48"/>
            <a:chExt cx="1200" cy="1104"/>
          </a:xfrm>
        </p:grpSpPr>
        <p:sp>
          <p:nvSpPr>
            <p:cNvPr id="228503" name="Text Box 151"/>
            <p:cNvSpPr txBox="1">
              <a:spLocks noChangeArrowheads="1"/>
            </p:cNvSpPr>
            <p:nvPr/>
          </p:nvSpPr>
          <p:spPr bwMode="auto">
            <a:xfrm>
              <a:off x="283" y="311"/>
              <a:ext cx="851" cy="67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SO-O PFII KOWO OBU ONGA KOSO</a:t>
              </a:r>
            </a:p>
          </p:txBody>
        </p:sp>
        <p:sp>
          <p:nvSpPr>
            <p:cNvPr id="228488" name="Oval 136"/>
            <p:cNvSpPr>
              <a:spLocks noChangeArrowheads="1"/>
            </p:cNvSpPr>
            <p:nvPr/>
          </p:nvSpPr>
          <p:spPr bwMode="auto">
            <a:xfrm>
              <a:off x="96" y="48"/>
              <a:ext cx="1200" cy="1104"/>
            </a:xfrm>
            <a:prstGeom prst="ellipse">
              <a:avLst/>
            </a:prstGeom>
            <a:noFill/>
            <a:ln w="76200">
              <a:solidFill>
                <a:srgbClr val="FAF2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4" grpId="0" animBg="1"/>
      <p:bldP spid="228499" grpId="0" animBg="1" autoUpdateAnimBg="0"/>
      <p:bldP spid="228500" grpId="0" animBg="1"/>
      <p:bldP spid="228501" grpId="0" animBg="1"/>
      <p:bldP spid="228482" grpId="0" autoUpdateAnimBg="0"/>
      <p:bldP spid="22849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341313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6907" name="Rectangle 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217863"/>
            <a:ext cx="3983038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BABYLON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73175" y="3190875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2" name="Text Box 4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01788" y="858838"/>
            <a:ext cx="1635125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-1647825" y="1039813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78650" y="3978275"/>
            <a:ext cx="14430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25838" y="1695450"/>
            <a:ext cx="4133850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18038" y="2649538"/>
            <a:ext cx="15335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09775" y="4591050"/>
            <a:ext cx="1903413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5963" y="2628900"/>
            <a:ext cx="269875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3875" y="3333750"/>
            <a:ext cx="442913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38525" y="2382838"/>
            <a:ext cx="12842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09838" y="5640388"/>
            <a:ext cx="708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00250" y="1044575"/>
            <a:ext cx="8429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71813" y="4381500"/>
            <a:ext cx="1690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689100" y="3505200"/>
            <a:ext cx="6604000" cy="1588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597150" y="3613150"/>
            <a:ext cx="17462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00513" y="1600200"/>
            <a:ext cx="1708150" cy="1588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4175" y="4508500"/>
            <a:ext cx="195263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88000" y="1249363"/>
            <a:ext cx="295275" cy="215900"/>
          </a:xfrm>
          <a:prstGeom prst="rightArrow">
            <a:avLst>
              <a:gd name="adj1" fmla="val 50000"/>
              <a:gd name="adj2" fmla="val 68389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0500" y="1243013"/>
            <a:ext cx="296863" cy="223837"/>
          </a:xfrm>
          <a:prstGeom prst="rightArrow">
            <a:avLst>
              <a:gd name="adj1" fmla="val 50000"/>
              <a:gd name="adj2" fmla="val 66318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64013" y="1666875"/>
            <a:ext cx="1682750" cy="1588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76700" y="1127125"/>
            <a:ext cx="81597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1913" y="1127125"/>
            <a:ext cx="525462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88163" y="4395788"/>
            <a:ext cx="8429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22950" y="2884488"/>
            <a:ext cx="8429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0713" y="3033713"/>
            <a:ext cx="195262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0050" y="1811338"/>
            <a:ext cx="842963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1775" y="1982788"/>
            <a:ext cx="195263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3188" y="1012825"/>
            <a:ext cx="73501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27638" y="1733550"/>
            <a:ext cx="73501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29513" y="5884863"/>
            <a:ext cx="2714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13" y="3275013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198688" y="5719763"/>
            <a:ext cx="268287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HARAN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38250" y="3243263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087438" y="6173788"/>
            <a:ext cx="4348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(HARRAN,TURKEY)</a:t>
            </a:r>
          </a:p>
        </p:txBody>
      </p:sp>
      <p:sp>
        <p:nvSpPr>
          <p:cNvPr id="37938" name="Text Box 5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339725" y="43180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8959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388" y="3205163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600075" y="5659438"/>
            <a:ext cx="4679950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NINEVEH (ASSYRIA)  MOSUL, IRAQ</a:t>
            </a: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308100" y="3190875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Text Box 5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6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336550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998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344488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35300" y="2478088"/>
            <a:ext cx="4968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447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1009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650" y="2474913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762375" y="2427288"/>
            <a:ext cx="4857750" cy="51911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IZHODE ZHII KANAAN</a:t>
            </a:r>
          </a:p>
        </p:txBody>
      </p:sp>
      <p:sp>
        <p:nvSpPr>
          <p:cNvPr id="41016" name="Text Box 5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-968375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352800" y="4381500"/>
            <a:ext cx="1409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30275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44488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857625" y="3163888"/>
            <a:ext cx="4751388" cy="3243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87788" y="2667000"/>
            <a:ext cx="26590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JERUSALEM</a:t>
            </a:r>
          </a:p>
        </p:txBody>
      </p:sp>
      <p:sp>
        <p:nvSpPr>
          <p:cNvPr id="42042" name="Text Box 5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3063" name="Rectangle 5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500563" y="3508375"/>
            <a:ext cx="4219575" cy="29829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419600" y="3000375"/>
            <a:ext cx="2659063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MT. NEBO</a:t>
            </a:r>
          </a:p>
        </p:txBody>
      </p:sp>
      <p:sp>
        <p:nvSpPr>
          <p:cNvPr id="43066" name="Text Box 5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-968375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358775" y="434975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4988" y="2338388"/>
            <a:ext cx="421005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51025"/>
            <a:ext cx="42164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KADESH-BARNEA</a:t>
            </a:r>
          </a:p>
        </p:txBody>
      </p:sp>
      <p:sp>
        <p:nvSpPr>
          <p:cNvPr id="44093" name="Text Box 6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6139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498850" y="2271713"/>
            <a:ext cx="4865688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533775" y="2276475"/>
            <a:ext cx="20447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EJIPT</a:t>
            </a:r>
          </a:p>
        </p:txBody>
      </p:sp>
      <p:sp>
        <p:nvSpPr>
          <p:cNvPr id="46143" name="Text Box 6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-711200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34963" y="434975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319588" y="2314575"/>
            <a:ext cx="4187825" cy="31416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MT. SINAI</a:t>
            </a:r>
          </a:p>
        </p:txBody>
      </p:sp>
      <p:sp>
        <p:nvSpPr>
          <p:cNvPr id="45122" name="Text Box 6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Mediterranean Ozhi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 of                    Aqaba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EJIPT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LEBANON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830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8279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Jericho</a:t>
              </a:r>
            </a:p>
          </p:txBody>
        </p:sp>
        <p:grpSp>
          <p:nvGrpSpPr>
            <p:cNvPr id="218281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Kathi            Ozhi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Galilee Ozhi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Nazareth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JERUSALEM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Beersheba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ISRAEL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408238" y="1438275"/>
            <a:ext cx="23114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8321" name="Text Box 209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-484188" y="2670175"/>
            <a:ext cx="968376" cy="13604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360363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2187575" y="2135188"/>
            <a:ext cx="60547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   </a:t>
            </a:r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Obukhru </a:t>
            </a:r>
            <a:endParaRPr lang="en-US" sz="129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7177" name="Rectangle 7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47178" name="Text Box 74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81013" y="0"/>
            <a:ext cx="968375" cy="1400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1063625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357188" y="4397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05819" y="325358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1516063" y="0"/>
            <a:ext cx="2154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ochiikak</a:t>
            </a:r>
            <a:r>
              <a:rPr lang="en-US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sz="1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ikapimei</a:t>
            </a: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20:1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265" name="Group 89"/>
          <p:cNvGrpSpPr>
            <a:grpSpLocks/>
          </p:cNvGrpSpPr>
          <p:nvPr/>
        </p:nvGrpSpPr>
        <p:grpSpPr bwMode="auto">
          <a:xfrm>
            <a:off x="1590675" y="941388"/>
            <a:ext cx="808038" cy="3529012"/>
            <a:chOff x="1017" y="500"/>
            <a:chExt cx="509" cy="2323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42" y="1461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OJII SII </a:t>
              </a: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1614488" y="25400"/>
            <a:ext cx="1930400" cy="341313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6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50262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0263" name="Rectangle 8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50264" name="Text Box 8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grpSp>
        <p:nvGrpSpPr>
          <p:cNvPr id="50252" name="Group 76"/>
          <p:cNvGrpSpPr>
            <a:grpSpLocks/>
          </p:cNvGrpSpPr>
          <p:nvPr/>
        </p:nvGrpSpPr>
        <p:grpSpPr bwMode="auto">
          <a:xfrm>
            <a:off x="3956050" y="2151063"/>
            <a:ext cx="3927475" cy="3257550"/>
            <a:chOff x="2448" y="2208"/>
            <a:chExt cx="1584" cy="2052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9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BEERSHEBA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KOTU</a:t>
              </a: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  <a:b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67" name="Text Box 9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25" grpId="0" animBg="1"/>
      <p:bldP spid="50226" grpId="0" animBg="1"/>
      <p:bldP spid="5025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459288" y="2463800"/>
            <a:ext cx="16319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EUPHRATES KORII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PERSIAN GULF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074988" y="2482850"/>
            <a:ext cx="16414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GALILEE OZHI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586413"/>
            <a:ext cx="13303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2"/>
                </a:solidFill>
                <a:effectLst/>
                <a:latin typeface="Arial" charset="0"/>
              </a:rPr>
              <a:t> KOHO OZHI</a:t>
            </a:r>
            <a:endParaRPr lang="en-US" sz="2400" b="1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492250" y="1449388"/>
            <a:ext cx="1817688" cy="822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MEDITER-RANEAN         OZHI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3141663" y="3856038"/>
            <a:ext cx="17303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 KATHI OZHI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452938"/>
            <a:ext cx="8350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UR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88038" y="2970213"/>
            <a:ext cx="11906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BABYLON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925638"/>
            <a:ext cx="12858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HARAN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468438"/>
            <a:ext cx="12922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NINEVEH (ASSYRIA)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1982788" y="2825750"/>
            <a:ext cx="10572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KANAAN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038350" y="3363913"/>
            <a:ext cx="143033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JERUSALEM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2343150" y="4708525"/>
            <a:ext cx="1316038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KADESH BARNEA</a:t>
            </a:r>
            <a:endParaRPr lang="en-US" sz="2400" b="1" i="0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48013" y="5207000"/>
            <a:ext cx="1130300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MT. SINAI</a:t>
            </a:r>
            <a:endParaRPr lang="en-US" sz="2400" b="1" i="0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73250" y="4138613"/>
            <a:ext cx="74453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EJIPT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529013" y="3063875"/>
            <a:ext cx="12128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MOUNT NEBO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944938" y="3697288"/>
            <a:ext cx="3352800" cy="21812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SO-O PFII KOWO THOPFII ZHII OBU!</a:t>
            </a: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51254" name="Text Box 54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67000" y="2682875"/>
            <a:ext cx="5029200" cy="2530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ECHOW…SII KOLO KHRU KOTHO KOLA KOLEI HI LESHE...</a:t>
            </a: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6070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6071" name="Text Box 5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9108" name="Text Box 2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5060" name="Text Box 2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0134" name="Text Box 2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115411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4231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4232" name="Text Box 24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14338" y="1793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36938" y="2397125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RO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1" name="Rectangle 19"/>
          <p:cNvSpPr>
            <a:spLocks noChangeArrowheads="1"/>
          </p:cNvSpPr>
          <p:nvPr/>
        </p:nvSpPr>
        <p:spPr bwMode="auto">
          <a:xfrm>
            <a:off x="-1333500" y="1922463"/>
            <a:ext cx="26670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</a:t>
            </a: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46425" y="5164138"/>
            <a:ext cx="704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43325" y="3078163"/>
            <a:ext cx="704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52600" y="2817813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78163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668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HITHOPFIIE ADI VANO TILI!</a:t>
            </a: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07943" name="Text Box 7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5" grpId="0" animBg="1"/>
      <p:bldP spid="207916" grpId="0" animBg="1"/>
      <p:bldP spid="207917" grpId="0" animBg="1"/>
      <p:bldP spid="207918" grpId="0" animBg="1"/>
      <p:bldP spid="207919" grpId="0" animBg="1"/>
      <p:bldP spid="207920" grpId="0" animBg="1"/>
      <p:bldP spid="207921" grpId="0" animBg="1"/>
      <p:bldP spid="207922" grpId="0" animBg="1"/>
      <p:bldP spid="207928" grpId="0" animBg="1"/>
      <p:bldP spid="207929" grpId="0" animBg="1"/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115411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6281" name="Text Box 2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1887538" y="992188"/>
            <a:ext cx="11811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800" y="102235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(MEDITERRANEAN OZHI)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(EUPHRATES KORII)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18163"/>
            <a:ext cx="4024313" cy="5873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(PERSIAN GULF)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1906588" y="992188"/>
            <a:ext cx="10064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7306" name="Text Box 2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9921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8330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11001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41588" y="5627688"/>
            <a:ext cx="847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9358" name="Text Box 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1060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0382" name="Text Box 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11001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140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1406" name="Text Box 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10334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2431" name="Text Box 3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993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3455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3456" name="Text Box 3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10207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919538" y="3130550"/>
            <a:ext cx="26987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 KORII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1654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1656" name="Text Box 4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81025" y="1793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88950" y="-2106613"/>
            <a:ext cx="1695450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496888" y="5943600"/>
            <a:ext cx="77978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sz="2400" b="1" i="0">
                <a:solidFill>
                  <a:srgbClr val="FFFF00"/>
                </a:solidFill>
                <a:effectLst/>
              </a:rPr>
              <a:t>SOKHRO PU PILO KORU  #03a; (larii akro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336675" y="850900"/>
            <a:ext cx="6977063" cy="3381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rgbClr val="00FF00"/>
                </a:solidFill>
                <a:effectLst/>
              </a:rPr>
              <a:t>LARII KALI 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OBALI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 PFOLO YE,</a:t>
            </a:r>
            <a:endParaRPr lang="en-US" sz="3600">
              <a:solidFill>
                <a:srgbClr val="00FF00"/>
              </a:solidFill>
              <a:effectLst/>
            </a:endParaRPr>
          </a:p>
          <a:p>
            <a:r>
              <a:rPr lang="en-US" sz="4800">
                <a:solidFill>
                  <a:srgbClr val="FAFD00"/>
                </a:solidFill>
                <a:effectLst/>
              </a:rPr>
              <a:t>AVU KALI, </a:t>
            </a:r>
          </a:p>
          <a:p>
            <a:r>
              <a:rPr lang="en-US" sz="4800">
                <a:solidFill>
                  <a:srgbClr val="FAFD00"/>
                </a:solidFill>
                <a:effectLst/>
              </a:rPr>
              <a:t>KOKHRI HIO,</a:t>
            </a:r>
            <a:endParaRPr lang="en-US" sz="6600">
              <a:solidFill>
                <a:srgbClr val="FAFD00"/>
              </a:solidFill>
              <a:effectLst/>
            </a:endParaRP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268288" y="219075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10334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344488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2673" name="Text Box 3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8" name="Rectangle 20"/>
          <p:cNvSpPr>
            <a:spLocks noChangeArrowheads="1"/>
          </p:cNvSpPr>
          <p:nvPr/>
        </p:nvSpPr>
        <p:spPr bwMode="auto">
          <a:xfrm>
            <a:off x="342900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4724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4725" name="Text Box 3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540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342900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5749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5750" name="Text Box 3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920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7800" name="Rectangle 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7801" name="Text Box 4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-484188" y="0"/>
            <a:ext cx="968376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346075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8826" name="Rectangle 4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8827" name="Text Box 4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42900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9852" name="Rectangle 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9853" name="Text Box 4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342900" y="43338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0878" name="Rectangle 4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0879" name="Text Box 4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342900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1905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1906" name="Text Box 5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346075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35300" y="2478088"/>
            <a:ext cx="4968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2928" name="Rectangle 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2929" name="Text Box 49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3" name="Rectangle 19"/>
          <p:cNvSpPr>
            <a:spLocks noChangeArrowheads="1"/>
          </p:cNvSpPr>
          <p:nvPr/>
        </p:nvSpPr>
        <p:spPr bwMode="auto">
          <a:xfrm>
            <a:off x="342900" y="43180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79700" y="3097213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95588" y="2987675"/>
            <a:ext cx="3841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048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3954" name="Rectangle 5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3955" name="Text Box 5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665538"/>
            <a:ext cx="3402012" cy="2525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/>
              </a:rPr>
              <a:t>…KOKHRI HI KOTO ZHI OCHA PRAKORU DUNO.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7406" name="Picture 14"/>
          <p:cNvPicPr>
            <a:picLocks noChangeAspect="1" noChangeArrowheads="1"/>
          </p:cNvPicPr>
          <p:nvPr/>
        </p:nvPicPr>
        <p:blipFill>
          <a:blip r:embed="rId2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7" name="Picture 15"/>
          <p:cNvPicPr>
            <a:picLocks noChangeAspect="1" noChangeArrowheads="1"/>
          </p:cNvPicPr>
          <p:nvPr/>
        </p:nvPicPr>
        <p:blipFill>
          <a:blip r:embed="rId3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5509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/>
              </a:rPr>
              <a:t>AVU KALI KOKHRI PUHIO…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87417" name="Text Box 2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339725" y="44291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4982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4983" name="Text Box 5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-968375" y="219075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336550" y="441325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6008" name="Rectangle 5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6009" name="Text Box 5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-698500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38138" y="4397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8059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8060" name="Text Box 6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5" name="Rectangle 19"/>
          <p:cNvSpPr>
            <a:spLocks noChangeArrowheads="1"/>
          </p:cNvSpPr>
          <p:nvPr/>
        </p:nvSpPr>
        <p:spPr bwMode="auto">
          <a:xfrm>
            <a:off x="342900" y="4397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7036" name="Rectangle 6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7037" name="Text Box 6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1087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338138" y="441325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9101" name="Rectangle 7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29104" name="Text Box 8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-1320800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99" name="Rectangle 19"/>
          <p:cNvSpPr>
            <a:spLocks noChangeArrowheads="1"/>
          </p:cNvSpPr>
          <p:nvPr/>
        </p:nvSpPr>
        <p:spPr bwMode="auto">
          <a:xfrm>
            <a:off x="336550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264319" y="2153444"/>
            <a:ext cx="36877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OJII SII</a:t>
            </a: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grpSp>
        <p:nvGrpSpPr>
          <p:cNvPr id="199747" name="Group 67"/>
          <p:cNvGrpSpPr>
            <a:grpSpLocks/>
          </p:cNvGrpSpPr>
          <p:nvPr/>
        </p:nvGrpSpPr>
        <p:grpSpPr bwMode="auto">
          <a:xfrm>
            <a:off x="3886200" y="3533775"/>
            <a:ext cx="2514600" cy="2417763"/>
            <a:chOff x="2448" y="2226"/>
            <a:chExt cx="1584" cy="1523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4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BEERSHEBA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KOTU</a:t>
              </a:r>
              <a:r>
                <a:rPr lang="ja-JP" alt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1986756" y="3159919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484188" y="5492750"/>
            <a:ext cx="1155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Ochikakriikapimei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9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20:1</a:t>
            </a:r>
          </a:p>
        </p:txBody>
      </p:sp>
      <p:sp>
        <p:nvSpPr>
          <p:cNvPr id="199741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99749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99750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99751" name="Text Box 7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7" name="Rectangle 7"/>
          <p:cNvSpPr>
            <a:spLocks noChangeArrowheads="1"/>
          </p:cNvSpPr>
          <p:nvPr/>
        </p:nvSpPr>
        <p:spPr bwMode="auto">
          <a:xfrm>
            <a:off x="4459288" y="2463800"/>
            <a:ext cx="16319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EUPHRATES KORII</a:t>
            </a:r>
          </a:p>
        </p:txBody>
      </p:sp>
      <p:sp>
        <p:nvSpPr>
          <p:cNvPr id="2969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PERSIAN GULF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2969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73" name="Rectangle 13"/>
          <p:cNvSpPr>
            <a:spLocks noChangeArrowheads="1"/>
          </p:cNvSpPr>
          <p:nvPr/>
        </p:nvSpPr>
        <p:spPr bwMode="auto">
          <a:xfrm>
            <a:off x="3163888" y="2482850"/>
            <a:ext cx="16414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GALILEEE OZHI </a:t>
            </a:r>
          </a:p>
        </p:txBody>
      </p:sp>
      <p:sp>
        <p:nvSpPr>
          <p:cNvPr id="296974" name="Rectangle 14"/>
          <p:cNvSpPr>
            <a:spLocks noChangeArrowheads="1"/>
          </p:cNvSpPr>
          <p:nvPr/>
        </p:nvSpPr>
        <p:spPr bwMode="auto">
          <a:xfrm>
            <a:off x="2516188" y="5561013"/>
            <a:ext cx="13303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2"/>
                </a:solidFill>
                <a:effectLst/>
                <a:latin typeface="Arial" charset="0"/>
              </a:rPr>
              <a:t>KOHO OZHI</a:t>
            </a:r>
            <a:endParaRPr lang="en-US" sz="2400" b="1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6975" name="Rectangle 15"/>
          <p:cNvSpPr>
            <a:spLocks noChangeArrowheads="1"/>
          </p:cNvSpPr>
          <p:nvPr/>
        </p:nvSpPr>
        <p:spPr bwMode="auto">
          <a:xfrm>
            <a:off x="1492250" y="1449388"/>
            <a:ext cx="1817688" cy="822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MEDITER-RANEAN         OZHI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2969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7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6980" name="Rectangle 20"/>
          <p:cNvSpPr>
            <a:spLocks noChangeArrowheads="1"/>
          </p:cNvSpPr>
          <p:nvPr/>
        </p:nvSpPr>
        <p:spPr bwMode="auto">
          <a:xfrm>
            <a:off x="3141663" y="3856038"/>
            <a:ext cx="17303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KATHI OZHI 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2969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4" name="Rectangle 24"/>
          <p:cNvSpPr>
            <a:spLocks noChangeArrowheads="1"/>
          </p:cNvSpPr>
          <p:nvPr/>
        </p:nvSpPr>
        <p:spPr bwMode="auto">
          <a:xfrm>
            <a:off x="6896100" y="4452938"/>
            <a:ext cx="8350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UR</a:t>
            </a:r>
          </a:p>
        </p:txBody>
      </p:sp>
      <p:sp>
        <p:nvSpPr>
          <p:cNvPr id="296985" name="Rectangle 25"/>
          <p:cNvSpPr>
            <a:spLocks noChangeArrowheads="1"/>
          </p:cNvSpPr>
          <p:nvPr/>
        </p:nvSpPr>
        <p:spPr bwMode="auto">
          <a:xfrm>
            <a:off x="5888038" y="2970213"/>
            <a:ext cx="11906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BABYLON</a:t>
            </a:r>
          </a:p>
        </p:txBody>
      </p:sp>
      <p:sp>
        <p:nvSpPr>
          <p:cNvPr id="296986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7" name="Rectangle 27"/>
          <p:cNvSpPr>
            <a:spLocks noChangeArrowheads="1"/>
          </p:cNvSpPr>
          <p:nvPr/>
        </p:nvSpPr>
        <p:spPr bwMode="auto">
          <a:xfrm>
            <a:off x="5487988" y="1925638"/>
            <a:ext cx="12858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HARAN</a:t>
            </a:r>
          </a:p>
        </p:txBody>
      </p:sp>
      <p:sp>
        <p:nvSpPr>
          <p:cNvPr id="296988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9" name="Rectangle 29"/>
          <p:cNvSpPr>
            <a:spLocks noChangeArrowheads="1"/>
          </p:cNvSpPr>
          <p:nvPr/>
        </p:nvSpPr>
        <p:spPr bwMode="auto">
          <a:xfrm>
            <a:off x="7088188" y="1468438"/>
            <a:ext cx="12922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NINEVEH (ASSYRIA)</a:t>
            </a:r>
          </a:p>
        </p:txBody>
      </p:sp>
      <p:sp>
        <p:nvSpPr>
          <p:cNvPr id="296990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1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2" name="Rectangle 32"/>
          <p:cNvSpPr>
            <a:spLocks noChangeArrowheads="1"/>
          </p:cNvSpPr>
          <p:nvPr/>
        </p:nvSpPr>
        <p:spPr bwMode="auto">
          <a:xfrm>
            <a:off x="1982788" y="2825750"/>
            <a:ext cx="10572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KANAAN</a:t>
            </a:r>
          </a:p>
        </p:txBody>
      </p:sp>
      <p:sp>
        <p:nvSpPr>
          <p:cNvPr id="296993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4" name="Rectangle 34"/>
          <p:cNvSpPr>
            <a:spLocks noChangeArrowheads="1"/>
          </p:cNvSpPr>
          <p:nvPr/>
        </p:nvSpPr>
        <p:spPr bwMode="auto">
          <a:xfrm>
            <a:off x="2038350" y="3363913"/>
            <a:ext cx="143033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JERUSALEM</a:t>
            </a:r>
          </a:p>
        </p:txBody>
      </p:sp>
      <p:sp>
        <p:nvSpPr>
          <p:cNvPr id="296995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6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7" name="Rectangle 37"/>
          <p:cNvSpPr>
            <a:spLocks noChangeArrowheads="1"/>
          </p:cNvSpPr>
          <p:nvPr/>
        </p:nvSpPr>
        <p:spPr bwMode="auto">
          <a:xfrm>
            <a:off x="2343150" y="4708525"/>
            <a:ext cx="1316038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KADESH BARNEA</a:t>
            </a:r>
            <a:endParaRPr lang="en-US" sz="2400" b="1" i="0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6998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9" name="Rectangle 39"/>
          <p:cNvSpPr>
            <a:spLocks noChangeArrowheads="1"/>
          </p:cNvSpPr>
          <p:nvPr/>
        </p:nvSpPr>
        <p:spPr bwMode="auto">
          <a:xfrm>
            <a:off x="3148013" y="5207000"/>
            <a:ext cx="1130300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MT. SINAI</a:t>
            </a:r>
            <a:endParaRPr lang="en-US" sz="2400" b="1" i="0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7000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1" name="Rectangle 41"/>
          <p:cNvSpPr>
            <a:spLocks noChangeArrowheads="1"/>
          </p:cNvSpPr>
          <p:nvPr/>
        </p:nvSpPr>
        <p:spPr bwMode="auto">
          <a:xfrm>
            <a:off x="1873250" y="4138613"/>
            <a:ext cx="74453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EJIPT</a:t>
            </a:r>
          </a:p>
        </p:txBody>
      </p:sp>
      <p:sp>
        <p:nvSpPr>
          <p:cNvPr id="297002" name="Rectangle 42"/>
          <p:cNvSpPr>
            <a:spLocks noChangeArrowheads="1"/>
          </p:cNvSpPr>
          <p:nvPr/>
        </p:nvSpPr>
        <p:spPr bwMode="auto">
          <a:xfrm>
            <a:off x="3529013" y="3063875"/>
            <a:ext cx="12128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MOUNT NEBO</a:t>
            </a:r>
          </a:p>
        </p:txBody>
      </p:sp>
      <p:sp>
        <p:nvSpPr>
          <p:cNvPr id="297003" name="Text Box 43"/>
          <p:cNvSpPr txBox="1">
            <a:spLocks noChangeArrowheads="1"/>
          </p:cNvSpPr>
          <p:nvPr/>
        </p:nvSpPr>
        <p:spPr bwMode="auto">
          <a:xfrm>
            <a:off x="3803650" y="3225800"/>
            <a:ext cx="3352800" cy="29511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SO-O PFII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KOWO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THOPFII ZHII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OBU!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700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7005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297006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7007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7008" name="Text Box 4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3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339725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81275" y="2611438"/>
            <a:ext cx="5029200" cy="1311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HITHOPFII ADI VANO TILI...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6560" name="Rectangle 1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36561" name="Text Box 1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544763"/>
            <a:ext cx="8128000" cy="11906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Ariipei oji mara prakazhii leino pfo Akhrumei somashii kowo..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341313" y="44291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849688" y="3519488"/>
            <a:ext cx="2744787" cy="2654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…Bible li </a:t>
            </a:r>
            <a:r>
              <a:rPr lang="ja-JP" alt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hibvii tie tikocho</a:t>
            </a:r>
            <a:r>
              <a:rPr lang="ja-JP" alt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sii ichowo ni leleino mozhune khri ti lole!  </a:t>
            </a: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4694" name="Rectangle 70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54696" name="Text Box 7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5" grpId="0" animBg="1"/>
      <p:bldP spid="154680" grpId="0" animBg="1"/>
      <p:bldP spid="1546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5" grpId="0" animBg="1"/>
      <p:bldP spid="718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334963" y="44291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490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508" name="Group 60"/>
          <p:cNvGrpSpPr>
            <a:grpSpLocks/>
          </p:cNvGrpSpPr>
          <p:nvPr/>
        </p:nvGrpSpPr>
        <p:grpSpPr bwMode="auto">
          <a:xfrm>
            <a:off x="1984375" y="1377950"/>
            <a:ext cx="2894013" cy="1343025"/>
            <a:chOff x="2330" y="2052"/>
            <a:chExt cx="1823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330" y="2078"/>
              <a:ext cx="10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400" b="1" i="0">
                  <a:solidFill>
                    <a:srgbClr val="790015"/>
                  </a:solidFill>
                  <a:effectLst/>
                  <a:latin typeface="Helvetica" charset="0"/>
                </a:rPr>
                <a:t>CHIIJIIPHE</a:t>
              </a:r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400" b="1" i="0">
                  <a:solidFill>
                    <a:srgbClr val="790015"/>
                  </a:solidFill>
                  <a:effectLst/>
                  <a:latin typeface="Helvetica" charset="0"/>
                </a:rPr>
                <a:t>KOSO</a:t>
              </a:r>
              <a:endParaRPr lang="en-US" sz="20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14" name="Group 66"/>
          <p:cNvGrpSpPr>
            <a:grpSpLocks/>
          </p:cNvGrpSpPr>
          <p:nvPr/>
        </p:nvGrpSpPr>
        <p:grpSpPr bwMode="auto">
          <a:xfrm>
            <a:off x="23812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ABRAHAM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20" name="Group 72"/>
          <p:cNvGrpSpPr>
            <a:grpSpLocks/>
          </p:cNvGrpSpPr>
          <p:nvPr/>
        </p:nvGrpSpPr>
        <p:grpSpPr bwMode="auto">
          <a:xfrm>
            <a:off x="26479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JOSEPH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26" name="Group 78"/>
          <p:cNvGrpSpPr>
            <a:grpSpLocks/>
          </p:cNvGrpSpPr>
          <p:nvPr/>
        </p:nvGrpSpPr>
        <p:grpSpPr bwMode="auto">
          <a:xfrm>
            <a:off x="2914650" y="24066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MOSES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32" name="Group 84"/>
          <p:cNvGrpSpPr>
            <a:grpSpLocks/>
          </p:cNvGrpSpPr>
          <p:nvPr/>
        </p:nvGrpSpPr>
        <p:grpSpPr bwMode="auto">
          <a:xfrm>
            <a:off x="3270250" y="26860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JOSHUA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38" name="Group 90"/>
          <p:cNvGrpSpPr>
            <a:grpSpLocks/>
          </p:cNvGrpSpPr>
          <p:nvPr/>
        </p:nvGrpSpPr>
        <p:grpSpPr bwMode="auto">
          <a:xfrm>
            <a:off x="3476625" y="3003550"/>
            <a:ext cx="2874963" cy="1343025"/>
            <a:chOff x="2342" y="2052"/>
            <a:chExt cx="181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342" y="2078"/>
              <a:ext cx="10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600" b="1" i="0">
                  <a:solidFill>
                    <a:srgbClr val="790015"/>
                  </a:solidFill>
                  <a:effectLst/>
                  <a:latin typeface="Helvetica" charset="0"/>
                </a:rPr>
                <a:t>AMAZHI</a:t>
              </a:r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600" b="1" i="0">
                  <a:solidFill>
                    <a:srgbClr val="790015"/>
                  </a:solidFill>
                  <a:effectLst/>
                  <a:latin typeface="Helvetica" charset="0"/>
                </a:rPr>
                <a:t>CHILU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44" name="Group 96"/>
          <p:cNvGrpSpPr>
            <a:grpSpLocks/>
          </p:cNvGrpSpPr>
          <p:nvPr/>
        </p:nvGrpSpPr>
        <p:grpSpPr bwMode="auto">
          <a:xfrm>
            <a:off x="3781425" y="3321050"/>
            <a:ext cx="2862263" cy="1343025"/>
            <a:chOff x="2350" y="2052"/>
            <a:chExt cx="1803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350" y="2078"/>
              <a:ext cx="10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MOVU CHILU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50" name="Group 102"/>
          <p:cNvGrpSpPr>
            <a:grpSpLocks/>
          </p:cNvGrpSpPr>
          <p:nvPr/>
        </p:nvGrpSpPr>
        <p:grpSpPr bwMode="auto">
          <a:xfrm>
            <a:off x="3971925" y="3676650"/>
            <a:ext cx="2913063" cy="1343025"/>
            <a:chOff x="2318" y="2052"/>
            <a:chExt cx="1835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318" y="2078"/>
              <a:ext cx="109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200" b="1" i="0">
                  <a:solidFill>
                    <a:srgbClr val="790015"/>
                  </a:solidFill>
                  <a:effectLst/>
                  <a:latin typeface="Helvetica" charset="0"/>
                </a:rPr>
                <a:t>CHIILI</a:t>
              </a:r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200" b="1" i="0">
                  <a:solidFill>
                    <a:srgbClr val="790015"/>
                  </a:solidFill>
                  <a:effectLst/>
                  <a:latin typeface="Helvetica" charset="0"/>
                </a:rPr>
                <a:t>KOSO</a:t>
              </a:r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400" b="1" i="0">
                  <a:solidFill>
                    <a:srgbClr val="790015"/>
                  </a:solidFill>
                  <a:effectLst/>
                  <a:latin typeface="Helvetica" charset="0"/>
                </a:rPr>
                <a:t>CHIL</a:t>
              </a:r>
              <a:r>
                <a:rPr lang="en-US" sz="1200" b="1" i="0">
                  <a:solidFill>
                    <a:srgbClr val="790015"/>
                  </a:solidFill>
                  <a:effectLst/>
                  <a:latin typeface="Helvetica" charset="0"/>
                </a:rPr>
                <a:t>U</a:t>
              </a:r>
              <a:endParaRPr lang="en-US" sz="1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56" name="Group 108"/>
          <p:cNvGrpSpPr>
            <a:grpSpLocks/>
          </p:cNvGrpSpPr>
          <p:nvPr/>
        </p:nvGrpSpPr>
        <p:grpSpPr bwMode="auto">
          <a:xfrm>
            <a:off x="4310063" y="4011613"/>
            <a:ext cx="2851150" cy="1333500"/>
            <a:chOff x="2595" y="2271"/>
            <a:chExt cx="1796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595" y="2298"/>
              <a:ext cx="10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MAKRAKOBU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232561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2565" name="Group 117"/>
            <p:cNvGrpSpPr>
              <a:grpSpLocks/>
            </p:cNvGrpSpPr>
            <p:nvPr/>
          </p:nvGrpSpPr>
          <p:grpSpPr bwMode="auto">
            <a:xfrm>
              <a:off x="4058" y="130"/>
              <a:ext cx="634" cy="283"/>
              <a:chOff x="3082" y="3101"/>
              <a:chExt cx="497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174" y="3101"/>
                <a:ext cx="40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JISU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2577" name="Rectangle 12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32578" name="Text Box 1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484438" y="935038"/>
            <a:ext cx="6086475" cy="4359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ECHO WOLI NILE LANO NILE ITSII AMOCHO LEINO…                    CHINGHEI KAPRA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PEI ZHII CHARE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SII ZHI KOLEI HIO!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8" y="1751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439738" y="5691188"/>
            <a:ext cx="69913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FF00"/>
                </a:solidFill>
                <a:effectLst/>
              </a:rPr>
              <a:t>OJII CHARI NELO KORU OPO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93554" name="Text Box 1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Where is </a:t>
            </a:r>
            <a:r>
              <a:rPr lang="en-US" sz="4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that</a:t>
            </a:r>
            <a:r>
              <a:rPr lang="en-US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place, anyway?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835150" y="1652588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r>
              <a:rPr lang="en-US" sz="6000" b="1">
                <a:solidFill>
                  <a:srgbClr val="FAFD00"/>
                </a:solidFill>
                <a:effectLst/>
                <a:latin typeface="Times" charset="0"/>
              </a:rPr>
              <a:t>Kotho kola oshu ile meizhii ozhu korii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858125" y="2660650"/>
            <a:ext cx="450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rgbClr val="FAFD00"/>
                </a:solidFill>
                <a:effectLst/>
                <a:latin typeface="Times" charset="0"/>
              </a:rPr>
              <a:t>©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766888" y="3925888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Nino echu-o li obu sii adi chii bue cho sii siile!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92534" name="Text Box 2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i="0">
              <a:solidFill>
                <a:srgbClr val="FFEC14"/>
              </a:solidFill>
              <a:effectLst/>
              <a:latin typeface="Times" charset="0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628900" y="358775"/>
            <a:ext cx="6418263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0A1E"/>
                </a:solidFill>
                <a:effectLst/>
              </a:rPr>
              <a:t>Echu-o li Bible…Amolo Leino sii nino mocho-o bule…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4653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                  •Itsii Kali </a:t>
            </a:r>
            <a:r>
              <a:rPr lang="ja-JP" altLang="en-US" sz="2400" b="1" i="0">
                <a:solidFill>
                  <a:srgbClr val="1EAFCC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1EAFCC"/>
                </a:solidFill>
                <a:effectLst/>
              </a:rPr>
              <a:t>Bible File</a:t>
            </a:r>
            <a:r>
              <a:rPr lang="ja-JP" altLang="en-US" sz="2400" b="1" i="0">
                <a:solidFill>
                  <a:srgbClr val="1EAFCC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1EAFCC"/>
                </a:solidFill>
                <a:effectLst/>
              </a:rPr>
              <a:t> tikocho</a:t>
            </a:r>
            <a:endParaRPr lang="en-US" sz="2400" b="1" i="0">
              <a:solidFill>
                <a:srgbClr val="FFCC18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• </a:t>
            </a:r>
            <a:r>
              <a:rPr lang="ja-JP" altLang="en-US" sz="2400" b="1" i="0">
                <a:solidFill>
                  <a:srgbClr val="FFCC18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FFCC18"/>
                </a:solidFill>
                <a:effectLst/>
              </a:rPr>
              <a:t> Bible File</a:t>
            </a:r>
            <a:r>
              <a:rPr lang="ja-JP" altLang="en-US" sz="2400" b="1" i="0">
                <a:solidFill>
                  <a:srgbClr val="FFCC18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CC18"/>
                </a:solidFill>
                <a:effectLst/>
              </a:rPr>
              <a:t>…C 7 M J</a:t>
            </a:r>
            <a:r>
              <a:rPr lang="en-US" sz="2400" b="1" i="0">
                <a:solidFill>
                  <a:srgbClr val="1EAFCC"/>
                </a:solidFill>
                <a:effectLst/>
              </a:rPr>
              <a:t> </a:t>
            </a:r>
            <a:r>
              <a:rPr lang="en-US" sz="2400" b="1" i="0">
                <a:solidFill>
                  <a:srgbClr val="FFCC18"/>
                </a:solidFill>
                <a:effectLst/>
              </a:rPr>
              <a:t>Hruprakocho </a:t>
            </a:r>
            <a:r>
              <a:rPr lang="en-US" b="1" i="0">
                <a:solidFill>
                  <a:srgbClr val="1EAFCC"/>
                </a:solidFill>
                <a:effectLst/>
              </a:rPr>
              <a:t> </a:t>
            </a:r>
            <a:r>
              <a:rPr lang="en-US" sz="2400" b="1" i="0">
                <a:solidFill>
                  <a:srgbClr val="1EAFCC"/>
                </a:solidFill>
                <a:effectLst/>
              </a:rPr>
              <a:t>Itsii</a:t>
            </a:r>
            <a:r>
              <a:rPr lang="en-US" sz="2000" b="1" i="0">
                <a:solidFill>
                  <a:srgbClr val="1EAFCC"/>
                </a:solidFill>
                <a:effectLst/>
              </a:rPr>
              <a:t> </a:t>
            </a:r>
            <a:r>
              <a:rPr lang="en-US" sz="2400" b="1" i="0">
                <a:solidFill>
                  <a:srgbClr val="1EAFCC"/>
                </a:solidFill>
                <a:effectLst/>
              </a:rPr>
              <a:t>nasii</a:t>
            </a:r>
            <a:endParaRPr lang="en-US" sz="6000" b="1" i="0">
              <a:solidFill>
                <a:srgbClr val="FFCC18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• </a:t>
            </a:r>
            <a:r>
              <a:rPr lang="en-US" sz="2400" b="1" i="0">
                <a:solidFill>
                  <a:srgbClr val="1EAFCC"/>
                </a:solidFill>
                <a:effectLst/>
              </a:rPr>
              <a:t>Itsii</a:t>
            </a:r>
            <a:r>
              <a:rPr lang="en-US" sz="2400" b="1" i="0">
                <a:solidFill>
                  <a:srgbClr val="FFCC18"/>
                </a:solidFill>
                <a:effectLst/>
              </a:rPr>
              <a:t> leino Bible li  Oko Kajii Khru hibviitie tikocho siikolo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  <a:effectLst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714625"/>
            <a:ext cx="7986713" cy="7429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713163"/>
            <a:ext cx="8247063" cy="13700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EA18"/>
                </a:solidFill>
                <a:effectLst/>
              </a:rPr>
              <a:t>• Bible zhii </a:t>
            </a:r>
            <a:r>
              <a:rPr lang="ja-JP" altLang="en-US" sz="2400" b="1" i="0">
                <a:solidFill>
                  <a:srgbClr val="FFEA18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FFEA18"/>
                </a:solidFill>
                <a:effectLst/>
              </a:rPr>
              <a:t>DEMOKO</a:t>
            </a:r>
            <a:r>
              <a:rPr lang="ja-JP" altLang="en-US" sz="2400" b="1" i="0">
                <a:solidFill>
                  <a:srgbClr val="FFEA18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EA18"/>
                </a:solidFill>
                <a:effectLst/>
              </a:rPr>
              <a:t> Kotholi: </a:t>
            </a:r>
            <a:r>
              <a:rPr lang="ja-JP" altLang="en-US" sz="2400" b="1" i="0">
                <a:solidFill>
                  <a:srgbClr val="43F22C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43F22C"/>
                </a:solidFill>
                <a:effectLst/>
              </a:rPr>
              <a:t>Kotho kola oshu ile meizhii ozhii koru</a:t>
            </a:r>
            <a:r>
              <a:rPr lang="ja-JP" altLang="en-US" sz="2400" b="1" i="0">
                <a:solidFill>
                  <a:srgbClr val="43F22C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EA18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43F22C"/>
              </a:solidFill>
              <a:effectLst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360363" y="3686175"/>
            <a:ext cx="8077200" cy="9302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4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9187" name="Group 3"/>
          <p:cNvGrpSpPr>
            <a:grpSpLocks/>
          </p:cNvGrpSpPr>
          <p:nvPr/>
        </p:nvGrpSpPr>
        <p:grpSpPr bwMode="auto">
          <a:xfrm>
            <a:off x="0" y="5327653"/>
            <a:ext cx="8831263" cy="1168400"/>
            <a:chOff x="48" y="3556"/>
            <a:chExt cx="5415" cy="736"/>
          </a:xfrm>
        </p:grpSpPr>
        <p:sp>
          <p:nvSpPr>
            <p:cNvPr id="34918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ko-KR" altLang="en-US" sz="1200" b="1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49189" name="Text Box 5"/>
            <p:cNvSpPr txBox="1">
              <a:spLocks noChangeArrowheads="1"/>
            </p:cNvSpPr>
            <p:nvPr/>
          </p:nvSpPr>
          <p:spPr bwMode="auto">
            <a:xfrm>
              <a:off x="409" y="3556"/>
              <a:ext cx="5054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2000" b="1" i="1" u="none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Bible…Amolo Leino modo kocho </a:t>
              </a:r>
            </a:p>
            <a:p>
              <a:pPr>
                <a:spcBef>
                  <a:spcPct val="50000"/>
                </a:spcBef>
              </a:pPr>
              <a:r>
                <a:rPr lang="en-US" altLang="ko-KR" sz="2000" b="1" i="1" u="none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Ministries International Inc. Fort Worth, Texas</a:t>
              </a:r>
              <a:endParaRPr lang="en-US" altLang="ko-KR" sz="1800" b="1" u="none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49190" name="Text Box 6"/>
            <p:cNvSpPr txBox="1">
              <a:spLocks noChangeArrowheads="1"/>
            </p:cNvSpPr>
            <p:nvPr/>
          </p:nvSpPr>
          <p:spPr bwMode="auto">
            <a:xfrm>
              <a:off x="1957" y="4042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ko-KR" sz="2000" u="none">
                  <a:solidFill>
                    <a:srgbClr val="FFFB0C"/>
                  </a:solidFill>
                  <a:latin typeface="Helvetica" charset="0"/>
                  <a:ea typeface="굴림" charset="0"/>
                  <a:cs typeface="굴림" charset="0"/>
                </a:rPr>
                <a:t>www.biblebasically.org</a:t>
              </a:r>
            </a:p>
          </p:txBody>
        </p:sp>
      </p:grpSp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900" b="1" u="none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7648575" y="6527800"/>
            <a:ext cx="603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u="none">
                <a:solidFill>
                  <a:srgbClr val="FFFFFF"/>
                </a:solidFill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349193" name="Text Box 9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u="none">
                <a:solidFill>
                  <a:srgbClr val="FFFFFF"/>
                </a:solidFill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49194" name="WordArt 10"/>
          <p:cNvSpPr>
            <a:spLocks noChangeArrowheads="1" noChangeShapeType="1" noTextEdit="1"/>
          </p:cNvSpPr>
          <p:nvPr/>
        </p:nvSpPr>
        <p:spPr bwMode="auto">
          <a:xfrm>
            <a:off x="1454150" y="427038"/>
            <a:ext cx="8702675" cy="46656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73725"/>
                        <a:invGamma/>
                      </a:srgbClr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73725"/>
                        <a:invGamma/>
                      </a:srgbClr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Amolo Leino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</a:t>
            </a: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44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Bible</a:t>
            </a:r>
            <a:r>
              <a:rPr lang="is-I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…Basically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link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i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Get this presentation for free!</a:t>
            </a:r>
            <a:endParaRPr lang="en-US" sz="1400" b="1" i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26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KARINA: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6 ODZII BVII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KAHI KOCHU NA: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10 OBU KHRU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KOSII KOCHNA: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OKO LEI KODO KOSO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9944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09945" name="Text Box 2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sng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sng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2596</TotalTime>
  <Pages>43</Pages>
  <Words>3073</Words>
  <Application>Microsoft Macintosh PowerPoint</Application>
  <PresentationFormat>On-screen Show (4:3)</PresentationFormat>
  <Paragraphs>1330</Paragraphs>
  <Slides>86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98" baseType="lpstr">
      <vt:lpstr>Times</vt:lpstr>
      <vt:lpstr>Monotype Sorts</vt:lpstr>
      <vt:lpstr>Arial</vt:lpstr>
      <vt:lpstr>Comic Sans MS</vt:lpstr>
      <vt:lpstr>Times New Roman</vt:lpstr>
      <vt:lpstr>굴림</vt:lpstr>
      <vt:lpstr>Helvetica</vt:lpstr>
      <vt:lpstr>Kosher-Normal</vt:lpstr>
      <vt:lpstr>Book Antiqua</vt:lpstr>
      <vt:lpstr>untitled 2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Bible…Basically link at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121</cp:revision>
  <cp:lastPrinted>2003-03-25T20:50:53Z</cp:lastPrinted>
  <dcterms:created xsi:type="dcterms:W3CDTF">2003-03-13T21:44:32Z</dcterms:created>
  <dcterms:modified xsi:type="dcterms:W3CDTF">2016-11-27T01:50:58Z</dcterms:modified>
</cp:coreProperties>
</file>