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3" r:id="rId3"/>
  </p:sldMasterIdLst>
  <p:notesMasterIdLst>
    <p:notesMasterId r:id="rId83"/>
  </p:notesMasterIdLst>
  <p:handoutMasterIdLst>
    <p:handoutMasterId r:id="rId84"/>
  </p:handoutMasterIdLst>
  <p:sldIdLst>
    <p:sldId id="452" r:id="rId4"/>
    <p:sldId id="442" r:id="rId5"/>
    <p:sldId id="374" r:id="rId6"/>
    <p:sldId id="414" r:id="rId7"/>
    <p:sldId id="450" r:id="rId8"/>
    <p:sldId id="333" r:id="rId9"/>
    <p:sldId id="443" r:id="rId10"/>
    <p:sldId id="435" r:id="rId11"/>
    <p:sldId id="385" r:id="rId12"/>
    <p:sldId id="316" r:id="rId13"/>
    <p:sldId id="373" r:id="rId14"/>
    <p:sldId id="388" r:id="rId15"/>
    <p:sldId id="416" r:id="rId16"/>
    <p:sldId id="430" r:id="rId17"/>
    <p:sldId id="411" r:id="rId18"/>
    <p:sldId id="354" r:id="rId19"/>
    <p:sldId id="261" r:id="rId20"/>
    <p:sldId id="262" r:id="rId21"/>
    <p:sldId id="299" r:id="rId22"/>
    <p:sldId id="340" r:id="rId23"/>
    <p:sldId id="264" r:id="rId24"/>
    <p:sldId id="371" r:id="rId25"/>
    <p:sldId id="372" r:id="rId26"/>
    <p:sldId id="268" r:id="rId27"/>
    <p:sldId id="436" r:id="rId28"/>
    <p:sldId id="444" r:id="rId29"/>
    <p:sldId id="403" r:id="rId30"/>
    <p:sldId id="260" r:id="rId31"/>
    <p:sldId id="412" r:id="rId32"/>
    <p:sldId id="272" r:id="rId33"/>
    <p:sldId id="317" r:id="rId34"/>
    <p:sldId id="318" r:id="rId35"/>
    <p:sldId id="319" r:id="rId36"/>
    <p:sldId id="320" r:id="rId37"/>
    <p:sldId id="337" r:id="rId38"/>
    <p:sldId id="321" r:id="rId39"/>
    <p:sldId id="270" r:id="rId40"/>
    <p:sldId id="305" r:id="rId41"/>
    <p:sldId id="304" r:id="rId42"/>
    <p:sldId id="275" r:id="rId43"/>
    <p:sldId id="441" r:id="rId44"/>
    <p:sldId id="341" r:id="rId45"/>
    <p:sldId id="440" r:id="rId46"/>
    <p:sldId id="277" r:id="rId47"/>
    <p:sldId id="278" r:id="rId48"/>
    <p:sldId id="279" r:id="rId49"/>
    <p:sldId id="342" r:id="rId50"/>
    <p:sldId id="343" r:id="rId51"/>
    <p:sldId id="280" r:id="rId52"/>
    <p:sldId id="281" r:id="rId53"/>
    <p:sldId id="327" r:id="rId54"/>
    <p:sldId id="282" r:id="rId55"/>
    <p:sldId id="344" r:id="rId56"/>
    <p:sldId id="284" r:id="rId57"/>
    <p:sldId id="283" r:id="rId58"/>
    <p:sldId id="285" r:id="rId59"/>
    <p:sldId id="286" r:id="rId60"/>
    <p:sldId id="287" r:id="rId61"/>
    <p:sldId id="288" r:id="rId62"/>
    <p:sldId id="407" r:id="rId63"/>
    <p:sldId id="431" r:id="rId64"/>
    <p:sldId id="432" r:id="rId65"/>
    <p:sldId id="445" r:id="rId66"/>
    <p:sldId id="446" r:id="rId67"/>
    <p:sldId id="292" r:id="rId68"/>
    <p:sldId id="293" r:id="rId69"/>
    <p:sldId id="294" r:id="rId70"/>
    <p:sldId id="295" r:id="rId71"/>
    <p:sldId id="447" r:id="rId72"/>
    <p:sldId id="351" r:id="rId73"/>
    <p:sldId id="408" r:id="rId74"/>
    <p:sldId id="394" r:id="rId75"/>
    <p:sldId id="393" r:id="rId76"/>
    <p:sldId id="315" r:id="rId77"/>
    <p:sldId id="312" r:id="rId78"/>
    <p:sldId id="410" r:id="rId79"/>
    <p:sldId id="449" r:id="rId80"/>
    <p:sldId id="451" r:id="rId81"/>
    <p:sldId id="418" r:id="rId82"/>
  </p:sldIdLst>
  <p:sldSz cx="9144000" cy="6858000" type="screen4x3"/>
  <p:notesSz cx="6858000" cy="9144000"/>
  <p:defaultTextStyle>
    <a:defPPr>
      <a:defRPr lang="en-US"/>
    </a:defPPr>
    <a:lvl1pPr algn="ctr" rtl="0" eaLnBrk="0" fontAlgn="base" hangingPunct="0">
      <a:spcBef>
        <a:spcPct val="0"/>
      </a:spcBef>
      <a:spcAft>
        <a:spcPct val="0"/>
      </a:spcAft>
      <a:defRPr sz="1000" u="sng" kern="1200">
        <a:solidFill>
          <a:srgbClr val="FFA27C"/>
        </a:solidFill>
        <a:latin typeface="Arial" charset="0"/>
        <a:ea typeface="ＭＳ Ｐゴシック" charset="0"/>
        <a:cs typeface="+mn-cs"/>
      </a:defRPr>
    </a:lvl1pPr>
    <a:lvl2pPr marL="457200" algn="ctr" rtl="0" eaLnBrk="0" fontAlgn="base" hangingPunct="0">
      <a:spcBef>
        <a:spcPct val="0"/>
      </a:spcBef>
      <a:spcAft>
        <a:spcPct val="0"/>
      </a:spcAft>
      <a:defRPr sz="1000" u="sng" kern="1200">
        <a:solidFill>
          <a:srgbClr val="FFA27C"/>
        </a:solidFill>
        <a:latin typeface="Arial" charset="0"/>
        <a:ea typeface="ＭＳ Ｐゴシック" charset="0"/>
        <a:cs typeface="+mn-cs"/>
      </a:defRPr>
    </a:lvl2pPr>
    <a:lvl3pPr marL="914400" algn="ctr" rtl="0" eaLnBrk="0" fontAlgn="base" hangingPunct="0">
      <a:spcBef>
        <a:spcPct val="0"/>
      </a:spcBef>
      <a:spcAft>
        <a:spcPct val="0"/>
      </a:spcAft>
      <a:defRPr sz="1000" u="sng" kern="1200">
        <a:solidFill>
          <a:srgbClr val="FFA27C"/>
        </a:solidFill>
        <a:latin typeface="Arial" charset="0"/>
        <a:ea typeface="ＭＳ Ｐゴシック" charset="0"/>
        <a:cs typeface="+mn-cs"/>
      </a:defRPr>
    </a:lvl3pPr>
    <a:lvl4pPr marL="1371600" algn="ctr" rtl="0" eaLnBrk="0" fontAlgn="base" hangingPunct="0">
      <a:spcBef>
        <a:spcPct val="0"/>
      </a:spcBef>
      <a:spcAft>
        <a:spcPct val="0"/>
      </a:spcAft>
      <a:defRPr sz="1000" u="sng" kern="1200">
        <a:solidFill>
          <a:srgbClr val="FFA27C"/>
        </a:solidFill>
        <a:latin typeface="Arial" charset="0"/>
        <a:ea typeface="ＭＳ Ｐゴシック" charset="0"/>
        <a:cs typeface="+mn-cs"/>
      </a:defRPr>
    </a:lvl4pPr>
    <a:lvl5pPr marL="1828800" algn="ctr" rtl="0" eaLnBrk="0" fontAlgn="base" hangingPunct="0">
      <a:spcBef>
        <a:spcPct val="0"/>
      </a:spcBef>
      <a:spcAft>
        <a:spcPct val="0"/>
      </a:spcAft>
      <a:defRPr sz="1000" u="sng" kern="1200">
        <a:solidFill>
          <a:srgbClr val="FFA27C"/>
        </a:solidFill>
        <a:latin typeface="Arial" charset="0"/>
        <a:ea typeface="ＭＳ Ｐゴシック" charset="0"/>
        <a:cs typeface="+mn-cs"/>
      </a:defRPr>
    </a:lvl5pPr>
    <a:lvl6pPr marL="2286000" algn="l" defTabSz="457200" rtl="0" eaLnBrk="1" latinLnBrk="0" hangingPunct="1">
      <a:defRPr sz="1000" u="sng" kern="1200">
        <a:solidFill>
          <a:srgbClr val="FFA27C"/>
        </a:solidFill>
        <a:latin typeface="Arial" charset="0"/>
        <a:ea typeface="ＭＳ Ｐゴシック" charset="0"/>
        <a:cs typeface="+mn-cs"/>
      </a:defRPr>
    </a:lvl6pPr>
    <a:lvl7pPr marL="2743200" algn="l" defTabSz="457200" rtl="0" eaLnBrk="1" latinLnBrk="0" hangingPunct="1">
      <a:defRPr sz="1000" u="sng" kern="1200">
        <a:solidFill>
          <a:srgbClr val="FFA27C"/>
        </a:solidFill>
        <a:latin typeface="Arial" charset="0"/>
        <a:ea typeface="ＭＳ Ｐゴシック" charset="0"/>
        <a:cs typeface="+mn-cs"/>
      </a:defRPr>
    </a:lvl7pPr>
    <a:lvl8pPr marL="3200400" algn="l" defTabSz="457200" rtl="0" eaLnBrk="1" latinLnBrk="0" hangingPunct="1">
      <a:defRPr sz="1000" u="sng" kern="1200">
        <a:solidFill>
          <a:srgbClr val="FFA27C"/>
        </a:solidFill>
        <a:latin typeface="Arial" charset="0"/>
        <a:ea typeface="ＭＳ Ｐゴシック" charset="0"/>
        <a:cs typeface="+mn-cs"/>
      </a:defRPr>
    </a:lvl8pPr>
    <a:lvl9pPr marL="3657600" algn="l" defTabSz="457200" rtl="0" eaLnBrk="1" latinLnBrk="0" hangingPunct="1">
      <a:defRPr sz="1000" u="sng" kern="1200">
        <a:solidFill>
          <a:srgbClr val="FFA27C"/>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4153">
          <p15:clr>
            <a:srgbClr val="A4A3A4"/>
          </p15:clr>
        </p15:guide>
        <p15:guide id="2" orient="horz" pos="4217">
          <p15:clr>
            <a:srgbClr val="A4A3A4"/>
          </p15:clr>
        </p15:guide>
        <p15:guide id="3" orient="horz" pos="759">
          <p15:clr>
            <a:srgbClr val="A4A3A4"/>
          </p15:clr>
        </p15:guide>
        <p15:guide id="4" orient="horz" pos="1643">
          <p15:clr>
            <a:srgbClr val="A4A3A4"/>
          </p15:clr>
        </p15:guide>
        <p15:guide id="5" orient="horz" pos="2419">
          <p15:clr>
            <a:srgbClr val="A4A3A4"/>
          </p15:clr>
        </p15:guide>
        <p15:guide id="6" orient="horz" pos="4101">
          <p15:clr>
            <a:srgbClr val="A4A3A4"/>
          </p15:clr>
        </p15:guide>
        <p15:guide id="7" pos="5153">
          <p15:clr>
            <a:srgbClr val="A4A3A4"/>
          </p15:clr>
        </p15:guide>
        <p15:guide id="8" pos="2023">
          <p15:clr>
            <a:srgbClr val="A4A3A4"/>
          </p15:clr>
        </p15:guide>
        <p15:guide id="9" pos="5259">
          <p15:clr>
            <a:srgbClr val="A4A3A4"/>
          </p15:clr>
        </p15:guide>
        <p15:guide id="10" pos="5570">
          <p15:clr>
            <a:srgbClr val="A4A3A4"/>
          </p15:clr>
        </p15:guide>
        <p15:guide id="11" pos="5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2C3E"/>
    <a:srgbClr val="C0BECC"/>
    <a:srgbClr val="1EAFCC"/>
    <a:srgbClr val="1FCC16"/>
    <a:srgbClr val="66FFFF"/>
    <a:srgbClr val="CC0000"/>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30" autoAdjust="0"/>
    <p:restoredTop sz="95229" autoAdjust="0"/>
  </p:normalViewPr>
  <p:slideViewPr>
    <p:cSldViewPr snapToGrid="0">
      <p:cViewPr>
        <p:scale>
          <a:sx n="50" d="100"/>
          <a:sy n="50" d="100"/>
        </p:scale>
        <p:origin x="852" y="78"/>
      </p:cViewPr>
      <p:guideLst>
        <p:guide orient="horz" pos="4153"/>
        <p:guide orient="horz" pos="4217"/>
        <p:guide orient="horz" pos="759"/>
        <p:guide orient="horz" pos="1643"/>
        <p:guide orient="horz" pos="2419"/>
        <p:guide orient="horz" pos="4101"/>
        <p:guide pos="5153"/>
        <p:guide pos="2023"/>
        <p:guide pos="5259"/>
        <p:guide pos="5570"/>
        <p:guide pos="565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5895" cy="75895"/>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handoutMaster" Target="handoutMasters/handout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r"/>
            <a:fld id="{EC923762-E2A8-3144-B616-C66CD4CC6972}" type="slidenum">
              <a:rPr lang="en-US" sz="1400" u="none">
                <a:solidFill>
                  <a:schemeClr val="tx1"/>
                </a:solidFill>
                <a:latin typeface="Times" charset="0"/>
              </a:rPr>
              <a:pPr algn="r"/>
              <a:t>‹#›</a:t>
            </a:fld>
            <a:endParaRPr lang="en-US" sz="1400" u="none">
              <a:solidFill>
                <a:schemeClr val="tx1"/>
              </a:solidFill>
              <a:latin typeface="Times" charset="0"/>
            </a:endParaRPr>
          </a:p>
        </p:txBody>
      </p:sp>
    </p:spTree>
    <p:extLst>
      <p:ext uri="{BB962C8B-B14F-4D97-AF65-F5344CB8AC3E}">
        <p14:creationId xmlns:p14="http://schemas.microsoft.com/office/powerpoint/2010/main" val="1461929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r"/>
            <a:fld id="{96984032-9626-CD4D-A95D-73078E613AFE}" type="slidenum">
              <a:rPr lang="en-US" sz="1400" u="none">
                <a:solidFill>
                  <a:schemeClr val="tx1"/>
                </a:solidFill>
                <a:latin typeface="Times" charset="0"/>
              </a:rPr>
              <a:pPr algn="r"/>
              <a:t>‹#›</a:t>
            </a:fld>
            <a:endParaRPr lang="en-US" sz="1400" u="none">
              <a:solidFill>
                <a:schemeClr val="tx1"/>
              </a:solidFill>
              <a:latin typeface="Times" charset="0"/>
            </a:endParaRPr>
          </a:p>
        </p:txBody>
      </p:sp>
    </p:spTree>
    <p:extLst>
      <p:ext uri="{BB962C8B-B14F-4D97-AF65-F5344CB8AC3E}">
        <p14:creationId xmlns:p14="http://schemas.microsoft.com/office/powerpoint/2010/main" val="2788863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050"/>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50211" name="Rectangle 2051"/>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ln/>
        </p:spPr>
        <p:txBody>
          <a:bodyPr/>
          <a:lstStyle/>
          <a:p>
            <a:endParaRPr lang="en-US"/>
          </a:p>
        </p:txBody>
      </p:sp>
      <p:sp>
        <p:nvSpPr>
          <p:cNvPr id="70659"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body" idx="1"/>
          </p:nvPr>
        </p:nvSpPr>
        <p:spPr>
          <a:ln/>
        </p:spPr>
        <p:txBody>
          <a:bodyPr/>
          <a:lstStyle/>
          <a:p>
            <a:endParaRPr lang="en-US"/>
          </a:p>
        </p:txBody>
      </p:sp>
      <p:sp>
        <p:nvSpPr>
          <p:cNvPr id="344067"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ln/>
        </p:spPr>
        <p:txBody>
          <a:bodyPr/>
          <a:lstStyle/>
          <a:p>
            <a:endParaRPr lang="en-US"/>
          </a:p>
        </p:txBody>
      </p:sp>
      <p:sp>
        <p:nvSpPr>
          <p:cNvPr id="29699"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ln/>
        </p:spPr>
        <p:txBody>
          <a:bodyPr/>
          <a:lstStyle/>
          <a:p>
            <a:endParaRPr lang="en-US"/>
          </a:p>
        </p:txBody>
      </p:sp>
      <p:sp>
        <p:nvSpPr>
          <p:cNvPr id="32771"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ln/>
        </p:spPr>
        <p:txBody>
          <a:bodyPr/>
          <a:lstStyle/>
          <a:p>
            <a:endParaRPr lang="en-US"/>
          </a:p>
        </p:txBody>
      </p:sp>
      <p:sp>
        <p:nvSpPr>
          <p:cNvPr id="129027"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ln/>
        </p:spPr>
        <p:txBody>
          <a:bodyPr/>
          <a:lstStyle/>
          <a:p>
            <a:endParaRPr lang="en-US"/>
          </a:p>
        </p:txBody>
      </p:sp>
      <p:sp>
        <p:nvSpPr>
          <p:cNvPr id="131075"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ln/>
        </p:spPr>
        <p:txBody>
          <a:bodyPr/>
          <a:lstStyle/>
          <a:p>
            <a:endParaRPr lang="en-US"/>
          </a:p>
        </p:txBody>
      </p:sp>
      <p:sp>
        <p:nvSpPr>
          <p:cNvPr id="34819"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ln/>
        </p:spPr>
        <p:txBody>
          <a:bodyPr/>
          <a:lstStyle/>
          <a:p>
            <a:endParaRPr lang="en-US"/>
          </a:p>
        </p:txBody>
      </p:sp>
      <p:sp>
        <p:nvSpPr>
          <p:cNvPr id="36867"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ln/>
        </p:spPr>
        <p:txBody>
          <a:bodyPr/>
          <a:lstStyle/>
          <a:p>
            <a:endParaRPr lang="en-US"/>
          </a:p>
        </p:txBody>
      </p:sp>
      <p:sp>
        <p:nvSpPr>
          <p:cNvPr id="107523"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ln/>
        </p:spPr>
        <p:txBody>
          <a:bodyPr/>
          <a:lstStyle/>
          <a:p>
            <a:endParaRPr lang="en-US"/>
          </a:p>
        </p:txBody>
      </p:sp>
      <p:sp>
        <p:nvSpPr>
          <p:cNvPr id="133123"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p:cNvSpPr>
          <p:nvPr>
            <p:ph type="sldImg"/>
          </p:nvPr>
        </p:nvSpPr>
        <p:spPr>
          <a:solidFill>
            <a:srgbClr val="FFFFFF"/>
          </a:solidFill>
          <a:ln/>
        </p:spPr>
      </p:sp>
      <p:sp>
        <p:nvSpPr>
          <p:cNvPr id="12290" name="Rectangle 3"/>
          <p:cNvSpPr>
            <a:spLocks noGrp="1" noChangeArrowheads="1"/>
          </p:cNvSpPr>
          <p:nvPr>
            <p:ph type="body" idx="1"/>
          </p:nvPr>
        </p:nvSpPr>
        <p:spPr>
          <a:solidFill>
            <a:srgbClr val="FFFFFF"/>
          </a:solidFill>
          <a:ln>
            <a:solidFill>
              <a:srgbClr val="000000"/>
            </a:solidFill>
          </a:ln>
        </p:spPr>
        <p:txBody>
          <a:bodyPr/>
          <a:lstStyle/>
          <a:p>
            <a:r>
              <a:rPr lang="en-US">
                <a:latin typeface="Times" charset="0"/>
                <a:ea typeface="ＭＳ Ｐゴシック" charset="0"/>
                <a:cs typeface="ＭＳ Ｐゴシック" charset="0"/>
              </a:rPr>
              <a:t>This presentation has been granted use of almost 150 pictures from the BiblePlaces.com website.  We thank Todd Bolen for his support!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ln/>
        </p:spPr>
        <p:txBody>
          <a:bodyPr/>
          <a:lstStyle/>
          <a:p>
            <a:endParaRPr lang="en-US"/>
          </a:p>
        </p:txBody>
      </p:sp>
      <p:sp>
        <p:nvSpPr>
          <p:cNvPr id="41987"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ln/>
        </p:spPr>
        <p:txBody>
          <a:bodyPr/>
          <a:lstStyle/>
          <a:p>
            <a:endParaRPr lang="en-US"/>
          </a:p>
        </p:txBody>
      </p:sp>
      <p:sp>
        <p:nvSpPr>
          <p:cNvPr id="39939"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ln/>
        </p:spPr>
        <p:txBody>
          <a:bodyPr/>
          <a:lstStyle/>
          <a:p>
            <a:endParaRPr lang="en-US"/>
          </a:p>
        </p:txBody>
      </p:sp>
      <p:sp>
        <p:nvSpPr>
          <p:cNvPr id="44035"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ln/>
        </p:spPr>
        <p:txBody>
          <a:bodyPr/>
          <a:lstStyle/>
          <a:p>
            <a:endParaRPr lang="en-US"/>
          </a:p>
        </p:txBody>
      </p:sp>
      <p:sp>
        <p:nvSpPr>
          <p:cNvPr id="46083"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ln/>
        </p:spPr>
        <p:txBody>
          <a:bodyPr/>
          <a:lstStyle/>
          <a:p>
            <a:endParaRPr lang="en-US"/>
          </a:p>
        </p:txBody>
      </p:sp>
      <p:sp>
        <p:nvSpPr>
          <p:cNvPr id="48131"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ln/>
        </p:spPr>
        <p:txBody>
          <a:bodyPr/>
          <a:lstStyle/>
          <a:p>
            <a:endParaRPr lang="en-US"/>
          </a:p>
        </p:txBody>
      </p:sp>
      <p:sp>
        <p:nvSpPr>
          <p:cNvPr id="50179"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ln/>
        </p:spPr>
        <p:txBody>
          <a:bodyPr/>
          <a:lstStyle/>
          <a:p>
            <a:endParaRPr lang="en-US"/>
          </a:p>
        </p:txBody>
      </p:sp>
      <p:sp>
        <p:nvSpPr>
          <p:cNvPr id="88067"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050"/>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50211" name="Rectangle 2051"/>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78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522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543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3827" name="Rectangle 3"/>
          <p:cNvSpPr>
            <a:spLocks noGrp="1" noChangeArrowheads="1"/>
          </p:cNvSpPr>
          <p:nvPr>
            <p:ph type="body" idx="1"/>
          </p:nvPr>
        </p:nvSpPr>
        <p:spPr/>
        <p:txBody>
          <a:bodyPr/>
          <a:lstStyle/>
          <a:p>
            <a:r>
              <a:rPr lang="en-US"/>
              <a:t>CHANGED FROM THE ORIGINALS (TQC)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4851" name="Rectangle 3"/>
          <p:cNvSpPr>
            <a:spLocks noGrp="1" noChangeArrowheads="1"/>
          </p:cNvSpPr>
          <p:nvPr>
            <p:ph type="body" idx="1"/>
          </p:nvPr>
        </p:nvSpPr>
        <p:spPr/>
        <p:txBody>
          <a:bodyPr/>
          <a:lstStyle/>
          <a:p>
            <a:r>
              <a:rPr lang="en-US"/>
              <a:t>CHANGED FROM THE ORIGINALS (TQC)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5875" name="Rectangle 3"/>
          <p:cNvSpPr>
            <a:spLocks noGrp="1" noChangeArrowheads="1"/>
          </p:cNvSpPr>
          <p:nvPr>
            <p:ph type="body" idx="1"/>
          </p:nvPr>
        </p:nvSpPr>
        <p:spPr/>
        <p:txBody>
          <a:bodyPr/>
          <a:lstStyle/>
          <a:p>
            <a:r>
              <a:rPr lang="en-US"/>
              <a:t>CHANGED FROM THE ORIGINALS (TQC)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6899" name="Rectangle 3"/>
          <p:cNvSpPr>
            <a:spLocks noGrp="1" noChangeArrowheads="1"/>
          </p:cNvSpPr>
          <p:nvPr>
            <p:ph type="body" idx="1"/>
          </p:nvPr>
        </p:nvSpPr>
        <p:spPr/>
        <p:txBody>
          <a:bodyPr/>
          <a:lstStyle/>
          <a:p>
            <a:r>
              <a:rPr lang="en-US"/>
              <a:t>CHANGED FROM THE ORIGINALS (TQC)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ln/>
        </p:spPr>
        <p:txBody>
          <a:bodyPr/>
          <a:lstStyle/>
          <a:p>
            <a:endParaRPr lang="en-US"/>
          </a:p>
        </p:txBody>
      </p:sp>
      <p:sp>
        <p:nvSpPr>
          <p:cNvPr id="95235"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3532808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3684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476972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56162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5625889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826480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0503585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016886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4364112"/>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04715541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35704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40528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453753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569143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099047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092499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75936799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17215172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35572298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33794428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9456613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9396368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1971272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27625039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33677315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86547318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4481606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1171634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627485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317595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872790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3680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4742759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86362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5" name="Group 31"/>
          <p:cNvGrpSpPr>
            <a:grpSpLocks/>
          </p:cNvGrpSpPr>
          <p:nvPr/>
        </p:nvGrpSpPr>
        <p:grpSpPr bwMode="auto">
          <a:xfrm>
            <a:off x="0" y="0"/>
            <a:ext cx="9132888" cy="6845300"/>
            <a:chOff x="0" y="0"/>
            <a:chExt cx="5753" cy="4312"/>
          </a:xfrm>
        </p:grpSpPr>
        <p:sp>
          <p:nvSpPr>
            <p:cNvPr id="1026"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050" name="Group 26"/>
            <p:cNvGrpSpPr>
              <a:grpSpLocks/>
            </p:cNvGrpSpPr>
            <p:nvPr/>
          </p:nvGrpSpPr>
          <p:grpSpPr bwMode="auto">
            <a:xfrm>
              <a:off x="246" y="204"/>
              <a:ext cx="5271" cy="3889"/>
              <a:chOff x="246" y="204"/>
              <a:chExt cx="5271" cy="3889"/>
            </a:xfrm>
          </p:grpSpPr>
          <p:sp>
            <p:nvSpPr>
              <p:cNvPr id="1027"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1028"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9"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0"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1"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2"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3"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4"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5"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6"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7"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8"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9"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0"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1"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2"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3"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4"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5"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6"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7"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8"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9"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054"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2" name="Rectangle 28"/>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058" name="Text Box 34"/>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©2006 TBBMI</a:t>
            </a:r>
          </a:p>
        </p:txBody>
      </p:sp>
      <p:sp>
        <p:nvSpPr>
          <p:cNvPr id="1059" name="Rectangle 35"/>
          <p:cNvSpPr>
            <a:spLocks noChangeArrowheads="1"/>
          </p:cNvSpPr>
          <p:nvPr/>
        </p:nvSpPr>
        <p:spPr bwMode="auto">
          <a:xfrm>
            <a:off x="7616825" y="6529388"/>
            <a:ext cx="66198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u="none">
                <a:solidFill>
                  <a:schemeClr val="tx1"/>
                </a:solidFill>
                <a:effectLst>
                  <a:outerShdw blurRad="38100" dist="38100" dir="2700000" algn="tl">
                    <a:srgbClr val="000000"/>
                  </a:outerShdw>
                </a:effectLst>
                <a:latin typeface="Comic Sans MS" charset="0"/>
              </a:rPr>
              <a:t>9.6.01.</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900" u="none">
                <a:cs typeface="ＭＳ Ｐゴシック" charset="0"/>
              </a:endParaRPr>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sz="900" u="none">
                  <a:latin typeface="Arial" pitchFamily="-107" charset="0"/>
                  <a:cs typeface="ＭＳ Ｐゴシック" charset="0"/>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900" u="none">
                  <a:cs typeface="ＭＳ Ｐゴシック" charset="0"/>
                </a:endParaRPr>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900" u="none">
                  <a:cs typeface="ＭＳ Ｐゴシック" charset="0"/>
                </a:endParaRPr>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900" u="none">
                  <a:cs typeface="ＭＳ Ｐゴシック" charset="0"/>
                </a:endParaRPr>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900" u="none">
                  <a:cs typeface="ＭＳ Ｐゴシック" charset="0"/>
                </a:endParaRPr>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u="none">
                <a:solidFill>
                  <a:srgbClr val="FFFFFF"/>
                </a:solidFill>
              </a:rPr>
              <a:t>©2006 TBBMI</a:t>
            </a:r>
          </a:p>
        </p:txBody>
      </p:sp>
      <p:sp>
        <p:nvSpPr>
          <p:cNvPr id="1028"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r>
              <a:rPr lang="en-US" b="1" u="none">
                <a:solidFill>
                  <a:srgbClr val="FFFFFF"/>
                </a:solidFill>
                <a:cs typeface="Arial" charset="0"/>
              </a:rPr>
              <a:t>9.65.01.</a:t>
            </a:r>
          </a:p>
        </p:txBody>
      </p:sp>
    </p:spTree>
    <p:extLst>
      <p:ext uri="{BB962C8B-B14F-4D97-AF65-F5344CB8AC3E}">
        <p14:creationId xmlns:p14="http://schemas.microsoft.com/office/powerpoint/2010/main" val="3907771733"/>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u="none">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u="none">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u="none">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u="none">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u="none">
                <a:solidFill>
                  <a:srgbClr val="FFFFFF"/>
                </a:solidFill>
                <a:latin typeface="Times New Roman"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u="none">
                <a:solidFill>
                  <a:srgbClr val="FFFFFF"/>
                </a:solidFill>
                <a:latin typeface="Times New Roman"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u="none">
                <a:solidFill>
                  <a:srgbClr val="FFFFFF"/>
                </a:solidFill>
                <a:latin typeface="Times New Roman"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u="none"/>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u="none"/>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u="none"/>
              <a:pPr eaLnBrk="1" hangingPunct="1">
                <a:defRPr/>
              </a:pPr>
              <a:t>‹#›</a:t>
            </a:fld>
            <a:endParaRPr lang="en-US" u="none"/>
          </a:p>
        </p:txBody>
      </p:sp>
    </p:spTree>
    <p:extLst>
      <p:ext uri="{BB962C8B-B14F-4D97-AF65-F5344CB8AC3E}">
        <p14:creationId xmlns:p14="http://schemas.microsoft.com/office/powerpoint/2010/main" val="1916480499"/>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1.emf"/></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 Id="rId5" Type="http://schemas.openxmlformats.org/officeDocument/2006/relationships/image" Target="../media/image36.emf"/><Relationship Id="rId4" Type="http://schemas.openxmlformats.org/officeDocument/2006/relationships/image" Target="../media/image35.emf"/></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34.xml"/><Relationship Id="rId4" Type="http://schemas.openxmlformats.org/officeDocument/2006/relationships/image" Target="../media/image43.png"/></Relationships>
</file>

<file path=ppt/slides/_rels/slide79.xml.rels><?xml version="1.0" encoding="UTF-8" standalone="yes"?>
<Relationships xmlns="http://schemas.openxmlformats.org/package/2006/relationships"><Relationship Id="rId2" Type="http://schemas.openxmlformats.org/officeDocument/2006/relationships/hyperlink" Target="D:%5CMacintosh%20HD%5CDesktop%20Folder%5CTBB%20BIG%20SHOW%207.0%5C7.0.02-MAP%23-1,1,PowerPoint%20Presentation#-1,1,PowerPoint Presentation"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A9DF8-11E5-A069-9339-2035F9AE53CB}"/>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78888696-BF3A-625F-373D-88A1C311DAAF}"/>
              </a:ext>
            </a:extLst>
          </p:cNvPr>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25603" name="Line 3">
            <a:extLst>
              <a:ext uri="{FF2B5EF4-FFF2-40B4-BE49-F238E27FC236}">
                <a16:creationId xmlns:a16="http://schemas.microsoft.com/office/drawing/2014/main" id="{AB4D9D93-6D13-A6E2-FD39-1F5B795B2CA5}"/>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pic>
        <p:nvPicPr>
          <p:cNvPr id="25609" name="Picture 9">
            <a:extLst>
              <a:ext uri="{FF2B5EF4-FFF2-40B4-BE49-F238E27FC236}">
                <a16:creationId xmlns:a16="http://schemas.microsoft.com/office/drawing/2014/main" id="{74EF2A9D-2A07-7B31-314D-93EEB4C5D4D7}"/>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5610" name="Rectangle 10">
            <a:extLst>
              <a:ext uri="{FF2B5EF4-FFF2-40B4-BE49-F238E27FC236}">
                <a16:creationId xmlns:a16="http://schemas.microsoft.com/office/drawing/2014/main" id="{9AED9448-BCA8-D328-F057-9C21163A47CD}"/>
              </a:ext>
            </a:extLst>
          </p:cNvPr>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12" name="Text Box 12">
            <a:extLst>
              <a:ext uri="{FF2B5EF4-FFF2-40B4-BE49-F238E27FC236}">
                <a16:creationId xmlns:a16="http://schemas.microsoft.com/office/drawing/2014/main" id="{BFAFB610-C17E-9905-5A57-FB4CAEEB3D49}"/>
              </a:ext>
            </a:extLst>
          </p:cNvPr>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25614" name="Text Box 14">
            <a:extLst>
              <a:ext uri="{FF2B5EF4-FFF2-40B4-BE49-F238E27FC236}">
                <a16:creationId xmlns:a16="http://schemas.microsoft.com/office/drawing/2014/main" id="{C8791FF8-F557-85D3-0253-08D9234C4462}"/>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25615" name="Text Box 15">
            <a:extLst>
              <a:ext uri="{FF2B5EF4-FFF2-40B4-BE49-F238E27FC236}">
                <a16:creationId xmlns:a16="http://schemas.microsoft.com/office/drawing/2014/main" id="{04AAE3DE-917E-B01C-93AB-F57033FDA8E8}"/>
              </a:ext>
            </a:extLst>
          </p:cNvPr>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25616" name="Text Box 16">
            <a:extLst>
              <a:ext uri="{FF2B5EF4-FFF2-40B4-BE49-F238E27FC236}">
                <a16:creationId xmlns:a16="http://schemas.microsoft.com/office/drawing/2014/main" id="{4FB8C439-44F8-03E5-A1D4-7F9B0F82485E}"/>
              </a:ext>
            </a:extLst>
          </p:cNvPr>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37</a:t>
            </a:r>
          </a:p>
        </p:txBody>
      </p:sp>
      <p:grpSp>
        <p:nvGrpSpPr>
          <p:cNvPr id="2" name="Group 92">
            <a:extLst>
              <a:ext uri="{FF2B5EF4-FFF2-40B4-BE49-F238E27FC236}">
                <a16:creationId xmlns:a16="http://schemas.microsoft.com/office/drawing/2014/main" id="{0C758FA8-9CE7-65B2-F837-8ABB58A3BA16}"/>
              </a:ext>
            </a:extLst>
          </p:cNvPr>
          <p:cNvGrpSpPr>
            <a:grpSpLocks/>
          </p:cNvGrpSpPr>
          <p:nvPr/>
        </p:nvGrpSpPr>
        <p:grpSpPr bwMode="auto">
          <a:xfrm>
            <a:off x="566738" y="3074988"/>
            <a:ext cx="8167687" cy="3454400"/>
            <a:chOff x="453" y="2043"/>
            <a:chExt cx="5145" cy="2176"/>
          </a:xfrm>
        </p:grpSpPr>
        <p:sp>
          <p:nvSpPr>
            <p:cNvPr id="3" name="Text Box 93">
              <a:extLst>
                <a:ext uri="{FF2B5EF4-FFF2-40B4-BE49-F238E27FC236}">
                  <a16:creationId xmlns:a16="http://schemas.microsoft.com/office/drawing/2014/main" id="{802CED7A-E4DE-F676-5475-BCCFBD34F0DF}"/>
                </a:ext>
              </a:extLst>
            </p:cNvPr>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0800" u="none">
                  <a:solidFill>
                    <a:srgbClr val="FC0128"/>
                  </a:solidFill>
                </a:rPr>
                <a:t>7</a:t>
              </a:r>
            </a:p>
          </p:txBody>
        </p:sp>
        <p:sp>
          <p:nvSpPr>
            <p:cNvPr id="4" name="Line 94">
              <a:extLst>
                <a:ext uri="{FF2B5EF4-FFF2-40B4-BE49-F238E27FC236}">
                  <a16:creationId xmlns:a16="http://schemas.microsoft.com/office/drawing/2014/main" id="{9C174FE4-7CDE-98DD-0B16-DD3FD1607B81}"/>
                </a:ext>
              </a:extLst>
            </p:cNvPr>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5" name="Text Box 95">
              <a:extLst>
                <a:ext uri="{FF2B5EF4-FFF2-40B4-BE49-F238E27FC236}">
                  <a16:creationId xmlns:a16="http://schemas.microsoft.com/office/drawing/2014/main" id="{D97109B7-905F-25EC-16BE-F69FB47C5994}"/>
                </a:ext>
              </a:extLst>
            </p:cNvPr>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endParaRPr lang="en-US" sz="1200" b="1" u="none">
                <a:solidFill>
                  <a:schemeClr val="tx1"/>
                </a:solidFill>
              </a:endParaRPr>
            </a:p>
          </p:txBody>
        </p:sp>
        <p:grpSp>
          <p:nvGrpSpPr>
            <p:cNvPr id="6" name="Group 96">
              <a:extLst>
                <a:ext uri="{FF2B5EF4-FFF2-40B4-BE49-F238E27FC236}">
                  <a16:creationId xmlns:a16="http://schemas.microsoft.com/office/drawing/2014/main" id="{6695B4BE-7255-A509-A576-0EA7805AC176}"/>
                </a:ext>
              </a:extLst>
            </p:cNvPr>
            <p:cNvGrpSpPr>
              <a:grpSpLocks/>
            </p:cNvGrpSpPr>
            <p:nvPr/>
          </p:nvGrpSpPr>
          <p:grpSpPr bwMode="auto">
            <a:xfrm>
              <a:off x="453" y="2043"/>
              <a:ext cx="5145" cy="2055"/>
              <a:chOff x="340" y="380"/>
              <a:chExt cx="5145" cy="2055"/>
            </a:xfrm>
          </p:grpSpPr>
          <p:grpSp>
            <p:nvGrpSpPr>
              <p:cNvPr id="7" name="Group 97">
                <a:extLst>
                  <a:ext uri="{FF2B5EF4-FFF2-40B4-BE49-F238E27FC236}">
                    <a16:creationId xmlns:a16="http://schemas.microsoft.com/office/drawing/2014/main" id="{13DFE51A-B901-2C7A-5CF5-2D7CB7D7BBAA}"/>
                  </a:ext>
                </a:extLst>
              </p:cNvPr>
              <p:cNvGrpSpPr>
                <a:grpSpLocks/>
              </p:cNvGrpSpPr>
              <p:nvPr/>
            </p:nvGrpSpPr>
            <p:grpSpPr bwMode="auto">
              <a:xfrm>
                <a:off x="1870" y="380"/>
                <a:ext cx="1041" cy="2055"/>
                <a:chOff x="1988" y="2045"/>
                <a:chExt cx="1041" cy="2055"/>
              </a:xfrm>
            </p:grpSpPr>
            <p:sp>
              <p:nvSpPr>
                <p:cNvPr id="11" name="Text Box 98">
                  <a:extLst>
                    <a:ext uri="{FF2B5EF4-FFF2-40B4-BE49-F238E27FC236}">
                      <a16:creationId xmlns:a16="http://schemas.microsoft.com/office/drawing/2014/main" id="{30340035-D056-5A4A-2EC0-C6267D4FE251}"/>
                    </a:ext>
                  </a:extLst>
                </p:cNvPr>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0800" u="none">
                      <a:solidFill>
                        <a:srgbClr val="FC0128"/>
                      </a:solidFill>
                    </a:rPr>
                    <a:t>7</a:t>
                  </a:r>
                </a:p>
              </p:txBody>
            </p:sp>
            <p:sp>
              <p:nvSpPr>
                <p:cNvPr id="12" name="Line 99">
                  <a:extLst>
                    <a:ext uri="{FF2B5EF4-FFF2-40B4-BE49-F238E27FC236}">
                      <a16:creationId xmlns:a16="http://schemas.microsoft.com/office/drawing/2014/main" id="{D1702CA8-2084-E891-7BA8-61D586D49B53}"/>
                    </a:ext>
                  </a:extLst>
                </p:cNvPr>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sp>
            <p:nvSpPr>
              <p:cNvPr id="8" name="Text Box 100">
                <a:extLst>
                  <a:ext uri="{FF2B5EF4-FFF2-40B4-BE49-F238E27FC236}">
                    <a16:creationId xmlns:a16="http://schemas.microsoft.com/office/drawing/2014/main" id="{150C627A-E919-C2FC-7782-F6ABFE52D2FC}"/>
                  </a:ext>
                </a:extLst>
              </p:cNvPr>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sz="18900" u="none">
                    <a:solidFill>
                      <a:schemeClr val="tx1"/>
                    </a:solidFill>
                    <a:effectLst>
                      <a:outerShdw blurRad="38100" dist="38100" dir="2700000" algn="tl">
                        <a:srgbClr val="000000"/>
                      </a:outerShdw>
                    </a:effectLst>
                  </a:rPr>
                  <a:t>J</a:t>
                </a:r>
              </a:p>
            </p:txBody>
          </p:sp>
          <p:sp>
            <p:nvSpPr>
              <p:cNvPr id="9" name="Text Box 101">
                <a:extLst>
                  <a:ext uri="{FF2B5EF4-FFF2-40B4-BE49-F238E27FC236}">
                    <a16:creationId xmlns:a16="http://schemas.microsoft.com/office/drawing/2014/main" id="{14607E24-4553-FD60-4638-A1C5BC73D48A}"/>
                  </a:ext>
                </a:extLst>
              </p:cNvPr>
              <p:cNvSpPr txBox="1">
                <a:spLocks noChangeArrowheads="1"/>
              </p:cNvSpPr>
              <p:nvPr/>
            </p:nvSpPr>
            <p:spPr bwMode="auto">
              <a:xfrm>
                <a:off x="2844" y="453"/>
                <a:ext cx="1481" cy="1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u="none">
                    <a:solidFill>
                      <a:schemeClr val="accent1"/>
                    </a:solidFill>
                    <a:effectLst>
                      <a:outerShdw blurRad="38100" dist="38100" dir="2700000" algn="tl">
                        <a:srgbClr val="000000"/>
                      </a:outerShdw>
                    </a:effectLst>
                  </a:rPr>
                  <a:t>M</a:t>
                </a:r>
              </a:p>
            </p:txBody>
          </p:sp>
          <p:sp>
            <p:nvSpPr>
              <p:cNvPr id="10" name="Text Box 102">
                <a:extLst>
                  <a:ext uri="{FF2B5EF4-FFF2-40B4-BE49-F238E27FC236}">
                    <a16:creationId xmlns:a16="http://schemas.microsoft.com/office/drawing/2014/main" id="{9D350BD9-F809-2C32-0F46-D5A3A6807D5D}"/>
                  </a:ext>
                </a:extLst>
              </p:cNvPr>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sz="18900" u="none">
                    <a:solidFill>
                      <a:srgbClr val="FFFF00"/>
                    </a:solidFill>
                    <a:effectLst>
                      <a:outerShdw blurRad="38100" dist="38100" dir="2700000" algn="tl">
                        <a:srgbClr val="000000"/>
                      </a:outerShdw>
                    </a:effectLst>
                  </a:rPr>
                  <a:t>C</a:t>
                </a:r>
              </a:p>
            </p:txBody>
          </p:sp>
        </p:grpSp>
      </p:grpSp>
    </p:spTree>
    <p:extLst>
      <p:ext uri="{BB962C8B-B14F-4D97-AF65-F5344CB8AC3E}">
        <p14:creationId xmlns:p14="http://schemas.microsoft.com/office/powerpoint/2010/main" val="2600802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6738" y="538163"/>
            <a:ext cx="7985125" cy="5743575"/>
          </a:xfrm>
          <a:prstGeom prst="rect">
            <a:avLst/>
          </a:prstGeom>
          <a:noFill/>
          <a:ln w="762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9097" name="Rectangle 9"/>
          <p:cNvSpPr>
            <a:spLocks noChangeArrowheads="1"/>
          </p:cNvSpPr>
          <p:nvPr/>
        </p:nvSpPr>
        <p:spPr bwMode="auto">
          <a:xfrm>
            <a:off x="544513" y="536575"/>
            <a:ext cx="8008937" cy="5784850"/>
          </a:xfrm>
          <a:prstGeom prst="rect">
            <a:avLst/>
          </a:prstGeom>
          <a:solidFill>
            <a:srgbClr val="000000">
              <a:alpha val="50000"/>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9095" name="Text Box 7"/>
          <p:cNvSpPr txBox="1">
            <a:spLocks noChangeArrowheads="1"/>
          </p:cNvSpPr>
          <p:nvPr/>
        </p:nvSpPr>
        <p:spPr bwMode="auto">
          <a:xfrm>
            <a:off x="1187450" y="1314450"/>
            <a:ext cx="6697663" cy="4117975"/>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6600" b="1" u="none">
                <a:solidFill>
                  <a:srgbClr val="FFFF00"/>
                </a:solidFill>
                <a:latin typeface="Comic Sans MS" charset="0"/>
              </a:rPr>
              <a:t>ILLE ZHII AMOLE ZHII BIKHRII OTTO NASII</a:t>
            </a:r>
          </a:p>
        </p:txBody>
      </p:sp>
      <p:sp>
        <p:nvSpPr>
          <p:cNvPr id="89099" name="Text Box 11"/>
          <p:cNvSpPr txBox="1">
            <a:spLocks noChangeArrowheads="1"/>
          </p:cNvSpPr>
          <p:nvPr/>
        </p:nvSpPr>
        <p:spPr bwMode="auto">
          <a:xfrm>
            <a:off x="8888413" y="6173788"/>
            <a:ext cx="18415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89100" name="Text Box 12"/>
          <p:cNvSpPr txBox="1">
            <a:spLocks noChangeArrowheads="1"/>
          </p:cNvSpPr>
          <p:nvPr/>
        </p:nvSpPr>
        <p:spPr bwMode="auto">
          <a:xfrm>
            <a:off x="8789988" y="635635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89102" name="Text Box 14"/>
          <p:cNvSpPr txBox="1">
            <a:spLocks noChangeArrowheads="1"/>
          </p:cNvSpPr>
          <p:nvPr/>
        </p:nvSpPr>
        <p:spPr bwMode="auto">
          <a:xfrm>
            <a:off x="8099425" y="6524625"/>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07</a:t>
            </a:r>
          </a:p>
        </p:txBody>
      </p:sp>
      <p:sp>
        <p:nvSpPr>
          <p:cNvPr id="89104" name="Text Box 16"/>
          <p:cNvSpPr txBox="1">
            <a:spLocks noChangeArrowheads="1"/>
          </p:cNvSpPr>
          <p:nvPr/>
        </p:nvSpPr>
        <p:spPr bwMode="auto">
          <a:xfrm>
            <a:off x="8743950"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u="none">
                <a:solidFill>
                  <a:schemeClr val="tx1"/>
                </a:solidFill>
              </a:rPr>
              <a:t>2</a:t>
            </a:r>
          </a:p>
        </p:txBody>
      </p:sp>
      <p:sp>
        <p:nvSpPr>
          <p:cNvPr id="89105" name="Text Box 17"/>
          <p:cNvSpPr txBox="1">
            <a:spLocks noChangeArrowheads="1"/>
          </p:cNvSpPr>
          <p:nvPr/>
        </p:nvSpPr>
        <p:spPr bwMode="auto">
          <a:xfrm>
            <a:off x="7242175" y="6284913"/>
            <a:ext cx="13303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6</a:t>
            </a:r>
          </a:p>
        </p:txBody>
      </p:sp>
      <p:sp>
        <p:nvSpPr>
          <p:cNvPr id="89106" name="Oval 18"/>
          <p:cNvSpPr>
            <a:spLocks noChangeArrowheads="1"/>
          </p:cNvSpPr>
          <p:nvPr/>
        </p:nvSpPr>
        <p:spPr bwMode="auto">
          <a:xfrm>
            <a:off x="7016750" y="6230938"/>
            <a:ext cx="1835150" cy="363537"/>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fade">
                                      <p:cBhvr>
                                        <p:cTn id="7" dur="1000"/>
                                        <p:tgtEl>
                                          <p:spTgt spid="8909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fade">
                                      <p:cBhvr>
                                        <p:cTn id="11" dur="1000"/>
                                        <p:tgtEl>
                                          <p:spTgt spid="890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9106"/>
                                        </p:tgtEl>
                                        <p:attrNameLst>
                                          <p:attrName>style.visibility</p:attrName>
                                        </p:attrNameLst>
                                      </p:cBhvr>
                                      <p:to>
                                        <p:strVal val="visible"/>
                                      </p:to>
                                    </p:set>
                                    <p:animEffect transition="in" filter="fade">
                                      <p:cBhvr>
                                        <p:cTn id="16"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095" grpId="0" autoUpdateAnimBg="0"/>
      <p:bldP spid="89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400" name="Picture 122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79395" name="Text Box 1219"/>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79397" name="Text Box 1221"/>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79399" name="Text Box 1223"/>
          <p:cNvSpPr txBox="1">
            <a:spLocks noChangeArrowheads="1"/>
          </p:cNvSpPr>
          <p:nvPr/>
        </p:nvSpPr>
        <p:spPr bwMode="auto">
          <a:xfrm>
            <a:off x="201613" y="2252663"/>
            <a:ext cx="8942387" cy="2014537"/>
          </a:xfrm>
          <a:prstGeom prst="rect">
            <a:avLst/>
          </a:prstGeom>
          <a:noFill/>
          <a:ln>
            <a:noFill/>
          </a:ln>
          <a:effectLst>
            <a:outerShdw blurRad="63500" dist="81320" dir="3080412" algn="ctr" rotWithShape="0">
              <a:srgbClr val="85FBFF">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pPr>
            <a:r>
              <a:rPr lang="en-US" sz="3600" b="1" u="none">
                <a:solidFill>
                  <a:schemeClr val="bg2"/>
                </a:solidFill>
                <a:latin typeface="Comic Sans MS" charset="0"/>
              </a:rPr>
              <a:t>Hipei zhii lariibvii le</a:t>
            </a:r>
            <a:r>
              <a:rPr lang="en-US" sz="3600" b="1" i="1" u="none">
                <a:solidFill>
                  <a:schemeClr val="bg2"/>
                </a:solidFill>
                <a:latin typeface="Comic Sans MS" charset="0"/>
              </a:rPr>
              <a:t>                         </a:t>
            </a:r>
            <a:r>
              <a:rPr lang="ja-JP" altLang="en-US" sz="3600" b="1" i="1" u="none">
                <a:solidFill>
                  <a:schemeClr val="bg2"/>
                </a:solidFill>
                <a:latin typeface="Arial"/>
              </a:rPr>
              <a:t>“</a:t>
            </a:r>
            <a:r>
              <a:rPr lang="en-US" sz="3600" b="1" i="1" u="none">
                <a:solidFill>
                  <a:schemeClr val="bg2"/>
                </a:solidFill>
                <a:latin typeface="Comic Sans MS" charset="0"/>
              </a:rPr>
              <a:t>Bible hi Adivano Rii-e Tikocho!</a:t>
            </a:r>
            <a:r>
              <a:rPr lang="ja-JP" altLang="en-US" sz="3600" b="1" i="1" u="none">
                <a:solidFill>
                  <a:schemeClr val="bg2"/>
                </a:solidFill>
                <a:latin typeface="Arial"/>
              </a:rPr>
              <a:t>”</a:t>
            </a:r>
            <a:endParaRPr lang="en-US" sz="3600" b="1" i="1" u="none">
              <a:solidFill>
                <a:schemeClr val="bg2"/>
              </a:solidFill>
              <a:latin typeface="Comic Sans MS" charset="0"/>
            </a:endParaRPr>
          </a:p>
          <a:p>
            <a:pPr>
              <a:spcBef>
                <a:spcPct val="50000"/>
              </a:spcBef>
            </a:pPr>
            <a:r>
              <a:rPr lang="en-US" sz="3600" b="1" u="none">
                <a:solidFill>
                  <a:schemeClr val="bg2"/>
                </a:solidFill>
                <a:latin typeface="Comic Sans MS" charset="0"/>
              </a:rPr>
              <a:t>Dr. Henrietta Mears no korii…</a:t>
            </a:r>
          </a:p>
        </p:txBody>
      </p:sp>
      <p:sp>
        <p:nvSpPr>
          <p:cNvPr id="179401" name="Text Box 1225"/>
          <p:cNvSpPr txBox="1">
            <a:spLocks noChangeArrowheads="1"/>
          </p:cNvSpPr>
          <p:nvPr/>
        </p:nvSpPr>
        <p:spPr bwMode="auto">
          <a:xfrm>
            <a:off x="8789988" y="635635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179410" name="Text Box 1234"/>
          <p:cNvSpPr txBox="1">
            <a:spLocks noChangeArrowheads="1"/>
          </p:cNvSpPr>
          <p:nvPr/>
        </p:nvSpPr>
        <p:spPr bwMode="auto">
          <a:xfrm>
            <a:off x="8093075" y="6523038"/>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08</a:t>
            </a:r>
          </a:p>
        </p:txBody>
      </p:sp>
      <p:sp>
        <p:nvSpPr>
          <p:cNvPr id="179412" name="Text Box 1236"/>
          <p:cNvSpPr txBox="1">
            <a:spLocks noChangeArrowheads="1"/>
          </p:cNvSpPr>
          <p:nvPr/>
        </p:nvSpPr>
        <p:spPr bwMode="auto">
          <a:xfrm>
            <a:off x="7242175" y="6284913"/>
            <a:ext cx="13303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6</a:t>
            </a:r>
          </a:p>
        </p:txBody>
      </p:sp>
      <p:sp>
        <p:nvSpPr>
          <p:cNvPr id="179414" name="Text Box 1238"/>
          <p:cNvSpPr txBox="1">
            <a:spLocks noChangeArrowheads="1"/>
          </p:cNvSpPr>
          <p:nvPr/>
        </p:nvSpPr>
        <p:spPr bwMode="auto">
          <a:xfrm>
            <a:off x="8682038" y="6477000"/>
            <a:ext cx="184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600" b="1" u="none">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79399"/>
                                        </p:tgtEl>
                                        <p:attrNameLst>
                                          <p:attrName>style.visibility</p:attrName>
                                        </p:attrNameLst>
                                      </p:cBhvr>
                                      <p:to>
                                        <p:strVal val="visible"/>
                                      </p:to>
                                    </p:set>
                                    <p:animEffect transition="in" filter="fade">
                                      <p:cBhvr>
                                        <p:cTn id="7" dur="1000"/>
                                        <p:tgtEl>
                                          <p:spTgt spid="17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9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98660" name="Text Box 4"/>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98661" name="Text Box 5"/>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98666" name="Text Box 10"/>
          <p:cNvSpPr txBox="1">
            <a:spLocks noChangeArrowheads="1"/>
          </p:cNvSpPr>
          <p:nvPr/>
        </p:nvSpPr>
        <p:spPr bwMode="auto">
          <a:xfrm>
            <a:off x="584200" y="2368550"/>
            <a:ext cx="7950200" cy="2014538"/>
          </a:xfrm>
          <a:prstGeom prst="rect">
            <a:avLst/>
          </a:prstGeom>
          <a:noFill/>
          <a:ln>
            <a:noFill/>
          </a:ln>
          <a:effectLst>
            <a:outerShdw blurRad="63500" dist="63500" dir="3187806" algn="ctr" rotWithShape="0">
              <a:srgbClr val="85FBFF">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pPr>
            <a:r>
              <a:rPr lang="en-US" sz="3600" b="1" u="none">
                <a:solidFill>
                  <a:schemeClr val="bg2"/>
                </a:solidFill>
                <a:latin typeface="Comic Sans MS" charset="0"/>
              </a:rPr>
              <a:t>Omei koproko zhii Bible kosii hi:    otto zhuhi koto bviio bue.                     </a:t>
            </a:r>
          </a:p>
          <a:p>
            <a:pPr>
              <a:spcBef>
                <a:spcPct val="50000"/>
              </a:spcBef>
            </a:pPr>
            <a:r>
              <a:rPr lang="en-US" sz="3600" b="1" u="none">
                <a:solidFill>
                  <a:schemeClr val="bg2"/>
                </a:solidFill>
                <a:latin typeface="Comic Sans MS" charset="0"/>
              </a:rPr>
              <a:t>Ana kopro mei leleiwoli…</a:t>
            </a:r>
          </a:p>
        </p:txBody>
      </p:sp>
      <p:sp>
        <p:nvSpPr>
          <p:cNvPr id="198677" name="Text Box 21"/>
          <p:cNvSpPr txBox="1">
            <a:spLocks noChangeArrowheads="1"/>
          </p:cNvSpPr>
          <p:nvPr/>
        </p:nvSpPr>
        <p:spPr bwMode="auto">
          <a:xfrm>
            <a:off x="8091488" y="6523038"/>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09</a:t>
            </a:r>
          </a:p>
        </p:txBody>
      </p:sp>
      <p:sp>
        <p:nvSpPr>
          <p:cNvPr id="198679" name="Text Box 23"/>
          <p:cNvSpPr txBox="1">
            <a:spLocks noChangeArrowheads="1"/>
          </p:cNvSpPr>
          <p:nvPr/>
        </p:nvSpPr>
        <p:spPr bwMode="auto">
          <a:xfrm>
            <a:off x="7242175" y="6284913"/>
            <a:ext cx="13303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6</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p:cNvPicPr>
            <a:picLocks noChangeAspect="1" noChangeArrowheads="1"/>
          </p:cNvPicPr>
          <p:nvPr/>
        </p:nvPicPr>
        <p:blipFill>
          <a:blip r:embed="rId2">
            <a:lum bright="-6000" contrast="12000"/>
            <a:extLst>
              <a:ext uri="{28A0092B-C50C-407E-A947-70E740481C1C}">
                <a14:useLocalDpi xmlns:a14="http://schemas.microsoft.com/office/drawing/2010/main"/>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39619" name="Text Box 3"/>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239620" name="Text Box 4"/>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239621" name="Text Box 5"/>
          <p:cNvSpPr txBox="1">
            <a:spLocks noChangeArrowheads="1"/>
          </p:cNvSpPr>
          <p:nvPr/>
        </p:nvSpPr>
        <p:spPr bwMode="auto">
          <a:xfrm>
            <a:off x="660400" y="1693863"/>
            <a:ext cx="7950200" cy="1920875"/>
          </a:xfrm>
          <a:prstGeom prst="rect">
            <a:avLst/>
          </a:prstGeom>
          <a:noFill/>
          <a:ln>
            <a:noFill/>
          </a:ln>
          <a:effectLst>
            <a:outerShdw blurRad="63500" dist="57501" dir="3723739" algn="ctr" rotWithShape="0">
              <a:srgbClr val="85FBFF">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pPr>
            <a:r>
              <a:rPr lang="en-US" sz="4000" b="1" u="none">
                <a:solidFill>
                  <a:schemeClr val="bg2"/>
                </a:solidFill>
                <a:latin typeface="Comic Sans MS" charset="0"/>
              </a:rPr>
              <a:t>…otto tho adzii kotu bvii-o Bible li oko khru sii mari moro tie!</a:t>
            </a:r>
          </a:p>
        </p:txBody>
      </p:sp>
      <p:sp>
        <p:nvSpPr>
          <p:cNvPr id="239622" name="Text Box 6"/>
          <p:cNvSpPr txBox="1">
            <a:spLocks noChangeArrowheads="1"/>
          </p:cNvSpPr>
          <p:nvPr/>
        </p:nvSpPr>
        <p:spPr bwMode="auto">
          <a:xfrm>
            <a:off x="8804275" y="635635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239632" name="Text Box 1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10</a:t>
            </a:r>
          </a:p>
        </p:txBody>
      </p:sp>
      <p:sp>
        <p:nvSpPr>
          <p:cNvPr id="239635" name="Text Box 19"/>
          <p:cNvSpPr txBox="1">
            <a:spLocks noChangeArrowheads="1"/>
          </p:cNvSpPr>
          <p:nvPr/>
        </p:nvSpPr>
        <p:spPr bwMode="auto">
          <a:xfrm>
            <a:off x="7242175" y="6284913"/>
            <a:ext cx="13303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6</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a:extLst>
            <a:ext uri="{909E8E84-426E-40dd-AFC4-6F175D3DCCD1}">
              <a14:hiddenFill xmlns:a14="http://schemas.microsoft.com/office/drawing/2010/main" xmlns="">
                <a:solidFill>
                  <a:srgbClr val="FFFFFF"/>
                </a:solidFill>
              </a14:hiddenFill>
            </a:ext>
          </a:extLst>
        </p:spPr>
      </p:pic>
      <p:sp>
        <p:nvSpPr>
          <p:cNvPr id="307203" name="Text Box 1027"/>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307204" name="Text Box 1028"/>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307205" name="Text Box 1029"/>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307254" name="Text Box 1078"/>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11</a:t>
            </a:r>
          </a:p>
        </p:txBody>
      </p:sp>
      <p:sp>
        <p:nvSpPr>
          <p:cNvPr id="307255" name="Text Box 1079"/>
          <p:cNvSpPr txBox="1">
            <a:spLocks noChangeArrowheads="1"/>
          </p:cNvSpPr>
          <p:nvPr/>
        </p:nvSpPr>
        <p:spPr bwMode="auto">
          <a:xfrm>
            <a:off x="7242175" y="6284913"/>
            <a:ext cx="13303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6</a:t>
            </a:r>
          </a:p>
        </p:txBody>
      </p:sp>
      <p:grpSp>
        <p:nvGrpSpPr>
          <p:cNvPr id="307590" name="Group 1414"/>
          <p:cNvGrpSpPr>
            <a:grpSpLocks/>
          </p:cNvGrpSpPr>
          <p:nvPr/>
        </p:nvGrpSpPr>
        <p:grpSpPr bwMode="auto">
          <a:xfrm>
            <a:off x="2027238" y="2601913"/>
            <a:ext cx="379412" cy="379412"/>
            <a:chOff x="3461" y="3471"/>
            <a:chExt cx="239" cy="239"/>
          </a:xfrm>
        </p:grpSpPr>
        <p:pic>
          <p:nvPicPr>
            <p:cNvPr id="307591" name="Picture 1415"/>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592" name="Picture 14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593" name="Group 1417"/>
          <p:cNvGrpSpPr>
            <a:grpSpLocks/>
          </p:cNvGrpSpPr>
          <p:nvPr/>
        </p:nvGrpSpPr>
        <p:grpSpPr bwMode="auto">
          <a:xfrm>
            <a:off x="2501900" y="1819275"/>
            <a:ext cx="379413" cy="379413"/>
            <a:chOff x="3461" y="3471"/>
            <a:chExt cx="239" cy="239"/>
          </a:xfrm>
        </p:grpSpPr>
        <p:pic>
          <p:nvPicPr>
            <p:cNvPr id="307594" name="Picture 1418"/>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595" name="Picture 141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596" name="Group 1420"/>
          <p:cNvGrpSpPr>
            <a:grpSpLocks/>
          </p:cNvGrpSpPr>
          <p:nvPr/>
        </p:nvGrpSpPr>
        <p:grpSpPr bwMode="auto">
          <a:xfrm>
            <a:off x="4543425" y="1565275"/>
            <a:ext cx="379413" cy="379413"/>
            <a:chOff x="3461" y="3471"/>
            <a:chExt cx="239" cy="239"/>
          </a:xfrm>
        </p:grpSpPr>
        <p:pic>
          <p:nvPicPr>
            <p:cNvPr id="307597" name="Picture 1421"/>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598" name="Picture 142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599" name="Group 1423"/>
          <p:cNvGrpSpPr>
            <a:grpSpLocks/>
          </p:cNvGrpSpPr>
          <p:nvPr/>
        </p:nvGrpSpPr>
        <p:grpSpPr bwMode="auto">
          <a:xfrm>
            <a:off x="5659438" y="1385888"/>
            <a:ext cx="379412" cy="379412"/>
            <a:chOff x="3461" y="3471"/>
            <a:chExt cx="239" cy="239"/>
          </a:xfrm>
        </p:grpSpPr>
        <p:pic>
          <p:nvPicPr>
            <p:cNvPr id="307600" name="Picture 1424"/>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01" name="Picture 142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02" name="Group 1426"/>
          <p:cNvGrpSpPr>
            <a:grpSpLocks/>
          </p:cNvGrpSpPr>
          <p:nvPr/>
        </p:nvGrpSpPr>
        <p:grpSpPr bwMode="auto">
          <a:xfrm>
            <a:off x="6508750" y="1706563"/>
            <a:ext cx="379413" cy="379412"/>
            <a:chOff x="3461" y="3471"/>
            <a:chExt cx="239" cy="239"/>
          </a:xfrm>
        </p:grpSpPr>
        <p:pic>
          <p:nvPicPr>
            <p:cNvPr id="307603" name="Picture 1427"/>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04" name="Picture 142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05" name="Group 1429"/>
          <p:cNvGrpSpPr>
            <a:grpSpLocks/>
          </p:cNvGrpSpPr>
          <p:nvPr/>
        </p:nvGrpSpPr>
        <p:grpSpPr bwMode="auto">
          <a:xfrm>
            <a:off x="7597775" y="3138488"/>
            <a:ext cx="379413" cy="379412"/>
            <a:chOff x="3461" y="3471"/>
            <a:chExt cx="239" cy="239"/>
          </a:xfrm>
        </p:grpSpPr>
        <p:pic>
          <p:nvPicPr>
            <p:cNvPr id="307606" name="Picture 1430"/>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07" name="Picture 143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08" name="Group 1432"/>
          <p:cNvGrpSpPr>
            <a:grpSpLocks/>
          </p:cNvGrpSpPr>
          <p:nvPr/>
        </p:nvGrpSpPr>
        <p:grpSpPr bwMode="auto">
          <a:xfrm>
            <a:off x="7153275" y="3771900"/>
            <a:ext cx="379413" cy="379413"/>
            <a:chOff x="3461" y="3471"/>
            <a:chExt cx="239" cy="239"/>
          </a:xfrm>
        </p:grpSpPr>
        <p:pic>
          <p:nvPicPr>
            <p:cNvPr id="307609" name="Picture 1433"/>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10" name="Picture 143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11" name="Group 1435"/>
          <p:cNvGrpSpPr>
            <a:grpSpLocks/>
          </p:cNvGrpSpPr>
          <p:nvPr/>
        </p:nvGrpSpPr>
        <p:grpSpPr bwMode="auto">
          <a:xfrm>
            <a:off x="6154738" y="3675063"/>
            <a:ext cx="379412" cy="379412"/>
            <a:chOff x="3461" y="3471"/>
            <a:chExt cx="239" cy="239"/>
          </a:xfrm>
        </p:grpSpPr>
        <p:pic>
          <p:nvPicPr>
            <p:cNvPr id="307612" name="Picture 1436"/>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13" name="Picture 143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14" name="Group 1438"/>
          <p:cNvGrpSpPr>
            <a:grpSpLocks/>
          </p:cNvGrpSpPr>
          <p:nvPr/>
        </p:nvGrpSpPr>
        <p:grpSpPr bwMode="auto">
          <a:xfrm>
            <a:off x="5522913" y="3590925"/>
            <a:ext cx="379412" cy="379413"/>
            <a:chOff x="3461" y="3471"/>
            <a:chExt cx="239" cy="239"/>
          </a:xfrm>
        </p:grpSpPr>
        <p:pic>
          <p:nvPicPr>
            <p:cNvPr id="307615" name="Picture 1439"/>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16" name="Picture 144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17" name="Group 1441"/>
          <p:cNvGrpSpPr>
            <a:grpSpLocks/>
          </p:cNvGrpSpPr>
          <p:nvPr/>
        </p:nvGrpSpPr>
        <p:grpSpPr bwMode="auto">
          <a:xfrm>
            <a:off x="4649788" y="3849688"/>
            <a:ext cx="379412" cy="379412"/>
            <a:chOff x="3461" y="3471"/>
            <a:chExt cx="239" cy="239"/>
          </a:xfrm>
        </p:grpSpPr>
        <p:pic>
          <p:nvPicPr>
            <p:cNvPr id="307618" name="Picture 1442"/>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19" name="Picture 14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20" name="Group 1444"/>
          <p:cNvGrpSpPr>
            <a:grpSpLocks/>
          </p:cNvGrpSpPr>
          <p:nvPr/>
        </p:nvGrpSpPr>
        <p:grpSpPr bwMode="auto">
          <a:xfrm>
            <a:off x="3332163" y="4229100"/>
            <a:ext cx="379412" cy="379413"/>
            <a:chOff x="3461" y="3471"/>
            <a:chExt cx="239" cy="239"/>
          </a:xfrm>
        </p:grpSpPr>
        <p:pic>
          <p:nvPicPr>
            <p:cNvPr id="307621" name="Picture 1445"/>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22" name="Picture 144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23" name="Group 1447"/>
          <p:cNvGrpSpPr>
            <a:grpSpLocks/>
          </p:cNvGrpSpPr>
          <p:nvPr/>
        </p:nvGrpSpPr>
        <p:grpSpPr bwMode="auto">
          <a:xfrm>
            <a:off x="2720975" y="4005263"/>
            <a:ext cx="379413" cy="379412"/>
            <a:chOff x="3461" y="3471"/>
            <a:chExt cx="239" cy="239"/>
          </a:xfrm>
        </p:grpSpPr>
        <p:pic>
          <p:nvPicPr>
            <p:cNvPr id="307624" name="Picture 1448"/>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25" name="Picture 144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26" name="Group 1450"/>
          <p:cNvGrpSpPr>
            <a:grpSpLocks/>
          </p:cNvGrpSpPr>
          <p:nvPr/>
        </p:nvGrpSpPr>
        <p:grpSpPr bwMode="auto">
          <a:xfrm>
            <a:off x="2227263" y="3582988"/>
            <a:ext cx="379412" cy="379412"/>
            <a:chOff x="3461" y="3471"/>
            <a:chExt cx="239" cy="239"/>
          </a:xfrm>
        </p:grpSpPr>
        <p:pic>
          <p:nvPicPr>
            <p:cNvPr id="307627" name="Picture 1451"/>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28" name="Picture 145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29" name="Group 1453"/>
          <p:cNvGrpSpPr>
            <a:grpSpLocks/>
          </p:cNvGrpSpPr>
          <p:nvPr/>
        </p:nvGrpSpPr>
        <p:grpSpPr bwMode="auto">
          <a:xfrm>
            <a:off x="2065338" y="3198813"/>
            <a:ext cx="104775" cy="223837"/>
            <a:chOff x="3461" y="3471"/>
            <a:chExt cx="239" cy="239"/>
          </a:xfrm>
        </p:grpSpPr>
        <p:pic>
          <p:nvPicPr>
            <p:cNvPr id="307630" name="Picture 1454"/>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31" name="Picture 145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32" name="Group 1456"/>
          <p:cNvGrpSpPr>
            <a:grpSpLocks/>
          </p:cNvGrpSpPr>
          <p:nvPr/>
        </p:nvGrpSpPr>
        <p:grpSpPr bwMode="auto">
          <a:xfrm>
            <a:off x="2873375" y="1397000"/>
            <a:ext cx="379413" cy="379413"/>
            <a:chOff x="3461" y="3471"/>
            <a:chExt cx="239" cy="239"/>
          </a:xfrm>
        </p:grpSpPr>
        <p:pic>
          <p:nvPicPr>
            <p:cNvPr id="307633" name="Picture 1457"/>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34" name="Picture 145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35" name="Group 1459"/>
          <p:cNvGrpSpPr>
            <a:grpSpLocks/>
          </p:cNvGrpSpPr>
          <p:nvPr/>
        </p:nvGrpSpPr>
        <p:grpSpPr bwMode="auto">
          <a:xfrm>
            <a:off x="1914525" y="2898775"/>
            <a:ext cx="379413" cy="379413"/>
            <a:chOff x="3461" y="3471"/>
            <a:chExt cx="239" cy="239"/>
          </a:xfrm>
        </p:grpSpPr>
        <p:pic>
          <p:nvPicPr>
            <p:cNvPr id="307636" name="Picture 1460"/>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37" name="Picture 14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38" name="Group 1462"/>
          <p:cNvGrpSpPr>
            <a:grpSpLocks/>
          </p:cNvGrpSpPr>
          <p:nvPr/>
        </p:nvGrpSpPr>
        <p:grpSpPr bwMode="auto">
          <a:xfrm>
            <a:off x="2181225" y="2332038"/>
            <a:ext cx="379413" cy="379412"/>
            <a:chOff x="3461" y="3471"/>
            <a:chExt cx="239" cy="239"/>
          </a:xfrm>
        </p:grpSpPr>
        <p:pic>
          <p:nvPicPr>
            <p:cNvPr id="307639" name="Picture 1463"/>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40" name="Picture 146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41" name="Group 1465"/>
          <p:cNvGrpSpPr>
            <a:grpSpLocks/>
          </p:cNvGrpSpPr>
          <p:nvPr/>
        </p:nvGrpSpPr>
        <p:grpSpPr bwMode="auto">
          <a:xfrm>
            <a:off x="2336800" y="2062163"/>
            <a:ext cx="379413" cy="379412"/>
            <a:chOff x="3461" y="3471"/>
            <a:chExt cx="239" cy="239"/>
          </a:xfrm>
        </p:grpSpPr>
        <p:pic>
          <p:nvPicPr>
            <p:cNvPr id="307642" name="Picture 1466"/>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43" name="Picture 146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44" name="Group 1468"/>
          <p:cNvGrpSpPr>
            <a:grpSpLocks/>
          </p:cNvGrpSpPr>
          <p:nvPr/>
        </p:nvGrpSpPr>
        <p:grpSpPr bwMode="auto">
          <a:xfrm>
            <a:off x="2670175" y="1592263"/>
            <a:ext cx="379413" cy="379412"/>
            <a:chOff x="3461" y="3471"/>
            <a:chExt cx="239" cy="239"/>
          </a:xfrm>
        </p:grpSpPr>
        <p:pic>
          <p:nvPicPr>
            <p:cNvPr id="307645" name="Picture 1469"/>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46" name="Picture 147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47" name="Group 1471"/>
          <p:cNvGrpSpPr>
            <a:grpSpLocks/>
          </p:cNvGrpSpPr>
          <p:nvPr/>
        </p:nvGrpSpPr>
        <p:grpSpPr bwMode="auto">
          <a:xfrm>
            <a:off x="3394075" y="1163638"/>
            <a:ext cx="379413" cy="379412"/>
            <a:chOff x="3461" y="3471"/>
            <a:chExt cx="239" cy="239"/>
          </a:xfrm>
        </p:grpSpPr>
        <p:pic>
          <p:nvPicPr>
            <p:cNvPr id="307648" name="Picture 1472"/>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49" name="Picture 147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50" name="Group 1474"/>
          <p:cNvGrpSpPr>
            <a:grpSpLocks/>
          </p:cNvGrpSpPr>
          <p:nvPr/>
        </p:nvGrpSpPr>
        <p:grpSpPr bwMode="auto">
          <a:xfrm>
            <a:off x="3646488" y="1168400"/>
            <a:ext cx="379412" cy="379413"/>
            <a:chOff x="3461" y="3471"/>
            <a:chExt cx="239" cy="239"/>
          </a:xfrm>
        </p:grpSpPr>
        <p:pic>
          <p:nvPicPr>
            <p:cNvPr id="307651" name="Picture 1475"/>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52" name="Picture 147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53" name="Group 1477"/>
          <p:cNvGrpSpPr>
            <a:grpSpLocks/>
          </p:cNvGrpSpPr>
          <p:nvPr/>
        </p:nvGrpSpPr>
        <p:grpSpPr bwMode="auto">
          <a:xfrm>
            <a:off x="3925888" y="1308100"/>
            <a:ext cx="379412" cy="379413"/>
            <a:chOff x="3461" y="3471"/>
            <a:chExt cx="239" cy="239"/>
          </a:xfrm>
        </p:grpSpPr>
        <p:pic>
          <p:nvPicPr>
            <p:cNvPr id="307654" name="Picture 1478"/>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55" name="Picture 147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56" name="Group 1480"/>
          <p:cNvGrpSpPr>
            <a:grpSpLocks/>
          </p:cNvGrpSpPr>
          <p:nvPr/>
        </p:nvGrpSpPr>
        <p:grpSpPr bwMode="auto">
          <a:xfrm>
            <a:off x="4184650" y="1498600"/>
            <a:ext cx="379413" cy="379413"/>
            <a:chOff x="3461" y="3471"/>
            <a:chExt cx="239" cy="239"/>
          </a:xfrm>
        </p:grpSpPr>
        <p:pic>
          <p:nvPicPr>
            <p:cNvPr id="307657" name="Picture 1481"/>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58" name="Picture 148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59" name="Group 1483"/>
          <p:cNvGrpSpPr>
            <a:grpSpLocks/>
          </p:cNvGrpSpPr>
          <p:nvPr/>
        </p:nvGrpSpPr>
        <p:grpSpPr bwMode="auto">
          <a:xfrm>
            <a:off x="4822825" y="1525588"/>
            <a:ext cx="379413" cy="379412"/>
            <a:chOff x="3461" y="3471"/>
            <a:chExt cx="239" cy="239"/>
          </a:xfrm>
        </p:grpSpPr>
        <p:pic>
          <p:nvPicPr>
            <p:cNvPr id="307660" name="Picture 1484"/>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61" name="Picture 148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62" name="Group 1486"/>
          <p:cNvGrpSpPr>
            <a:grpSpLocks/>
          </p:cNvGrpSpPr>
          <p:nvPr/>
        </p:nvGrpSpPr>
        <p:grpSpPr bwMode="auto">
          <a:xfrm>
            <a:off x="5078413" y="1465263"/>
            <a:ext cx="379412" cy="379412"/>
            <a:chOff x="3461" y="3471"/>
            <a:chExt cx="239" cy="239"/>
          </a:xfrm>
        </p:grpSpPr>
        <p:pic>
          <p:nvPicPr>
            <p:cNvPr id="307663" name="Picture 1487"/>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64" name="Picture 148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65" name="Group 1489"/>
          <p:cNvGrpSpPr>
            <a:grpSpLocks/>
          </p:cNvGrpSpPr>
          <p:nvPr/>
        </p:nvGrpSpPr>
        <p:grpSpPr bwMode="auto">
          <a:xfrm>
            <a:off x="5368925" y="1411288"/>
            <a:ext cx="379413" cy="379412"/>
            <a:chOff x="3461" y="3471"/>
            <a:chExt cx="239" cy="239"/>
          </a:xfrm>
        </p:grpSpPr>
        <p:pic>
          <p:nvPicPr>
            <p:cNvPr id="307666" name="Picture 1490"/>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67" name="Picture 149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68" name="Group 1492"/>
          <p:cNvGrpSpPr>
            <a:grpSpLocks/>
          </p:cNvGrpSpPr>
          <p:nvPr/>
        </p:nvGrpSpPr>
        <p:grpSpPr bwMode="auto">
          <a:xfrm>
            <a:off x="5978525" y="1409700"/>
            <a:ext cx="379413" cy="379413"/>
            <a:chOff x="3461" y="3471"/>
            <a:chExt cx="239" cy="239"/>
          </a:xfrm>
        </p:grpSpPr>
        <p:pic>
          <p:nvPicPr>
            <p:cNvPr id="307669" name="Picture 1493"/>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70" name="Picture 149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71" name="Group 1495"/>
          <p:cNvGrpSpPr>
            <a:grpSpLocks/>
          </p:cNvGrpSpPr>
          <p:nvPr/>
        </p:nvGrpSpPr>
        <p:grpSpPr bwMode="auto">
          <a:xfrm>
            <a:off x="6275388" y="1554163"/>
            <a:ext cx="379412" cy="379412"/>
            <a:chOff x="3461" y="3471"/>
            <a:chExt cx="239" cy="239"/>
          </a:xfrm>
        </p:grpSpPr>
        <p:pic>
          <p:nvPicPr>
            <p:cNvPr id="307672" name="Picture 1496"/>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73" name="Picture 149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74" name="Group 1498"/>
          <p:cNvGrpSpPr>
            <a:grpSpLocks/>
          </p:cNvGrpSpPr>
          <p:nvPr/>
        </p:nvGrpSpPr>
        <p:grpSpPr bwMode="auto">
          <a:xfrm>
            <a:off x="6794500" y="1860550"/>
            <a:ext cx="379413" cy="379413"/>
            <a:chOff x="3461" y="3471"/>
            <a:chExt cx="239" cy="239"/>
          </a:xfrm>
        </p:grpSpPr>
        <p:pic>
          <p:nvPicPr>
            <p:cNvPr id="307675" name="Picture 1499"/>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76" name="Picture 15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77" name="Group 1501"/>
          <p:cNvGrpSpPr>
            <a:grpSpLocks/>
          </p:cNvGrpSpPr>
          <p:nvPr/>
        </p:nvGrpSpPr>
        <p:grpSpPr bwMode="auto">
          <a:xfrm>
            <a:off x="6992938" y="2068513"/>
            <a:ext cx="379412" cy="379412"/>
            <a:chOff x="3461" y="3471"/>
            <a:chExt cx="239" cy="239"/>
          </a:xfrm>
        </p:grpSpPr>
        <p:pic>
          <p:nvPicPr>
            <p:cNvPr id="307678" name="Picture 1502"/>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79" name="Picture 15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80" name="Group 1504"/>
          <p:cNvGrpSpPr>
            <a:grpSpLocks/>
          </p:cNvGrpSpPr>
          <p:nvPr/>
        </p:nvGrpSpPr>
        <p:grpSpPr bwMode="auto">
          <a:xfrm>
            <a:off x="7229475" y="2290763"/>
            <a:ext cx="379413" cy="379412"/>
            <a:chOff x="3461" y="3471"/>
            <a:chExt cx="239" cy="239"/>
          </a:xfrm>
        </p:grpSpPr>
        <p:pic>
          <p:nvPicPr>
            <p:cNvPr id="307681" name="Picture 1505"/>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82" name="Picture 150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83" name="Group 1507"/>
          <p:cNvGrpSpPr>
            <a:grpSpLocks/>
          </p:cNvGrpSpPr>
          <p:nvPr/>
        </p:nvGrpSpPr>
        <p:grpSpPr bwMode="auto">
          <a:xfrm>
            <a:off x="7421563" y="2559050"/>
            <a:ext cx="379412" cy="379413"/>
            <a:chOff x="3461" y="3471"/>
            <a:chExt cx="239" cy="239"/>
          </a:xfrm>
        </p:grpSpPr>
        <p:pic>
          <p:nvPicPr>
            <p:cNvPr id="307684" name="Picture 1508"/>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85" name="Picture 150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86" name="Group 1510"/>
          <p:cNvGrpSpPr>
            <a:grpSpLocks/>
          </p:cNvGrpSpPr>
          <p:nvPr/>
        </p:nvGrpSpPr>
        <p:grpSpPr bwMode="auto">
          <a:xfrm>
            <a:off x="7513638" y="2846388"/>
            <a:ext cx="379412" cy="379412"/>
            <a:chOff x="3461" y="3471"/>
            <a:chExt cx="239" cy="239"/>
          </a:xfrm>
        </p:grpSpPr>
        <p:pic>
          <p:nvPicPr>
            <p:cNvPr id="307687" name="Picture 1511"/>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88" name="Picture 15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89" name="Group 1513"/>
          <p:cNvGrpSpPr>
            <a:grpSpLocks/>
          </p:cNvGrpSpPr>
          <p:nvPr/>
        </p:nvGrpSpPr>
        <p:grpSpPr bwMode="auto">
          <a:xfrm>
            <a:off x="7466013" y="3670300"/>
            <a:ext cx="379412" cy="379413"/>
            <a:chOff x="3461" y="3471"/>
            <a:chExt cx="239" cy="239"/>
          </a:xfrm>
        </p:grpSpPr>
        <p:pic>
          <p:nvPicPr>
            <p:cNvPr id="307690" name="Picture 1514"/>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91" name="Picture 15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92" name="Group 1516"/>
          <p:cNvGrpSpPr>
            <a:grpSpLocks/>
          </p:cNvGrpSpPr>
          <p:nvPr/>
        </p:nvGrpSpPr>
        <p:grpSpPr bwMode="auto">
          <a:xfrm>
            <a:off x="6497638" y="3730625"/>
            <a:ext cx="379412" cy="379413"/>
            <a:chOff x="3461" y="3471"/>
            <a:chExt cx="239" cy="239"/>
          </a:xfrm>
        </p:grpSpPr>
        <p:pic>
          <p:nvPicPr>
            <p:cNvPr id="307693" name="Picture 1517"/>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94" name="Picture 151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95" name="Group 1519"/>
          <p:cNvGrpSpPr>
            <a:grpSpLocks/>
          </p:cNvGrpSpPr>
          <p:nvPr/>
        </p:nvGrpSpPr>
        <p:grpSpPr bwMode="auto">
          <a:xfrm>
            <a:off x="6824663" y="3776663"/>
            <a:ext cx="379412" cy="379412"/>
            <a:chOff x="3461" y="3471"/>
            <a:chExt cx="239" cy="239"/>
          </a:xfrm>
        </p:grpSpPr>
        <p:pic>
          <p:nvPicPr>
            <p:cNvPr id="307696" name="Picture 1520"/>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697" name="Picture 15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698" name="Group 1522"/>
          <p:cNvGrpSpPr>
            <a:grpSpLocks/>
          </p:cNvGrpSpPr>
          <p:nvPr/>
        </p:nvGrpSpPr>
        <p:grpSpPr bwMode="auto">
          <a:xfrm>
            <a:off x="5178425" y="3679825"/>
            <a:ext cx="379413" cy="379413"/>
            <a:chOff x="3461" y="3471"/>
            <a:chExt cx="239" cy="239"/>
          </a:xfrm>
        </p:grpSpPr>
        <p:pic>
          <p:nvPicPr>
            <p:cNvPr id="307699" name="Picture 1523"/>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700" name="Picture 152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701" name="Group 1525"/>
          <p:cNvGrpSpPr>
            <a:grpSpLocks/>
          </p:cNvGrpSpPr>
          <p:nvPr/>
        </p:nvGrpSpPr>
        <p:grpSpPr bwMode="auto">
          <a:xfrm>
            <a:off x="4908550" y="3752850"/>
            <a:ext cx="379413" cy="379413"/>
            <a:chOff x="3461" y="3471"/>
            <a:chExt cx="239" cy="239"/>
          </a:xfrm>
        </p:grpSpPr>
        <p:pic>
          <p:nvPicPr>
            <p:cNvPr id="307702" name="Picture 1526"/>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703" name="Picture 152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704" name="Group 1528"/>
          <p:cNvGrpSpPr>
            <a:grpSpLocks/>
          </p:cNvGrpSpPr>
          <p:nvPr/>
        </p:nvGrpSpPr>
        <p:grpSpPr bwMode="auto">
          <a:xfrm>
            <a:off x="4325938" y="3940175"/>
            <a:ext cx="379412" cy="379413"/>
            <a:chOff x="3461" y="3471"/>
            <a:chExt cx="239" cy="239"/>
          </a:xfrm>
        </p:grpSpPr>
        <p:pic>
          <p:nvPicPr>
            <p:cNvPr id="307705" name="Picture 1529"/>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706" name="Picture 153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707" name="Group 1531"/>
          <p:cNvGrpSpPr>
            <a:grpSpLocks/>
          </p:cNvGrpSpPr>
          <p:nvPr/>
        </p:nvGrpSpPr>
        <p:grpSpPr bwMode="auto">
          <a:xfrm>
            <a:off x="5854700" y="3581400"/>
            <a:ext cx="379413" cy="379413"/>
            <a:chOff x="3461" y="3471"/>
            <a:chExt cx="239" cy="239"/>
          </a:xfrm>
        </p:grpSpPr>
        <p:pic>
          <p:nvPicPr>
            <p:cNvPr id="307708" name="Picture 1532"/>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709" name="Picture 153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710" name="Group 1534"/>
          <p:cNvGrpSpPr>
            <a:grpSpLocks/>
          </p:cNvGrpSpPr>
          <p:nvPr/>
        </p:nvGrpSpPr>
        <p:grpSpPr bwMode="auto">
          <a:xfrm>
            <a:off x="4019550" y="4027488"/>
            <a:ext cx="379413" cy="379412"/>
            <a:chOff x="3461" y="3471"/>
            <a:chExt cx="239" cy="239"/>
          </a:xfrm>
        </p:grpSpPr>
        <p:pic>
          <p:nvPicPr>
            <p:cNvPr id="307711" name="Picture 1535"/>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712" name="Picture 153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713" name="Group 1537"/>
          <p:cNvGrpSpPr>
            <a:grpSpLocks/>
          </p:cNvGrpSpPr>
          <p:nvPr/>
        </p:nvGrpSpPr>
        <p:grpSpPr bwMode="auto">
          <a:xfrm>
            <a:off x="3692525" y="4160838"/>
            <a:ext cx="379413" cy="379412"/>
            <a:chOff x="3461" y="3471"/>
            <a:chExt cx="239" cy="239"/>
          </a:xfrm>
        </p:grpSpPr>
        <p:pic>
          <p:nvPicPr>
            <p:cNvPr id="307714" name="Picture 1538"/>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715" name="Picture 153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716" name="Group 1540"/>
          <p:cNvGrpSpPr>
            <a:grpSpLocks/>
          </p:cNvGrpSpPr>
          <p:nvPr/>
        </p:nvGrpSpPr>
        <p:grpSpPr bwMode="auto">
          <a:xfrm>
            <a:off x="2998788" y="4141788"/>
            <a:ext cx="379412" cy="379412"/>
            <a:chOff x="3461" y="3471"/>
            <a:chExt cx="239" cy="239"/>
          </a:xfrm>
        </p:grpSpPr>
        <p:pic>
          <p:nvPicPr>
            <p:cNvPr id="307717" name="Picture 1541"/>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718" name="Picture 154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719" name="Group 1543"/>
          <p:cNvGrpSpPr>
            <a:grpSpLocks/>
          </p:cNvGrpSpPr>
          <p:nvPr/>
        </p:nvGrpSpPr>
        <p:grpSpPr bwMode="auto">
          <a:xfrm>
            <a:off x="2474913" y="3810000"/>
            <a:ext cx="379412" cy="379413"/>
            <a:chOff x="3461" y="3471"/>
            <a:chExt cx="239" cy="239"/>
          </a:xfrm>
        </p:grpSpPr>
        <p:pic>
          <p:nvPicPr>
            <p:cNvPr id="307720" name="Picture 1544"/>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721" name="Picture 154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722" name="Group 1546"/>
          <p:cNvGrpSpPr>
            <a:grpSpLocks/>
          </p:cNvGrpSpPr>
          <p:nvPr/>
        </p:nvGrpSpPr>
        <p:grpSpPr bwMode="auto">
          <a:xfrm>
            <a:off x="2038350" y="3389313"/>
            <a:ext cx="346075" cy="336550"/>
            <a:chOff x="3461" y="3471"/>
            <a:chExt cx="239" cy="239"/>
          </a:xfrm>
        </p:grpSpPr>
        <p:pic>
          <p:nvPicPr>
            <p:cNvPr id="307723" name="Picture 1547"/>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724" name="Picture 154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725" name="Group 1549"/>
          <p:cNvGrpSpPr>
            <a:grpSpLocks/>
          </p:cNvGrpSpPr>
          <p:nvPr/>
        </p:nvGrpSpPr>
        <p:grpSpPr bwMode="auto">
          <a:xfrm>
            <a:off x="3101975" y="1228725"/>
            <a:ext cx="379413" cy="379413"/>
            <a:chOff x="3461" y="3471"/>
            <a:chExt cx="239" cy="239"/>
          </a:xfrm>
        </p:grpSpPr>
        <p:pic>
          <p:nvPicPr>
            <p:cNvPr id="307726" name="Picture 1550"/>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727" name="Picture 155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grpSp>
        <p:nvGrpSpPr>
          <p:cNvPr id="307728" name="Group 1552"/>
          <p:cNvGrpSpPr>
            <a:grpSpLocks/>
          </p:cNvGrpSpPr>
          <p:nvPr/>
        </p:nvGrpSpPr>
        <p:grpSpPr bwMode="auto">
          <a:xfrm>
            <a:off x="7604125" y="3424238"/>
            <a:ext cx="379413" cy="379412"/>
            <a:chOff x="3461" y="3471"/>
            <a:chExt cx="239" cy="239"/>
          </a:xfrm>
        </p:grpSpPr>
        <p:pic>
          <p:nvPicPr>
            <p:cNvPr id="307729" name="Picture 1553"/>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pic>
          <p:nvPicPr>
            <p:cNvPr id="307730" name="Picture 155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bg1"/>
                  </a:solidFill>
                  <a:miter lim="800000"/>
                  <a:headEnd/>
                  <a:tailEnd/>
                </a14:hiddenLine>
              </a:ext>
            </a:extLst>
          </p:spPr>
        </p:pic>
      </p:grpSp>
      <p:pic>
        <p:nvPicPr>
          <p:cNvPr id="307731" name="Picture 155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307632"/>
                                        </p:tgtEl>
                                        <p:attrNameLst>
                                          <p:attrName>style.visibility</p:attrName>
                                        </p:attrNameLst>
                                      </p:cBhvr>
                                      <p:to>
                                        <p:strVal val="visible"/>
                                      </p:to>
                                    </p:set>
                                    <p:anim calcmode="lin" valueType="num">
                                      <p:cBhvr>
                                        <p:cTn id="7" dur="500" fill="hold"/>
                                        <p:tgtEl>
                                          <p:spTgt spid="307632"/>
                                        </p:tgtEl>
                                        <p:attrNameLst>
                                          <p:attrName>ppt_w</p:attrName>
                                        </p:attrNameLst>
                                      </p:cBhvr>
                                      <p:tavLst>
                                        <p:tav tm="0">
                                          <p:val>
                                            <p:strVal val="(6*min(max(#ppt_w*#ppt_h,.3),1)-7.4)/-.7*#ppt_w"/>
                                          </p:val>
                                        </p:tav>
                                        <p:tav tm="100000">
                                          <p:val>
                                            <p:strVal val="#ppt_w"/>
                                          </p:val>
                                        </p:tav>
                                      </p:tavLst>
                                    </p:anim>
                                    <p:anim calcmode="lin" valueType="num">
                                      <p:cBhvr>
                                        <p:cTn id="8" dur="500" fill="hold"/>
                                        <p:tgtEl>
                                          <p:spTgt spid="307632"/>
                                        </p:tgtEl>
                                        <p:attrNameLst>
                                          <p:attrName>ppt_h</p:attrName>
                                        </p:attrNameLst>
                                      </p:cBhvr>
                                      <p:tavLst>
                                        <p:tav tm="0">
                                          <p:val>
                                            <p:strVal val="(6*min(max(#ppt_w*#ppt_h,.3),1)-7.4)/-.7*#ppt_h"/>
                                          </p:val>
                                        </p:tav>
                                        <p:tav tm="100000">
                                          <p:val>
                                            <p:strVal val="#ppt_h"/>
                                          </p:val>
                                        </p:tav>
                                      </p:tavLst>
                                    </p:anim>
                                    <p:anim calcmode="lin" valueType="num">
                                      <p:cBhvr>
                                        <p:cTn id="9" dur="500" fill="hold"/>
                                        <p:tgtEl>
                                          <p:spTgt spid="307632"/>
                                        </p:tgtEl>
                                        <p:attrNameLst>
                                          <p:attrName>ppt_x</p:attrName>
                                        </p:attrNameLst>
                                      </p:cBhvr>
                                      <p:tavLst>
                                        <p:tav tm="0">
                                          <p:val>
                                            <p:fltVal val="0.5"/>
                                          </p:val>
                                        </p:tav>
                                        <p:tav tm="100000">
                                          <p:val>
                                            <p:strVal val="#ppt_x"/>
                                          </p:val>
                                        </p:tav>
                                      </p:tavLst>
                                    </p:anim>
                                    <p:anim calcmode="lin" valueType="num">
                                      <p:cBhvr>
                                        <p:cTn id="10" dur="500" fill="hold"/>
                                        <p:tgtEl>
                                          <p:spTgt spid="307632"/>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307638"/>
                                        </p:tgtEl>
                                        <p:attrNameLst>
                                          <p:attrName>style.visibility</p:attrName>
                                        </p:attrNameLst>
                                      </p:cBhvr>
                                      <p:to>
                                        <p:strVal val="visible"/>
                                      </p:to>
                                    </p:set>
                                    <p:anim calcmode="lin" valueType="num">
                                      <p:cBhvr>
                                        <p:cTn id="14" dur="500" fill="hold"/>
                                        <p:tgtEl>
                                          <p:spTgt spid="307638"/>
                                        </p:tgtEl>
                                        <p:attrNameLst>
                                          <p:attrName>ppt_w</p:attrName>
                                        </p:attrNameLst>
                                      </p:cBhvr>
                                      <p:tavLst>
                                        <p:tav tm="0">
                                          <p:val>
                                            <p:strVal val="(6*min(max(#ppt_w*#ppt_h,.3),1)-7.4)/-.7*#ppt_w"/>
                                          </p:val>
                                        </p:tav>
                                        <p:tav tm="100000">
                                          <p:val>
                                            <p:strVal val="#ppt_w"/>
                                          </p:val>
                                        </p:tav>
                                      </p:tavLst>
                                    </p:anim>
                                    <p:anim calcmode="lin" valueType="num">
                                      <p:cBhvr>
                                        <p:cTn id="15" dur="500" fill="hold"/>
                                        <p:tgtEl>
                                          <p:spTgt spid="307638"/>
                                        </p:tgtEl>
                                        <p:attrNameLst>
                                          <p:attrName>ppt_h</p:attrName>
                                        </p:attrNameLst>
                                      </p:cBhvr>
                                      <p:tavLst>
                                        <p:tav tm="0">
                                          <p:val>
                                            <p:strVal val="(6*min(max(#ppt_w*#ppt_h,.3),1)-7.4)/-.7*#ppt_h"/>
                                          </p:val>
                                        </p:tav>
                                        <p:tav tm="100000">
                                          <p:val>
                                            <p:strVal val="#ppt_h"/>
                                          </p:val>
                                        </p:tav>
                                      </p:tavLst>
                                    </p:anim>
                                    <p:anim calcmode="lin" valueType="num">
                                      <p:cBhvr>
                                        <p:cTn id="16" dur="500" fill="hold"/>
                                        <p:tgtEl>
                                          <p:spTgt spid="307638"/>
                                        </p:tgtEl>
                                        <p:attrNameLst>
                                          <p:attrName>ppt_x</p:attrName>
                                        </p:attrNameLst>
                                      </p:cBhvr>
                                      <p:tavLst>
                                        <p:tav tm="0">
                                          <p:val>
                                            <p:fltVal val="0.5"/>
                                          </p:val>
                                        </p:tav>
                                        <p:tav tm="100000">
                                          <p:val>
                                            <p:strVal val="#ppt_x"/>
                                          </p:val>
                                        </p:tav>
                                      </p:tavLst>
                                    </p:anim>
                                    <p:anim calcmode="lin" valueType="num">
                                      <p:cBhvr>
                                        <p:cTn id="17" dur="500" fill="hold"/>
                                        <p:tgtEl>
                                          <p:spTgt spid="30763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07593"/>
                                        </p:tgtEl>
                                        <p:attrNameLst>
                                          <p:attrName>style.visibility</p:attrName>
                                        </p:attrNameLst>
                                      </p:cBhvr>
                                      <p:to>
                                        <p:strVal val="visible"/>
                                      </p:to>
                                    </p:set>
                                    <p:anim calcmode="lin" valueType="num">
                                      <p:cBhvr>
                                        <p:cTn id="21" dur="500" fill="hold"/>
                                        <p:tgtEl>
                                          <p:spTgt spid="30759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0759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07593"/>
                                        </p:tgtEl>
                                        <p:attrNameLst>
                                          <p:attrName>ppt_x</p:attrName>
                                        </p:attrNameLst>
                                      </p:cBhvr>
                                      <p:tavLst>
                                        <p:tav tm="0">
                                          <p:val>
                                            <p:fltVal val="0.5"/>
                                          </p:val>
                                        </p:tav>
                                        <p:tav tm="100000">
                                          <p:val>
                                            <p:strVal val="#ppt_x"/>
                                          </p:val>
                                        </p:tav>
                                      </p:tavLst>
                                    </p:anim>
                                    <p:anim calcmode="lin" valueType="num">
                                      <p:cBhvr>
                                        <p:cTn id="24" dur="500" fill="hold"/>
                                        <p:tgtEl>
                                          <p:spTgt spid="30759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307728"/>
                                        </p:tgtEl>
                                        <p:attrNameLst>
                                          <p:attrName>style.visibility</p:attrName>
                                        </p:attrNameLst>
                                      </p:cBhvr>
                                      <p:to>
                                        <p:strVal val="visible"/>
                                      </p:to>
                                    </p:set>
                                    <p:anim calcmode="lin" valueType="num">
                                      <p:cBhvr>
                                        <p:cTn id="28" dur="500" fill="hold"/>
                                        <p:tgtEl>
                                          <p:spTgt spid="307728"/>
                                        </p:tgtEl>
                                        <p:attrNameLst>
                                          <p:attrName>ppt_w</p:attrName>
                                        </p:attrNameLst>
                                      </p:cBhvr>
                                      <p:tavLst>
                                        <p:tav tm="0">
                                          <p:val>
                                            <p:strVal val="(6*min(max(#ppt_w*#ppt_h,.3),1)-7.4)/-.7*#ppt_w"/>
                                          </p:val>
                                        </p:tav>
                                        <p:tav tm="100000">
                                          <p:val>
                                            <p:strVal val="#ppt_w"/>
                                          </p:val>
                                        </p:tav>
                                      </p:tavLst>
                                    </p:anim>
                                    <p:anim calcmode="lin" valueType="num">
                                      <p:cBhvr>
                                        <p:cTn id="29" dur="500" fill="hold"/>
                                        <p:tgtEl>
                                          <p:spTgt spid="307728"/>
                                        </p:tgtEl>
                                        <p:attrNameLst>
                                          <p:attrName>ppt_h</p:attrName>
                                        </p:attrNameLst>
                                      </p:cBhvr>
                                      <p:tavLst>
                                        <p:tav tm="0">
                                          <p:val>
                                            <p:strVal val="(6*min(max(#ppt_w*#ppt_h,.3),1)-7.4)/-.7*#ppt_h"/>
                                          </p:val>
                                        </p:tav>
                                        <p:tav tm="100000">
                                          <p:val>
                                            <p:strVal val="#ppt_h"/>
                                          </p:val>
                                        </p:tav>
                                      </p:tavLst>
                                    </p:anim>
                                    <p:anim calcmode="lin" valueType="num">
                                      <p:cBhvr>
                                        <p:cTn id="30" dur="500" fill="hold"/>
                                        <p:tgtEl>
                                          <p:spTgt spid="307728"/>
                                        </p:tgtEl>
                                        <p:attrNameLst>
                                          <p:attrName>ppt_x</p:attrName>
                                        </p:attrNameLst>
                                      </p:cBhvr>
                                      <p:tavLst>
                                        <p:tav tm="0">
                                          <p:val>
                                            <p:fltVal val="0.5"/>
                                          </p:val>
                                        </p:tav>
                                        <p:tav tm="100000">
                                          <p:val>
                                            <p:strVal val="#ppt_x"/>
                                          </p:val>
                                        </p:tav>
                                      </p:tavLst>
                                    </p:anim>
                                    <p:anim calcmode="lin" valueType="num">
                                      <p:cBhvr>
                                        <p:cTn id="31" dur="500" fill="hold"/>
                                        <p:tgtEl>
                                          <p:spTgt spid="307728"/>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307641"/>
                                        </p:tgtEl>
                                        <p:attrNameLst>
                                          <p:attrName>style.visibility</p:attrName>
                                        </p:attrNameLst>
                                      </p:cBhvr>
                                      <p:to>
                                        <p:strVal val="visible"/>
                                      </p:to>
                                    </p:set>
                                    <p:anim calcmode="lin" valueType="num">
                                      <p:cBhvr>
                                        <p:cTn id="35" dur="500" fill="hold"/>
                                        <p:tgtEl>
                                          <p:spTgt spid="307641"/>
                                        </p:tgtEl>
                                        <p:attrNameLst>
                                          <p:attrName>ppt_w</p:attrName>
                                        </p:attrNameLst>
                                      </p:cBhvr>
                                      <p:tavLst>
                                        <p:tav tm="0">
                                          <p:val>
                                            <p:strVal val="(6*min(max(#ppt_w*#ppt_h,.3),1)-7.4)/-.7*#ppt_w"/>
                                          </p:val>
                                        </p:tav>
                                        <p:tav tm="100000">
                                          <p:val>
                                            <p:strVal val="#ppt_w"/>
                                          </p:val>
                                        </p:tav>
                                      </p:tavLst>
                                    </p:anim>
                                    <p:anim calcmode="lin" valueType="num">
                                      <p:cBhvr>
                                        <p:cTn id="36" dur="500" fill="hold"/>
                                        <p:tgtEl>
                                          <p:spTgt spid="307641"/>
                                        </p:tgtEl>
                                        <p:attrNameLst>
                                          <p:attrName>ppt_h</p:attrName>
                                        </p:attrNameLst>
                                      </p:cBhvr>
                                      <p:tavLst>
                                        <p:tav tm="0">
                                          <p:val>
                                            <p:strVal val="(6*min(max(#ppt_w*#ppt_h,.3),1)-7.4)/-.7*#ppt_h"/>
                                          </p:val>
                                        </p:tav>
                                        <p:tav tm="100000">
                                          <p:val>
                                            <p:strVal val="#ppt_h"/>
                                          </p:val>
                                        </p:tav>
                                      </p:tavLst>
                                    </p:anim>
                                    <p:anim calcmode="lin" valueType="num">
                                      <p:cBhvr>
                                        <p:cTn id="37" dur="500" fill="hold"/>
                                        <p:tgtEl>
                                          <p:spTgt spid="307641"/>
                                        </p:tgtEl>
                                        <p:attrNameLst>
                                          <p:attrName>ppt_x</p:attrName>
                                        </p:attrNameLst>
                                      </p:cBhvr>
                                      <p:tavLst>
                                        <p:tav tm="0">
                                          <p:val>
                                            <p:fltVal val="0.5"/>
                                          </p:val>
                                        </p:tav>
                                        <p:tav tm="100000">
                                          <p:val>
                                            <p:strVal val="#ppt_x"/>
                                          </p:val>
                                        </p:tav>
                                      </p:tavLst>
                                    </p:anim>
                                    <p:anim calcmode="lin" valueType="num">
                                      <p:cBhvr>
                                        <p:cTn id="38" dur="500" fill="hold"/>
                                        <p:tgtEl>
                                          <p:spTgt spid="307641"/>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307695"/>
                                        </p:tgtEl>
                                        <p:attrNameLst>
                                          <p:attrName>style.visibility</p:attrName>
                                        </p:attrNameLst>
                                      </p:cBhvr>
                                      <p:to>
                                        <p:strVal val="visible"/>
                                      </p:to>
                                    </p:set>
                                    <p:anim calcmode="lin" valueType="num">
                                      <p:cBhvr>
                                        <p:cTn id="42" dur="500" fill="hold"/>
                                        <p:tgtEl>
                                          <p:spTgt spid="307695"/>
                                        </p:tgtEl>
                                        <p:attrNameLst>
                                          <p:attrName>ppt_w</p:attrName>
                                        </p:attrNameLst>
                                      </p:cBhvr>
                                      <p:tavLst>
                                        <p:tav tm="0">
                                          <p:val>
                                            <p:strVal val="(6*min(max(#ppt_w*#ppt_h,.3),1)-7.4)/-.7*#ppt_w"/>
                                          </p:val>
                                        </p:tav>
                                        <p:tav tm="100000">
                                          <p:val>
                                            <p:strVal val="#ppt_w"/>
                                          </p:val>
                                        </p:tav>
                                      </p:tavLst>
                                    </p:anim>
                                    <p:anim calcmode="lin" valueType="num">
                                      <p:cBhvr>
                                        <p:cTn id="43" dur="500" fill="hold"/>
                                        <p:tgtEl>
                                          <p:spTgt spid="307695"/>
                                        </p:tgtEl>
                                        <p:attrNameLst>
                                          <p:attrName>ppt_h</p:attrName>
                                        </p:attrNameLst>
                                      </p:cBhvr>
                                      <p:tavLst>
                                        <p:tav tm="0">
                                          <p:val>
                                            <p:strVal val="(6*min(max(#ppt_w*#ppt_h,.3),1)-7.4)/-.7*#ppt_h"/>
                                          </p:val>
                                        </p:tav>
                                        <p:tav tm="100000">
                                          <p:val>
                                            <p:strVal val="#ppt_h"/>
                                          </p:val>
                                        </p:tav>
                                      </p:tavLst>
                                    </p:anim>
                                    <p:anim calcmode="lin" valueType="num">
                                      <p:cBhvr>
                                        <p:cTn id="44" dur="500" fill="hold"/>
                                        <p:tgtEl>
                                          <p:spTgt spid="307695"/>
                                        </p:tgtEl>
                                        <p:attrNameLst>
                                          <p:attrName>ppt_x</p:attrName>
                                        </p:attrNameLst>
                                      </p:cBhvr>
                                      <p:tavLst>
                                        <p:tav tm="0">
                                          <p:val>
                                            <p:fltVal val="0.5"/>
                                          </p:val>
                                        </p:tav>
                                        <p:tav tm="100000">
                                          <p:val>
                                            <p:strVal val="#ppt_x"/>
                                          </p:val>
                                        </p:tav>
                                      </p:tavLst>
                                    </p:anim>
                                    <p:anim calcmode="lin" valueType="num">
                                      <p:cBhvr>
                                        <p:cTn id="45" dur="500" fill="hold"/>
                                        <p:tgtEl>
                                          <p:spTgt spid="307695"/>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307611"/>
                                        </p:tgtEl>
                                        <p:attrNameLst>
                                          <p:attrName>style.visibility</p:attrName>
                                        </p:attrNameLst>
                                      </p:cBhvr>
                                      <p:to>
                                        <p:strVal val="visible"/>
                                      </p:to>
                                    </p:set>
                                    <p:anim calcmode="lin" valueType="num">
                                      <p:cBhvr>
                                        <p:cTn id="49" dur="500" fill="hold"/>
                                        <p:tgtEl>
                                          <p:spTgt spid="307611"/>
                                        </p:tgtEl>
                                        <p:attrNameLst>
                                          <p:attrName>ppt_w</p:attrName>
                                        </p:attrNameLst>
                                      </p:cBhvr>
                                      <p:tavLst>
                                        <p:tav tm="0">
                                          <p:val>
                                            <p:strVal val="(6*min(max(#ppt_w*#ppt_h,.3),1)-7.4)/-.7*#ppt_w"/>
                                          </p:val>
                                        </p:tav>
                                        <p:tav tm="100000">
                                          <p:val>
                                            <p:strVal val="#ppt_w"/>
                                          </p:val>
                                        </p:tav>
                                      </p:tavLst>
                                    </p:anim>
                                    <p:anim calcmode="lin" valueType="num">
                                      <p:cBhvr>
                                        <p:cTn id="50" dur="500" fill="hold"/>
                                        <p:tgtEl>
                                          <p:spTgt spid="307611"/>
                                        </p:tgtEl>
                                        <p:attrNameLst>
                                          <p:attrName>ppt_h</p:attrName>
                                        </p:attrNameLst>
                                      </p:cBhvr>
                                      <p:tavLst>
                                        <p:tav tm="0">
                                          <p:val>
                                            <p:strVal val="(6*min(max(#ppt_w*#ppt_h,.3),1)-7.4)/-.7*#ppt_h"/>
                                          </p:val>
                                        </p:tav>
                                        <p:tav tm="100000">
                                          <p:val>
                                            <p:strVal val="#ppt_h"/>
                                          </p:val>
                                        </p:tav>
                                      </p:tavLst>
                                    </p:anim>
                                    <p:anim calcmode="lin" valueType="num">
                                      <p:cBhvr>
                                        <p:cTn id="51" dur="500" fill="hold"/>
                                        <p:tgtEl>
                                          <p:spTgt spid="307611"/>
                                        </p:tgtEl>
                                        <p:attrNameLst>
                                          <p:attrName>ppt_x</p:attrName>
                                        </p:attrNameLst>
                                      </p:cBhvr>
                                      <p:tavLst>
                                        <p:tav tm="0">
                                          <p:val>
                                            <p:fltVal val="0.5"/>
                                          </p:val>
                                        </p:tav>
                                        <p:tav tm="100000">
                                          <p:val>
                                            <p:strVal val="#ppt_x"/>
                                          </p:val>
                                        </p:tav>
                                      </p:tavLst>
                                    </p:anim>
                                    <p:anim calcmode="lin" valueType="num">
                                      <p:cBhvr>
                                        <p:cTn id="52" dur="500" fill="hold"/>
                                        <p:tgtEl>
                                          <p:spTgt spid="307611"/>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307614"/>
                                        </p:tgtEl>
                                        <p:attrNameLst>
                                          <p:attrName>style.visibility</p:attrName>
                                        </p:attrNameLst>
                                      </p:cBhvr>
                                      <p:to>
                                        <p:strVal val="visible"/>
                                      </p:to>
                                    </p:set>
                                    <p:anim calcmode="lin" valueType="num">
                                      <p:cBhvr>
                                        <p:cTn id="56" dur="500" fill="hold"/>
                                        <p:tgtEl>
                                          <p:spTgt spid="307614"/>
                                        </p:tgtEl>
                                        <p:attrNameLst>
                                          <p:attrName>ppt_w</p:attrName>
                                        </p:attrNameLst>
                                      </p:cBhvr>
                                      <p:tavLst>
                                        <p:tav tm="0">
                                          <p:val>
                                            <p:strVal val="(6*min(max(#ppt_w*#ppt_h,.3),1)-7.4)/-.7*#ppt_w"/>
                                          </p:val>
                                        </p:tav>
                                        <p:tav tm="100000">
                                          <p:val>
                                            <p:strVal val="#ppt_w"/>
                                          </p:val>
                                        </p:tav>
                                      </p:tavLst>
                                    </p:anim>
                                    <p:anim calcmode="lin" valueType="num">
                                      <p:cBhvr>
                                        <p:cTn id="57" dur="500" fill="hold"/>
                                        <p:tgtEl>
                                          <p:spTgt spid="307614"/>
                                        </p:tgtEl>
                                        <p:attrNameLst>
                                          <p:attrName>ppt_h</p:attrName>
                                        </p:attrNameLst>
                                      </p:cBhvr>
                                      <p:tavLst>
                                        <p:tav tm="0">
                                          <p:val>
                                            <p:strVal val="(6*min(max(#ppt_w*#ppt_h,.3),1)-7.4)/-.7*#ppt_h"/>
                                          </p:val>
                                        </p:tav>
                                        <p:tav tm="100000">
                                          <p:val>
                                            <p:strVal val="#ppt_h"/>
                                          </p:val>
                                        </p:tav>
                                      </p:tavLst>
                                    </p:anim>
                                    <p:anim calcmode="lin" valueType="num">
                                      <p:cBhvr>
                                        <p:cTn id="58" dur="500" fill="hold"/>
                                        <p:tgtEl>
                                          <p:spTgt spid="307614"/>
                                        </p:tgtEl>
                                        <p:attrNameLst>
                                          <p:attrName>ppt_x</p:attrName>
                                        </p:attrNameLst>
                                      </p:cBhvr>
                                      <p:tavLst>
                                        <p:tav tm="0">
                                          <p:val>
                                            <p:fltVal val="0.5"/>
                                          </p:val>
                                        </p:tav>
                                        <p:tav tm="100000">
                                          <p:val>
                                            <p:strVal val="#ppt_x"/>
                                          </p:val>
                                        </p:tav>
                                      </p:tavLst>
                                    </p:anim>
                                    <p:anim calcmode="lin" valueType="num">
                                      <p:cBhvr>
                                        <p:cTn id="59" dur="500" fill="hold"/>
                                        <p:tgtEl>
                                          <p:spTgt spid="307614"/>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307590"/>
                                        </p:tgtEl>
                                        <p:attrNameLst>
                                          <p:attrName>style.visibility</p:attrName>
                                        </p:attrNameLst>
                                      </p:cBhvr>
                                      <p:to>
                                        <p:strVal val="visible"/>
                                      </p:to>
                                    </p:set>
                                    <p:anim calcmode="lin" valueType="num">
                                      <p:cBhvr>
                                        <p:cTn id="63" dur="500" fill="hold"/>
                                        <p:tgtEl>
                                          <p:spTgt spid="307590"/>
                                        </p:tgtEl>
                                        <p:attrNameLst>
                                          <p:attrName>ppt_w</p:attrName>
                                        </p:attrNameLst>
                                      </p:cBhvr>
                                      <p:tavLst>
                                        <p:tav tm="0">
                                          <p:val>
                                            <p:strVal val="(6*min(max(#ppt_w*#ppt_h,.3),1)-7.4)/-.7*#ppt_w"/>
                                          </p:val>
                                        </p:tav>
                                        <p:tav tm="100000">
                                          <p:val>
                                            <p:strVal val="#ppt_w"/>
                                          </p:val>
                                        </p:tav>
                                      </p:tavLst>
                                    </p:anim>
                                    <p:anim calcmode="lin" valueType="num">
                                      <p:cBhvr>
                                        <p:cTn id="64" dur="500" fill="hold"/>
                                        <p:tgtEl>
                                          <p:spTgt spid="307590"/>
                                        </p:tgtEl>
                                        <p:attrNameLst>
                                          <p:attrName>ppt_h</p:attrName>
                                        </p:attrNameLst>
                                      </p:cBhvr>
                                      <p:tavLst>
                                        <p:tav tm="0">
                                          <p:val>
                                            <p:strVal val="(6*min(max(#ppt_w*#ppt_h,.3),1)-7.4)/-.7*#ppt_h"/>
                                          </p:val>
                                        </p:tav>
                                        <p:tav tm="100000">
                                          <p:val>
                                            <p:strVal val="#ppt_h"/>
                                          </p:val>
                                        </p:tav>
                                      </p:tavLst>
                                    </p:anim>
                                    <p:anim calcmode="lin" valueType="num">
                                      <p:cBhvr>
                                        <p:cTn id="65" dur="500" fill="hold"/>
                                        <p:tgtEl>
                                          <p:spTgt spid="307590"/>
                                        </p:tgtEl>
                                        <p:attrNameLst>
                                          <p:attrName>ppt_x</p:attrName>
                                        </p:attrNameLst>
                                      </p:cBhvr>
                                      <p:tavLst>
                                        <p:tav tm="0">
                                          <p:val>
                                            <p:fltVal val="0.5"/>
                                          </p:val>
                                        </p:tav>
                                        <p:tav tm="100000">
                                          <p:val>
                                            <p:strVal val="#ppt_x"/>
                                          </p:val>
                                        </p:tav>
                                      </p:tavLst>
                                    </p:anim>
                                    <p:anim calcmode="lin" valueType="num">
                                      <p:cBhvr>
                                        <p:cTn id="66" dur="500" fill="hold"/>
                                        <p:tgtEl>
                                          <p:spTgt spid="307590"/>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307698"/>
                                        </p:tgtEl>
                                        <p:attrNameLst>
                                          <p:attrName>style.visibility</p:attrName>
                                        </p:attrNameLst>
                                      </p:cBhvr>
                                      <p:to>
                                        <p:strVal val="visible"/>
                                      </p:to>
                                    </p:set>
                                    <p:anim calcmode="lin" valueType="num">
                                      <p:cBhvr>
                                        <p:cTn id="70" dur="500" fill="hold"/>
                                        <p:tgtEl>
                                          <p:spTgt spid="307698"/>
                                        </p:tgtEl>
                                        <p:attrNameLst>
                                          <p:attrName>ppt_w</p:attrName>
                                        </p:attrNameLst>
                                      </p:cBhvr>
                                      <p:tavLst>
                                        <p:tav tm="0">
                                          <p:val>
                                            <p:strVal val="(6*min(max(#ppt_w*#ppt_h,.3),1)-7.4)/-.7*#ppt_w"/>
                                          </p:val>
                                        </p:tav>
                                        <p:tav tm="100000">
                                          <p:val>
                                            <p:strVal val="#ppt_w"/>
                                          </p:val>
                                        </p:tav>
                                      </p:tavLst>
                                    </p:anim>
                                    <p:anim calcmode="lin" valueType="num">
                                      <p:cBhvr>
                                        <p:cTn id="71" dur="500" fill="hold"/>
                                        <p:tgtEl>
                                          <p:spTgt spid="307698"/>
                                        </p:tgtEl>
                                        <p:attrNameLst>
                                          <p:attrName>ppt_h</p:attrName>
                                        </p:attrNameLst>
                                      </p:cBhvr>
                                      <p:tavLst>
                                        <p:tav tm="0">
                                          <p:val>
                                            <p:strVal val="(6*min(max(#ppt_w*#ppt_h,.3),1)-7.4)/-.7*#ppt_h"/>
                                          </p:val>
                                        </p:tav>
                                        <p:tav tm="100000">
                                          <p:val>
                                            <p:strVal val="#ppt_h"/>
                                          </p:val>
                                        </p:tav>
                                      </p:tavLst>
                                    </p:anim>
                                    <p:anim calcmode="lin" valueType="num">
                                      <p:cBhvr>
                                        <p:cTn id="72" dur="500" fill="hold"/>
                                        <p:tgtEl>
                                          <p:spTgt spid="307698"/>
                                        </p:tgtEl>
                                        <p:attrNameLst>
                                          <p:attrName>ppt_x</p:attrName>
                                        </p:attrNameLst>
                                      </p:cBhvr>
                                      <p:tavLst>
                                        <p:tav tm="0">
                                          <p:val>
                                            <p:fltVal val="0.5"/>
                                          </p:val>
                                        </p:tav>
                                        <p:tav tm="100000">
                                          <p:val>
                                            <p:strVal val="#ppt_x"/>
                                          </p:val>
                                        </p:tav>
                                      </p:tavLst>
                                    </p:anim>
                                    <p:anim calcmode="lin" valueType="num">
                                      <p:cBhvr>
                                        <p:cTn id="73" dur="500" fill="hold"/>
                                        <p:tgtEl>
                                          <p:spTgt spid="307698"/>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307683"/>
                                        </p:tgtEl>
                                        <p:attrNameLst>
                                          <p:attrName>style.visibility</p:attrName>
                                        </p:attrNameLst>
                                      </p:cBhvr>
                                      <p:to>
                                        <p:strVal val="visible"/>
                                      </p:to>
                                    </p:set>
                                    <p:anim calcmode="lin" valueType="num">
                                      <p:cBhvr>
                                        <p:cTn id="77" dur="500" fill="hold"/>
                                        <p:tgtEl>
                                          <p:spTgt spid="307683"/>
                                        </p:tgtEl>
                                        <p:attrNameLst>
                                          <p:attrName>ppt_w</p:attrName>
                                        </p:attrNameLst>
                                      </p:cBhvr>
                                      <p:tavLst>
                                        <p:tav tm="0">
                                          <p:val>
                                            <p:strVal val="(6*min(max(#ppt_w*#ppt_h,.3),1)-7.4)/-.7*#ppt_w"/>
                                          </p:val>
                                        </p:tav>
                                        <p:tav tm="100000">
                                          <p:val>
                                            <p:strVal val="#ppt_w"/>
                                          </p:val>
                                        </p:tav>
                                      </p:tavLst>
                                    </p:anim>
                                    <p:anim calcmode="lin" valueType="num">
                                      <p:cBhvr>
                                        <p:cTn id="78" dur="500" fill="hold"/>
                                        <p:tgtEl>
                                          <p:spTgt spid="307683"/>
                                        </p:tgtEl>
                                        <p:attrNameLst>
                                          <p:attrName>ppt_h</p:attrName>
                                        </p:attrNameLst>
                                      </p:cBhvr>
                                      <p:tavLst>
                                        <p:tav tm="0">
                                          <p:val>
                                            <p:strVal val="(6*min(max(#ppt_w*#ppt_h,.3),1)-7.4)/-.7*#ppt_h"/>
                                          </p:val>
                                        </p:tav>
                                        <p:tav tm="100000">
                                          <p:val>
                                            <p:strVal val="#ppt_h"/>
                                          </p:val>
                                        </p:tav>
                                      </p:tavLst>
                                    </p:anim>
                                    <p:anim calcmode="lin" valueType="num">
                                      <p:cBhvr>
                                        <p:cTn id="79" dur="500" fill="hold"/>
                                        <p:tgtEl>
                                          <p:spTgt spid="307683"/>
                                        </p:tgtEl>
                                        <p:attrNameLst>
                                          <p:attrName>ppt_x</p:attrName>
                                        </p:attrNameLst>
                                      </p:cBhvr>
                                      <p:tavLst>
                                        <p:tav tm="0">
                                          <p:val>
                                            <p:fltVal val="0.5"/>
                                          </p:val>
                                        </p:tav>
                                        <p:tav tm="100000">
                                          <p:val>
                                            <p:strVal val="#ppt_x"/>
                                          </p:val>
                                        </p:tav>
                                      </p:tavLst>
                                    </p:anim>
                                    <p:anim calcmode="lin" valueType="num">
                                      <p:cBhvr>
                                        <p:cTn id="80" dur="500" fill="hold"/>
                                        <p:tgtEl>
                                          <p:spTgt spid="307683"/>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307635"/>
                                        </p:tgtEl>
                                        <p:attrNameLst>
                                          <p:attrName>style.visibility</p:attrName>
                                        </p:attrNameLst>
                                      </p:cBhvr>
                                      <p:to>
                                        <p:strVal val="visible"/>
                                      </p:to>
                                    </p:set>
                                    <p:anim calcmode="lin" valueType="num">
                                      <p:cBhvr>
                                        <p:cTn id="84" dur="500" fill="hold"/>
                                        <p:tgtEl>
                                          <p:spTgt spid="307635"/>
                                        </p:tgtEl>
                                        <p:attrNameLst>
                                          <p:attrName>ppt_w</p:attrName>
                                        </p:attrNameLst>
                                      </p:cBhvr>
                                      <p:tavLst>
                                        <p:tav tm="0">
                                          <p:val>
                                            <p:strVal val="(6*min(max(#ppt_w*#ppt_h,.3),1)-7.4)/-.7*#ppt_w"/>
                                          </p:val>
                                        </p:tav>
                                        <p:tav tm="100000">
                                          <p:val>
                                            <p:strVal val="#ppt_w"/>
                                          </p:val>
                                        </p:tav>
                                      </p:tavLst>
                                    </p:anim>
                                    <p:anim calcmode="lin" valueType="num">
                                      <p:cBhvr>
                                        <p:cTn id="85" dur="500" fill="hold"/>
                                        <p:tgtEl>
                                          <p:spTgt spid="307635"/>
                                        </p:tgtEl>
                                        <p:attrNameLst>
                                          <p:attrName>ppt_h</p:attrName>
                                        </p:attrNameLst>
                                      </p:cBhvr>
                                      <p:tavLst>
                                        <p:tav tm="0">
                                          <p:val>
                                            <p:strVal val="(6*min(max(#ppt_w*#ppt_h,.3),1)-7.4)/-.7*#ppt_h"/>
                                          </p:val>
                                        </p:tav>
                                        <p:tav tm="100000">
                                          <p:val>
                                            <p:strVal val="#ppt_h"/>
                                          </p:val>
                                        </p:tav>
                                      </p:tavLst>
                                    </p:anim>
                                    <p:anim calcmode="lin" valueType="num">
                                      <p:cBhvr>
                                        <p:cTn id="86" dur="500" fill="hold"/>
                                        <p:tgtEl>
                                          <p:spTgt spid="307635"/>
                                        </p:tgtEl>
                                        <p:attrNameLst>
                                          <p:attrName>ppt_x</p:attrName>
                                        </p:attrNameLst>
                                      </p:cBhvr>
                                      <p:tavLst>
                                        <p:tav tm="0">
                                          <p:val>
                                            <p:fltVal val="0.5"/>
                                          </p:val>
                                        </p:tav>
                                        <p:tav tm="100000">
                                          <p:val>
                                            <p:strVal val="#ppt_x"/>
                                          </p:val>
                                        </p:tav>
                                      </p:tavLst>
                                    </p:anim>
                                    <p:anim calcmode="lin" valueType="num">
                                      <p:cBhvr>
                                        <p:cTn id="87" dur="500" fill="hold"/>
                                        <p:tgtEl>
                                          <p:spTgt spid="307635"/>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307701"/>
                                        </p:tgtEl>
                                        <p:attrNameLst>
                                          <p:attrName>style.visibility</p:attrName>
                                        </p:attrNameLst>
                                      </p:cBhvr>
                                      <p:to>
                                        <p:strVal val="visible"/>
                                      </p:to>
                                    </p:set>
                                    <p:anim calcmode="lin" valueType="num">
                                      <p:cBhvr>
                                        <p:cTn id="91" dur="500" fill="hold"/>
                                        <p:tgtEl>
                                          <p:spTgt spid="307701"/>
                                        </p:tgtEl>
                                        <p:attrNameLst>
                                          <p:attrName>ppt_w</p:attrName>
                                        </p:attrNameLst>
                                      </p:cBhvr>
                                      <p:tavLst>
                                        <p:tav tm="0">
                                          <p:val>
                                            <p:strVal val="(6*min(max(#ppt_w*#ppt_h,.3),1)-7.4)/-.7*#ppt_w"/>
                                          </p:val>
                                        </p:tav>
                                        <p:tav tm="100000">
                                          <p:val>
                                            <p:strVal val="#ppt_w"/>
                                          </p:val>
                                        </p:tav>
                                      </p:tavLst>
                                    </p:anim>
                                    <p:anim calcmode="lin" valueType="num">
                                      <p:cBhvr>
                                        <p:cTn id="92" dur="500" fill="hold"/>
                                        <p:tgtEl>
                                          <p:spTgt spid="307701"/>
                                        </p:tgtEl>
                                        <p:attrNameLst>
                                          <p:attrName>ppt_h</p:attrName>
                                        </p:attrNameLst>
                                      </p:cBhvr>
                                      <p:tavLst>
                                        <p:tav tm="0">
                                          <p:val>
                                            <p:strVal val="(6*min(max(#ppt_w*#ppt_h,.3),1)-7.4)/-.7*#ppt_h"/>
                                          </p:val>
                                        </p:tav>
                                        <p:tav tm="100000">
                                          <p:val>
                                            <p:strVal val="#ppt_h"/>
                                          </p:val>
                                        </p:tav>
                                      </p:tavLst>
                                    </p:anim>
                                    <p:anim calcmode="lin" valueType="num">
                                      <p:cBhvr>
                                        <p:cTn id="93" dur="500" fill="hold"/>
                                        <p:tgtEl>
                                          <p:spTgt spid="307701"/>
                                        </p:tgtEl>
                                        <p:attrNameLst>
                                          <p:attrName>ppt_x</p:attrName>
                                        </p:attrNameLst>
                                      </p:cBhvr>
                                      <p:tavLst>
                                        <p:tav tm="0">
                                          <p:val>
                                            <p:fltVal val="0.5"/>
                                          </p:val>
                                        </p:tav>
                                        <p:tav tm="100000">
                                          <p:val>
                                            <p:strVal val="#ppt_x"/>
                                          </p:val>
                                        </p:tav>
                                      </p:tavLst>
                                    </p:anim>
                                    <p:anim calcmode="lin" valueType="num">
                                      <p:cBhvr>
                                        <p:cTn id="94" dur="500" fill="hold"/>
                                        <p:tgtEl>
                                          <p:spTgt spid="307701"/>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307596"/>
                                        </p:tgtEl>
                                        <p:attrNameLst>
                                          <p:attrName>style.visibility</p:attrName>
                                        </p:attrNameLst>
                                      </p:cBhvr>
                                      <p:to>
                                        <p:strVal val="visible"/>
                                      </p:to>
                                    </p:set>
                                    <p:anim calcmode="lin" valueType="num">
                                      <p:cBhvr>
                                        <p:cTn id="98" dur="500" fill="hold"/>
                                        <p:tgtEl>
                                          <p:spTgt spid="307596"/>
                                        </p:tgtEl>
                                        <p:attrNameLst>
                                          <p:attrName>ppt_w</p:attrName>
                                        </p:attrNameLst>
                                      </p:cBhvr>
                                      <p:tavLst>
                                        <p:tav tm="0">
                                          <p:val>
                                            <p:strVal val="(6*min(max(#ppt_w*#ppt_h,.3),1)-7.4)/-.7*#ppt_w"/>
                                          </p:val>
                                        </p:tav>
                                        <p:tav tm="100000">
                                          <p:val>
                                            <p:strVal val="#ppt_w"/>
                                          </p:val>
                                        </p:tav>
                                      </p:tavLst>
                                    </p:anim>
                                    <p:anim calcmode="lin" valueType="num">
                                      <p:cBhvr>
                                        <p:cTn id="99" dur="500" fill="hold"/>
                                        <p:tgtEl>
                                          <p:spTgt spid="307596"/>
                                        </p:tgtEl>
                                        <p:attrNameLst>
                                          <p:attrName>ppt_h</p:attrName>
                                        </p:attrNameLst>
                                      </p:cBhvr>
                                      <p:tavLst>
                                        <p:tav tm="0">
                                          <p:val>
                                            <p:strVal val="(6*min(max(#ppt_w*#ppt_h,.3),1)-7.4)/-.7*#ppt_h"/>
                                          </p:val>
                                        </p:tav>
                                        <p:tav tm="100000">
                                          <p:val>
                                            <p:strVal val="#ppt_h"/>
                                          </p:val>
                                        </p:tav>
                                      </p:tavLst>
                                    </p:anim>
                                    <p:anim calcmode="lin" valueType="num">
                                      <p:cBhvr>
                                        <p:cTn id="100" dur="500" fill="hold"/>
                                        <p:tgtEl>
                                          <p:spTgt spid="307596"/>
                                        </p:tgtEl>
                                        <p:attrNameLst>
                                          <p:attrName>ppt_x</p:attrName>
                                        </p:attrNameLst>
                                      </p:cBhvr>
                                      <p:tavLst>
                                        <p:tav tm="0">
                                          <p:val>
                                            <p:fltVal val="0.5"/>
                                          </p:val>
                                        </p:tav>
                                        <p:tav tm="100000">
                                          <p:val>
                                            <p:strVal val="#ppt_x"/>
                                          </p:val>
                                        </p:tav>
                                      </p:tavLst>
                                    </p:anim>
                                    <p:anim calcmode="lin" valueType="num">
                                      <p:cBhvr>
                                        <p:cTn id="101" dur="500" fill="hold"/>
                                        <p:tgtEl>
                                          <p:spTgt spid="307596"/>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307725"/>
                                        </p:tgtEl>
                                        <p:attrNameLst>
                                          <p:attrName>style.visibility</p:attrName>
                                        </p:attrNameLst>
                                      </p:cBhvr>
                                      <p:to>
                                        <p:strVal val="visible"/>
                                      </p:to>
                                    </p:set>
                                    <p:anim calcmode="lin" valueType="num">
                                      <p:cBhvr>
                                        <p:cTn id="105" dur="500" fill="hold"/>
                                        <p:tgtEl>
                                          <p:spTgt spid="307725"/>
                                        </p:tgtEl>
                                        <p:attrNameLst>
                                          <p:attrName>ppt_w</p:attrName>
                                        </p:attrNameLst>
                                      </p:cBhvr>
                                      <p:tavLst>
                                        <p:tav tm="0">
                                          <p:val>
                                            <p:strVal val="(6*min(max(#ppt_w*#ppt_h,.3),1)-7.4)/-.7*#ppt_w"/>
                                          </p:val>
                                        </p:tav>
                                        <p:tav tm="100000">
                                          <p:val>
                                            <p:strVal val="#ppt_w"/>
                                          </p:val>
                                        </p:tav>
                                      </p:tavLst>
                                    </p:anim>
                                    <p:anim calcmode="lin" valueType="num">
                                      <p:cBhvr>
                                        <p:cTn id="106" dur="500" fill="hold"/>
                                        <p:tgtEl>
                                          <p:spTgt spid="307725"/>
                                        </p:tgtEl>
                                        <p:attrNameLst>
                                          <p:attrName>ppt_h</p:attrName>
                                        </p:attrNameLst>
                                      </p:cBhvr>
                                      <p:tavLst>
                                        <p:tav tm="0">
                                          <p:val>
                                            <p:strVal val="(6*min(max(#ppt_w*#ppt_h,.3),1)-7.4)/-.7*#ppt_h"/>
                                          </p:val>
                                        </p:tav>
                                        <p:tav tm="100000">
                                          <p:val>
                                            <p:strVal val="#ppt_h"/>
                                          </p:val>
                                        </p:tav>
                                      </p:tavLst>
                                    </p:anim>
                                    <p:anim calcmode="lin" valueType="num">
                                      <p:cBhvr>
                                        <p:cTn id="107" dur="500" fill="hold"/>
                                        <p:tgtEl>
                                          <p:spTgt spid="307725"/>
                                        </p:tgtEl>
                                        <p:attrNameLst>
                                          <p:attrName>ppt_x</p:attrName>
                                        </p:attrNameLst>
                                      </p:cBhvr>
                                      <p:tavLst>
                                        <p:tav tm="0">
                                          <p:val>
                                            <p:fltVal val="0.5"/>
                                          </p:val>
                                        </p:tav>
                                        <p:tav tm="100000">
                                          <p:val>
                                            <p:strVal val="#ppt_x"/>
                                          </p:val>
                                        </p:tav>
                                      </p:tavLst>
                                    </p:anim>
                                    <p:anim calcmode="lin" valueType="num">
                                      <p:cBhvr>
                                        <p:cTn id="108" dur="500" fill="hold"/>
                                        <p:tgtEl>
                                          <p:spTgt spid="307725"/>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307617"/>
                                        </p:tgtEl>
                                        <p:attrNameLst>
                                          <p:attrName>style.visibility</p:attrName>
                                        </p:attrNameLst>
                                      </p:cBhvr>
                                      <p:to>
                                        <p:strVal val="visible"/>
                                      </p:to>
                                    </p:set>
                                    <p:anim calcmode="lin" valueType="num">
                                      <p:cBhvr>
                                        <p:cTn id="112" dur="500" fill="hold"/>
                                        <p:tgtEl>
                                          <p:spTgt spid="307617"/>
                                        </p:tgtEl>
                                        <p:attrNameLst>
                                          <p:attrName>ppt_w</p:attrName>
                                        </p:attrNameLst>
                                      </p:cBhvr>
                                      <p:tavLst>
                                        <p:tav tm="0">
                                          <p:val>
                                            <p:strVal val="(6*min(max(#ppt_w*#ppt_h,.3),1)-7.4)/-.7*#ppt_w"/>
                                          </p:val>
                                        </p:tav>
                                        <p:tav tm="100000">
                                          <p:val>
                                            <p:strVal val="#ppt_w"/>
                                          </p:val>
                                        </p:tav>
                                      </p:tavLst>
                                    </p:anim>
                                    <p:anim calcmode="lin" valueType="num">
                                      <p:cBhvr>
                                        <p:cTn id="113" dur="500" fill="hold"/>
                                        <p:tgtEl>
                                          <p:spTgt spid="307617"/>
                                        </p:tgtEl>
                                        <p:attrNameLst>
                                          <p:attrName>ppt_h</p:attrName>
                                        </p:attrNameLst>
                                      </p:cBhvr>
                                      <p:tavLst>
                                        <p:tav tm="0">
                                          <p:val>
                                            <p:strVal val="(6*min(max(#ppt_w*#ppt_h,.3),1)-7.4)/-.7*#ppt_h"/>
                                          </p:val>
                                        </p:tav>
                                        <p:tav tm="100000">
                                          <p:val>
                                            <p:strVal val="#ppt_h"/>
                                          </p:val>
                                        </p:tav>
                                      </p:tavLst>
                                    </p:anim>
                                    <p:anim calcmode="lin" valueType="num">
                                      <p:cBhvr>
                                        <p:cTn id="114" dur="500" fill="hold"/>
                                        <p:tgtEl>
                                          <p:spTgt spid="307617"/>
                                        </p:tgtEl>
                                        <p:attrNameLst>
                                          <p:attrName>ppt_x</p:attrName>
                                        </p:attrNameLst>
                                      </p:cBhvr>
                                      <p:tavLst>
                                        <p:tav tm="0">
                                          <p:val>
                                            <p:fltVal val="0.5"/>
                                          </p:val>
                                        </p:tav>
                                        <p:tav tm="100000">
                                          <p:val>
                                            <p:strVal val="#ppt_x"/>
                                          </p:val>
                                        </p:tav>
                                      </p:tavLst>
                                    </p:anim>
                                    <p:anim calcmode="lin" valueType="num">
                                      <p:cBhvr>
                                        <p:cTn id="115" dur="500" fill="hold"/>
                                        <p:tgtEl>
                                          <p:spTgt spid="307617"/>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307647"/>
                                        </p:tgtEl>
                                        <p:attrNameLst>
                                          <p:attrName>style.visibility</p:attrName>
                                        </p:attrNameLst>
                                      </p:cBhvr>
                                      <p:to>
                                        <p:strVal val="visible"/>
                                      </p:to>
                                    </p:set>
                                    <p:anim calcmode="lin" valueType="num">
                                      <p:cBhvr>
                                        <p:cTn id="119" dur="500" fill="hold"/>
                                        <p:tgtEl>
                                          <p:spTgt spid="307647"/>
                                        </p:tgtEl>
                                        <p:attrNameLst>
                                          <p:attrName>ppt_w</p:attrName>
                                        </p:attrNameLst>
                                      </p:cBhvr>
                                      <p:tavLst>
                                        <p:tav tm="0">
                                          <p:val>
                                            <p:strVal val="(6*min(max(#ppt_w*#ppt_h,.3),1)-7.4)/-.7*#ppt_w"/>
                                          </p:val>
                                        </p:tav>
                                        <p:tav tm="100000">
                                          <p:val>
                                            <p:strVal val="#ppt_w"/>
                                          </p:val>
                                        </p:tav>
                                      </p:tavLst>
                                    </p:anim>
                                    <p:anim calcmode="lin" valueType="num">
                                      <p:cBhvr>
                                        <p:cTn id="120" dur="500" fill="hold"/>
                                        <p:tgtEl>
                                          <p:spTgt spid="307647"/>
                                        </p:tgtEl>
                                        <p:attrNameLst>
                                          <p:attrName>ppt_h</p:attrName>
                                        </p:attrNameLst>
                                      </p:cBhvr>
                                      <p:tavLst>
                                        <p:tav tm="0">
                                          <p:val>
                                            <p:strVal val="(6*min(max(#ppt_w*#ppt_h,.3),1)-7.4)/-.7*#ppt_h"/>
                                          </p:val>
                                        </p:tav>
                                        <p:tav tm="100000">
                                          <p:val>
                                            <p:strVal val="#ppt_h"/>
                                          </p:val>
                                        </p:tav>
                                      </p:tavLst>
                                    </p:anim>
                                    <p:anim calcmode="lin" valueType="num">
                                      <p:cBhvr>
                                        <p:cTn id="121" dur="500" fill="hold"/>
                                        <p:tgtEl>
                                          <p:spTgt spid="307647"/>
                                        </p:tgtEl>
                                        <p:attrNameLst>
                                          <p:attrName>ppt_x</p:attrName>
                                        </p:attrNameLst>
                                      </p:cBhvr>
                                      <p:tavLst>
                                        <p:tav tm="0">
                                          <p:val>
                                            <p:fltVal val="0.5"/>
                                          </p:val>
                                        </p:tav>
                                        <p:tav tm="100000">
                                          <p:val>
                                            <p:strVal val="#ppt_x"/>
                                          </p:val>
                                        </p:tav>
                                      </p:tavLst>
                                    </p:anim>
                                    <p:anim calcmode="lin" valueType="num">
                                      <p:cBhvr>
                                        <p:cTn id="122" dur="500" fill="hold"/>
                                        <p:tgtEl>
                                          <p:spTgt spid="307647"/>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307644"/>
                                        </p:tgtEl>
                                        <p:attrNameLst>
                                          <p:attrName>style.visibility</p:attrName>
                                        </p:attrNameLst>
                                      </p:cBhvr>
                                      <p:to>
                                        <p:strVal val="visible"/>
                                      </p:to>
                                    </p:set>
                                    <p:anim calcmode="lin" valueType="num">
                                      <p:cBhvr>
                                        <p:cTn id="126" dur="500" fill="hold"/>
                                        <p:tgtEl>
                                          <p:spTgt spid="307644"/>
                                        </p:tgtEl>
                                        <p:attrNameLst>
                                          <p:attrName>ppt_w</p:attrName>
                                        </p:attrNameLst>
                                      </p:cBhvr>
                                      <p:tavLst>
                                        <p:tav tm="0">
                                          <p:val>
                                            <p:strVal val="(6*min(max(#ppt_w*#ppt_h,.3),1)-7.4)/-.7*#ppt_w"/>
                                          </p:val>
                                        </p:tav>
                                        <p:tav tm="100000">
                                          <p:val>
                                            <p:strVal val="#ppt_w"/>
                                          </p:val>
                                        </p:tav>
                                      </p:tavLst>
                                    </p:anim>
                                    <p:anim calcmode="lin" valueType="num">
                                      <p:cBhvr>
                                        <p:cTn id="127" dur="500" fill="hold"/>
                                        <p:tgtEl>
                                          <p:spTgt spid="307644"/>
                                        </p:tgtEl>
                                        <p:attrNameLst>
                                          <p:attrName>ppt_h</p:attrName>
                                        </p:attrNameLst>
                                      </p:cBhvr>
                                      <p:tavLst>
                                        <p:tav tm="0">
                                          <p:val>
                                            <p:strVal val="(6*min(max(#ppt_w*#ppt_h,.3),1)-7.4)/-.7*#ppt_h"/>
                                          </p:val>
                                        </p:tav>
                                        <p:tav tm="100000">
                                          <p:val>
                                            <p:strVal val="#ppt_h"/>
                                          </p:val>
                                        </p:tav>
                                      </p:tavLst>
                                    </p:anim>
                                    <p:anim calcmode="lin" valueType="num">
                                      <p:cBhvr>
                                        <p:cTn id="128" dur="500" fill="hold"/>
                                        <p:tgtEl>
                                          <p:spTgt spid="307644"/>
                                        </p:tgtEl>
                                        <p:attrNameLst>
                                          <p:attrName>ppt_x</p:attrName>
                                        </p:attrNameLst>
                                      </p:cBhvr>
                                      <p:tavLst>
                                        <p:tav tm="0">
                                          <p:val>
                                            <p:fltVal val="0.5"/>
                                          </p:val>
                                        </p:tav>
                                        <p:tav tm="100000">
                                          <p:val>
                                            <p:strVal val="#ppt_x"/>
                                          </p:val>
                                        </p:tav>
                                      </p:tavLst>
                                    </p:anim>
                                    <p:anim calcmode="lin" valueType="num">
                                      <p:cBhvr>
                                        <p:cTn id="129" dur="500" fill="hold"/>
                                        <p:tgtEl>
                                          <p:spTgt spid="307644"/>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307650"/>
                                        </p:tgtEl>
                                        <p:attrNameLst>
                                          <p:attrName>style.visibility</p:attrName>
                                        </p:attrNameLst>
                                      </p:cBhvr>
                                      <p:to>
                                        <p:strVal val="visible"/>
                                      </p:to>
                                    </p:set>
                                    <p:anim calcmode="lin" valueType="num">
                                      <p:cBhvr>
                                        <p:cTn id="133" dur="500" fill="hold"/>
                                        <p:tgtEl>
                                          <p:spTgt spid="307650"/>
                                        </p:tgtEl>
                                        <p:attrNameLst>
                                          <p:attrName>ppt_w</p:attrName>
                                        </p:attrNameLst>
                                      </p:cBhvr>
                                      <p:tavLst>
                                        <p:tav tm="0">
                                          <p:val>
                                            <p:strVal val="(6*min(max(#ppt_w*#ppt_h,.3),1)-7.4)/-.7*#ppt_w"/>
                                          </p:val>
                                        </p:tav>
                                        <p:tav tm="100000">
                                          <p:val>
                                            <p:strVal val="#ppt_w"/>
                                          </p:val>
                                        </p:tav>
                                      </p:tavLst>
                                    </p:anim>
                                    <p:anim calcmode="lin" valueType="num">
                                      <p:cBhvr>
                                        <p:cTn id="134" dur="500" fill="hold"/>
                                        <p:tgtEl>
                                          <p:spTgt spid="307650"/>
                                        </p:tgtEl>
                                        <p:attrNameLst>
                                          <p:attrName>ppt_h</p:attrName>
                                        </p:attrNameLst>
                                      </p:cBhvr>
                                      <p:tavLst>
                                        <p:tav tm="0">
                                          <p:val>
                                            <p:strVal val="(6*min(max(#ppt_w*#ppt_h,.3),1)-7.4)/-.7*#ppt_h"/>
                                          </p:val>
                                        </p:tav>
                                        <p:tav tm="100000">
                                          <p:val>
                                            <p:strVal val="#ppt_h"/>
                                          </p:val>
                                        </p:tav>
                                      </p:tavLst>
                                    </p:anim>
                                    <p:anim calcmode="lin" valueType="num">
                                      <p:cBhvr>
                                        <p:cTn id="135" dur="500" fill="hold"/>
                                        <p:tgtEl>
                                          <p:spTgt spid="307650"/>
                                        </p:tgtEl>
                                        <p:attrNameLst>
                                          <p:attrName>ppt_x</p:attrName>
                                        </p:attrNameLst>
                                      </p:cBhvr>
                                      <p:tavLst>
                                        <p:tav tm="0">
                                          <p:val>
                                            <p:fltVal val="0.5"/>
                                          </p:val>
                                        </p:tav>
                                        <p:tav tm="100000">
                                          <p:val>
                                            <p:strVal val="#ppt_x"/>
                                          </p:val>
                                        </p:tav>
                                      </p:tavLst>
                                    </p:anim>
                                    <p:anim calcmode="lin" valueType="num">
                                      <p:cBhvr>
                                        <p:cTn id="136" dur="500" fill="hold"/>
                                        <p:tgtEl>
                                          <p:spTgt spid="307650"/>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307704"/>
                                        </p:tgtEl>
                                        <p:attrNameLst>
                                          <p:attrName>style.visibility</p:attrName>
                                        </p:attrNameLst>
                                      </p:cBhvr>
                                      <p:to>
                                        <p:strVal val="visible"/>
                                      </p:to>
                                    </p:set>
                                    <p:anim calcmode="lin" valueType="num">
                                      <p:cBhvr>
                                        <p:cTn id="140" dur="500" fill="hold"/>
                                        <p:tgtEl>
                                          <p:spTgt spid="307704"/>
                                        </p:tgtEl>
                                        <p:attrNameLst>
                                          <p:attrName>ppt_w</p:attrName>
                                        </p:attrNameLst>
                                      </p:cBhvr>
                                      <p:tavLst>
                                        <p:tav tm="0">
                                          <p:val>
                                            <p:strVal val="(6*min(max(#ppt_w*#ppt_h,.3),1)-7.4)/-.7*#ppt_w"/>
                                          </p:val>
                                        </p:tav>
                                        <p:tav tm="100000">
                                          <p:val>
                                            <p:strVal val="#ppt_w"/>
                                          </p:val>
                                        </p:tav>
                                      </p:tavLst>
                                    </p:anim>
                                    <p:anim calcmode="lin" valueType="num">
                                      <p:cBhvr>
                                        <p:cTn id="141" dur="500" fill="hold"/>
                                        <p:tgtEl>
                                          <p:spTgt spid="307704"/>
                                        </p:tgtEl>
                                        <p:attrNameLst>
                                          <p:attrName>ppt_h</p:attrName>
                                        </p:attrNameLst>
                                      </p:cBhvr>
                                      <p:tavLst>
                                        <p:tav tm="0">
                                          <p:val>
                                            <p:strVal val="(6*min(max(#ppt_w*#ppt_h,.3),1)-7.4)/-.7*#ppt_h"/>
                                          </p:val>
                                        </p:tav>
                                        <p:tav tm="100000">
                                          <p:val>
                                            <p:strVal val="#ppt_h"/>
                                          </p:val>
                                        </p:tav>
                                      </p:tavLst>
                                    </p:anim>
                                    <p:anim calcmode="lin" valueType="num">
                                      <p:cBhvr>
                                        <p:cTn id="142" dur="500" fill="hold"/>
                                        <p:tgtEl>
                                          <p:spTgt spid="307704"/>
                                        </p:tgtEl>
                                        <p:attrNameLst>
                                          <p:attrName>ppt_x</p:attrName>
                                        </p:attrNameLst>
                                      </p:cBhvr>
                                      <p:tavLst>
                                        <p:tav tm="0">
                                          <p:val>
                                            <p:fltVal val="0.5"/>
                                          </p:val>
                                        </p:tav>
                                        <p:tav tm="100000">
                                          <p:val>
                                            <p:strVal val="#ppt_x"/>
                                          </p:val>
                                        </p:tav>
                                      </p:tavLst>
                                    </p:anim>
                                    <p:anim calcmode="lin" valueType="num">
                                      <p:cBhvr>
                                        <p:cTn id="143" dur="500" fill="hold"/>
                                        <p:tgtEl>
                                          <p:spTgt spid="307704"/>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307599"/>
                                        </p:tgtEl>
                                        <p:attrNameLst>
                                          <p:attrName>style.visibility</p:attrName>
                                        </p:attrNameLst>
                                      </p:cBhvr>
                                      <p:to>
                                        <p:strVal val="visible"/>
                                      </p:to>
                                    </p:set>
                                    <p:anim calcmode="lin" valueType="num">
                                      <p:cBhvr>
                                        <p:cTn id="147" dur="500" fill="hold"/>
                                        <p:tgtEl>
                                          <p:spTgt spid="307599"/>
                                        </p:tgtEl>
                                        <p:attrNameLst>
                                          <p:attrName>ppt_w</p:attrName>
                                        </p:attrNameLst>
                                      </p:cBhvr>
                                      <p:tavLst>
                                        <p:tav tm="0">
                                          <p:val>
                                            <p:strVal val="(6*min(max(#ppt_w*#ppt_h,.3),1)-7.4)/-.7*#ppt_w"/>
                                          </p:val>
                                        </p:tav>
                                        <p:tav tm="100000">
                                          <p:val>
                                            <p:strVal val="#ppt_w"/>
                                          </p:val>
                                        </p:tav>
                                      </p:tavLst>
                                    </p:anim>
                                    <p:anim calcmode="lin" valueType="num">
                                      <p:cBhvr>
                                        <p:cTn id="148" dur="500" fill="hold"/>
                                        <p:tgtEl>
                                          <p:spTgt spid="307599"/>
                                        </p:tgtEl>
                                        <p:attrNameLst>
                                          <p:attrName>ppt_h</p:attrName>
                                        </p:attrNameLst>
                                      </p:cBhvr>
                                      <p:tavLst>
                                        <p:tav tm="0">
                                          <p:val>
                                            <p:strVal val="(6*min(max(#ppt_w*#ppt_h,.3),1)-7.4)/-.7*#ppt_h"/>
                                          </p:val>
                                        </p:tav>
                                        <p:tav tm="100000">
                                          <p:val>
                                            <p:strVal val="#ppt_h"/>
                                          </p:val>
                                        </p:tav>
                                      </p:tavLst>
                                    </p:anim>
                                    <p:anim calcmode="lin" valueType="num">
                                      <p:cBhvr>
                                        <p:cTn id="149" dur="500" fill="hold"/>
                                        <p:tgtEl>
                                          <p:spTgt spid="307599"/>
                                        </p:tgtEl>
                                        <p:attrNameLst>
                                          <p:attrName>ppt_x</p:attrName>
                                        </p:attrNameLst>
                                      </p:cBhvr>
                                      <p:tavLst>
                                        <p:tav tm="0">
                                          <p:val>
                                            <p:fltVal val="0.5"/>
                                          </p:val>
                                        </p:tav>
                                        <p:tav tm="100000">
                                          <p:val>
                                            <p:strVal val="#ppt_x"/>
                                          </p:val>
                                        </p:tav>
                                      </p:tavLst>
                                    </p:anim>
                                    <p:anim calcmode="lin" valueType="num">
                                      <p:cBhvr>
                                        <p:cTn id="150" dur="500" fill="hold"/>
                                        <p:tgtEl>
                                          <p:spTgt spid="307599"/>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307653"/>
                                        </p:tgtEl>
                                        <p:attrNameLst>
                                          <p:attrName>style.visibility</p:attrName>
                                        </p:attrNameLst>
                                      </p:cBhvr>
                                      <p:to>
                                        <p:strVal val="visible"/>
                                      </p:to>
                                    </p:set>
                                    <p:anim calcmode="lin" valueType="num">
                                      <p:cBhvr>
                                        <p:cTn id="154" dur="500" fill="hold"/>
                                        <p:tgtEl>
                                          <p:spTgt spid="30765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30765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307653"/>
                                        </p:tgtEl>
                                        <p:attrNameLst>
                                          <p:attrName>ppt_x</p:attrName>
                                        </p:attrNameLst>
                                      </p:cBhvr>
                                      <p:tavLst>
                                        <p:tav tm="0">
                                          <p:val>
                                            <p:fltVal val="0.5"/>
                                          </p:val>
                                        </p:tav>
                                        <p:tav tm="100000">
                                          <p:val>
                                            <p:strVal val="#ppt_x"/>
                                          </p:val>
                                        </p:tav>
                                      </p:tavLst>
                                    </p:anim>
                                    <p:anim calcmode="lin" valueType="num">
                                      <p:cBhvr>
                                        <p:cTn id="157" dur="500" fill="hold"/>
                                        <p:tgtEl>
                                          <p:spTgt spid="30765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307707"/>
                                        </p:tgtEl>
                                        <p:attrNameLst>
                                          <p:attrName>style.visibility</p:attrName>
                                        </p:attrNameLst>
                                      </p:cBhvr>
                                      <p:to>
                                        <p:strVal val="visible"/>
                                      </p:to>
                                    </p:set>
                                    <p:anim calcmode="lin" valueType="num">
                                      <p:cBhvr>
                                        <p:cTn id="161" dur="500" fill="hold"/>
                                        <p:tgtEl>
                                          <p:spTgt spid="307707"/>
                                        </p:tgtEl>
                                        <p:attrNameLst>
                                          <p:attrName>ppt_w</p:attrName>
                                        </p:attrNameLst>
                                      </p:cBhvr>
                                      <p:tavLst>
                                        <p:tav tm="0">
                                          <p:val>
                                            <p:strVal val="(6*min(max(#ppt_w*#ppt_h,.3),1)-7.4)/-.7*#ppt_w"/>
                                          </p:val>
                                        </p:tav>
                                        <p:tav tm="100000">
                                          <p:val>
                                            <p:strVal val="#ppt_w"/>
                                          </p:val>
                                        </p:tav>
                                      </p:tavLst>
                                    </p:anim>
                                    <p:anim calcmode="lin" valueType="num">
                                      <p:cBhvr>
                                        <p:cTn id="162" dur="500" fill="hold"/>
                                        <p:tgtEl>
                                          <p:spTgt spid="307707"/>
                                        </p:tgtEl>
                                        <p:attrNameLst>
                                          <p:attrName>ppt_h</p:attrName>
                                        </p:attrNameLst>
                                      </p:cBhvr>
                                      <p:tavLst>
                                        <p:tav tm="0">
                                          <p:val>
                                            <p:strVal val="(6*min(max(#ppt_w*#ppt_h,.3),1)-7.4)/-.7*#ppt_h"/>
                                          </p:val>
                                        </p:tav>
                                        <p:tav tm="100000">
                                          <p:val>
                                            <p:strVal val="#ppt_h"/>
                                          </p:val>
                                        </p:tav>
                                      </p:tavLst>
                                    </p:anim>
                                    <p:anim calcmode="lin" valueType="num">
                                      <p:cBhvr>
                                        <p:cTn id="163" dur="500" fill="hold"/>
                                        <p:tgtEl>
                                          <p:spTgt spid="307707"/>
                                        </p:tgtEl>
                                        <p:attrNameLst>
                                          <p:attrName>ppt_x</p:attrName>
                                        </p:attrNameLst>
                                      </p:cBhvr>
                                      <p:tavLst>
                                        <p:tav tm="0">
                                          <p:val>
                                            <p:fltVal val="0.5"/>
                                          </p:val>
                                        </p:tav>
                                        <p:tav tm="100000">
                                          <p:val>
                                            <p:strVal val="#ppt_x"/>
                                          </p:val>
                                        </p:tav>
                                      </p:tavLst>
                                    </p:anim>
                                    <p:anim calcmode="lin" valueType="num">
                                      <p:cBhvr>
                                        <p:cTn id="164" dur="500" fill="hold"/>
                                        <p:tgtEl>
                                          <p:spTgt spid="307707"/>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307656"/>
                                        </p:tgtEl>
                                        <p:attrNameLst>
                                          <p:attrName>style.visibility</p:attrName>
                                        </p:attrNameLst>
                                      </p:cBhvr>
                                      <p:to>
                                        <p:strVal val="visible"/>
                                      </p:to>
                                    </p:set>
                                    <p:anim calcmode="lin" valueType="num">
                                      <p:cBhvr>
                                        <p:cTn id="168" dur="500" fill="hold"/>
                                        <p:tgtEl>
                                          <p:spTgt spid="307656"/>
                                        </p:tgtEl>
                                        <p:attrNameLst>
                                          <p:attrName>ppt_w</p:attrName>
                                        </p:attrNameLst>
                                      </p:cBhvr>
                                      <p:tavLst>
                                        <p:tav tm="0">
                                          <p:val>
                                            <p:strVal val="(6*min(max(#ppt_w*#ppt_h,.3),1)-7.4)/-.7*#ppt_w"/>
                                          </p:val>
                                        </p:tav>
                                        <p:tav tm="100000">
                                          <p:val>
                                            <p:strVal val="#ppt_w"/>
                                          </p:val>
                                        </p:tav>
                                      </p:tavLst>
                                    </p:anim>
                                    <p:anim calcmode="lin" valueType="num">
                                      <p:cBhvr>
                                        <p:cTn id="169" dur="500" fill="hold"/>
                                        <p:tgtEl>
                                          <p:spTgt spid="307656"/>
                                        </p:tgtEl>
                                        <p:attrNameLst>
                                          <p:attrName>ppt_h</p:attrName>
                                        </p:attrNameLst>
                                      </p:cBhvr>
                                      <p:tavLst>
                                        <p:tav tm="0">
                                          <p:val>
                                            <p:strVal val="(6*min(max(#ppt_w*#ppt_h,.3),1)-7.4)/-.7*#ppt_h"/>
                                          </p:val>
                                        </p:tav>
                                        <p:tav tm="100000">
                                          <p:val>
                                            <p:strVal val="#ppt_h"/>
                                          </p:val>
                                        </p:tav>
                                      </p:tavLst>
                                    </p:anim>
                                    <p:anim calcmode="lin" valueType="num">
                                      <p:cBhvr>
                                        <p:cTn id="170" dur="500" fill="hold"/>
                                        <p:tgtEl>
                                          <p:spTgt spid="307656"/>
                                        </p:tgtEl>
                                        <p:attrNameLst>
                                          <p:attrName>ppt_x</p:attrName>
                                        </p:attrNameLst>
                                      </p:cBhvr>
                                      <p:tavLst>
                                        <p:tav tm="0">
                                          <p:val>
                                            <p:fltVal val="0.5"/>
                                          </p:val>
                                        </p:tav>
                                        <p:tav tm="100000">
                                          <p:val>
                                            <p:strVal val="#ppt_x"/>
                                          </p:val>
                                        </p:tav>
                                      </p:tavLst>
                                    </p:anim>
                                    <p:anim calcmode="lin" valueType="num">
                                      <p:cBhvr>
                                        <p:cTn id="171" dur="500" fill="hold"/>
                                        <p:tgtEl>
                                          <p:spTgt spid="307656"/>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307602"/>
                                        </p:tgtEl>
                                        <p:attrNameLst>
                                          <p:attrName>style.visibility</p:attrName>
                                        </p:attrNameLst>
                                      </p:cBhvr>
                                      <p:to>
                                        <p:strVal val="visible"/>
                                      </p:to>
                                    </p:set>
                                    <p:anim calcmode="lin" valueType="num">
                                      <p:cBhvr>
                                        <p:cTn id="175" dur="500" fill="hold"/>
                                        <p:tgtEl>
                                          <p:spTgt spid="307602"/>
                                        </p:tgtEl>
                                        <p:attrNameLst>
                                          <p:attrName>ppt_w</p:attrName>
                                        </p:attrNameLst>
                                      </p:cBhvr>
                                      <p:tavLst>
                                        <p:tav tm="0">
                                          <p:val>
                                            <p:strVal val="(6*min(max(#ppt_w*#ppt_h,.3),1)-7.4)/-.7*#ppt_w"/>
                                          </p:val>
                                        </p:tav>
                                        <p:tav tm="100000">
                                          <p:val>
                                            <p:strVal val="#ppt_w"/>
                                          </p:val>
                                        </p:tav>
                                      </p:tavLst>
                                    </p:anim>
                                    <p:anim calcmode="lin" valueType="num">
                                      <p:cBhvr>
                                        <p:cTn id="176" dur="500" fill="hold"/>
                                        <p:tgtEl>
                                          <p:spTgt spid="307602"/>
                                        </p:tgtEl>
                                        <p:attrNameLst>
                                          <p:attrName>ppt_h</p:attrName>
                                        </p:attrNameLst>
                                      </p:cBhvr>
                                      <p:tavLst>
                                        <p:tav tm="0">
                                          <p:val>
                                            <p:strVal val="(6*min(max(#ppt_w*#ppt_h,.3),1)-7.4)/-.7*#ppt_h"/>
                                          </p:val>
                                        </p:tav>
                                        <p:tav tm="100000">
                                          <p:val>
                                            <p:strVal val="#ppt_h"/>
                                          </p:val>
                                        </p:tav>
                                      </p:tavLst>
                                    </p:anim>
                                    <p:anim calcmode="lin" valueType="num">
                                      <p:cBhvr>
                                        <p:cTn id="177" dur="500" fill="hold"/>
                                        <p:tgtEl>
                                          <p:spTgt spid="307602"/>
                                        </p:tgtEl>
                                        <p:attrNameLst>
                                          <p:attrName>ppt_x</p:attrName>
                                        </p:attrNameLst>
                                      </p:cBhvr>
                                      <p:tavLst>
                                        <p:tav tm="0">
                                          <p:val>
                                            <p:fltVal val="0.5"/>
                                          </p:val>
                                        </p:tav>
                                        <p:tav tm="100000">
                                          <p:val>
                                            <p:strVal val="#ppt_x"/>
                                          </p:val>
                                        </p:tav>
                                      </p:tavLst>
                                    </p:anim>
                                    <p:anim calcmode="lin" valueType="num">
                                      <p:cBhvr>
                                        <p:cTn id="178" dur="500" fill="hold"/>
                                        <p:tgtEl>
                                          <p:spTgt spid="307602"/>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307710"/>
                                        </p:tgtEl>
                                        <p:attrNameLst>
                                          <p:attrName>style.visibility</p:attrName>
                                        </p:attrNameLst>
                                      </p:cBhvr>
                                      <p:to>
                                        <p:strVal val="visible"/>
                                      </p:to>
                                    </p:set>
                                    <p:anim calcmode="lin" valueType="num">
                                      <p:cBhvr>
                                        <p:cTn id="182" dur="500" fill="hold"/>
                                        <p:tgtEl>
                                          <p:spTgt spid="307710"/>
                                        </p:tgtEl>
                                        <p:attrNameLst>
                                          <p:attrName>ppt_w</p:attrName>
                                        </p:attrNameLst>
                                      </p:cBhvr>
                                      <p:tavLst>
                                        <p:tav tm="0">
                                          <p:val>
                                            <p:strVal val="(6*min(max(#ppt_w*#ppt_h,.3),1)-7.4)/-.7*#ppt_w"/>
                                          </p:val>
                                        </p:tav>
                                        <p:tav tm="100000">
                                          <p:val>
                                            <p:strVal val="#ppt_w"/>
                                          </p:val>
                                        </p:tav>
                                      </p:tavLst>
                                    </p:anim>
                                    <p:anim calcmode="lin" valueType="num">
                                      <p:cBhvr>
                                        <p:cTn id="183" dur="500" fill="hold"/>
                                        <p:tgtEl>
                                          <p:spTgt spid="307710"/>
                                        </p:tgtEl>
                                        <p:attrNameLst>
                                          <p:attrName>ppt_h</p:attrName>
                                        </p:attrNameLst>
                                      </p:cBhvr>
                                      <p:tavLst>
                                        <p:tav tm="0">
                                          <p:val>
                                            <p:strVal val="(6*min(max(#ppt_w*#ppt_h,.3),1)-7.4)/-.7*#ppt_h"/>
                                          </p:val>
                                        </p:tav>
                                        <p:tav tm="100000">
                                          <p:val>
                                            <p:strVal val="#ppt_h"/>
                                          </p:val>
                                        </p:tav>
                                      </p:tavLst>
                                    </p:anim>
                                    <p:anim calcmode="lin" valueType="num">
                                      <p:cBhvr>
                                        <p:cTn id="184" dur="500" fill="hold"/>
                                        <p:tgtEl>
                                          <p:spTgt spid="307710"/>
                                        </p:tgtEl>
                                        <p:attrNameLst>
                                          <p:attrName>ppt_x</p:attrName>
                                        </p:attrNameLst>
                                      </p:cBhvr>
                                      <p:tavLst>
                                        <p:tav tm="0">
                                          <p:val>
                                            <p:fltVal val="0.5"/>
                                          </p:val>
                                        </p:tav>
                                        <p:tav tm="100000">
                                          <p:val>
                                            <p:strVal val="#ppt_x"/>
                                          </p:val>
                                        </p:tav>
                                      </p:tavLst>
                                    </p:anim>
                                    <p:anim calcmode="lin" valueType="num">
                                      <p:cBhvr>
                                        <p:cTn id="185" dur="500" fill="hold"/>
                                        <p:tgtEl>
                                          <p:spTgt spid="307710"/>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307713"/>
                                        </p:tgtEl>
                                        <p:attrNameLst>
                                          <p:attrName>style.visibility</p:attrName>
                                        </p:attrNameLst>
                                      </p:cBhvr>
                                      <p:to>
                                        <p:strVal val="visible"/>
                                      </p:to>
                                    </p:set>
                                    <p:anim calcmode="lin" valueType="num">
                                      <p:cBhvr>
                                        <p:cTn id="189" dur="500" fill="hold"/>
                                        <p:tgtEl>
                                          <p:spTgt spid="307713"/>
                                        </p:tgtEl>
                                        <p:attrNameLst>
                                          <p:attrName>ppt_w</p:attrName>
                                        </p:attrNameLst>
                                      </p:cBhvr>
                                      <p:tavLst>
                                        <p:tav tm="0">
                                          <p:val>
                                            <p:strVal val="(6*min(max(#ppt_w*#ppt_h,.3),1)-7.4)/-.7*#ppt_w"/>
                                          </p:val>
                                        </p:tav>
                                        <p:tav tm="100000">
                                          <p:val>
                                            <p:strVal val="#ppt_w"/>
                                          </p:val>
                                        </p:tav>
                                      </p:tavLst>
                                    </p:anim>
                                    <p:anim calcmode="lin" valueType="num">
                                      <p:cBhvr>
                                        <p:cTn id="190" dur="500" fill="hold"/>
                                        <p:tgtEl>
                                          <p:spTgt spid="307713"/>
                                        </p:tgtEl>
                                        <p:attrNameLst>
                                          <p:attrName>ppt_h</p:attrName>
                                        </p:attrNameLst>
                                      </p:cBhvr>
                                      <p:tavLst>
                                        <p:tav tm="0">
                                          <p:val>
                                            <p:strVal val="(6*min(max(#ppt_w*#ppt_h,.3),1)-7.4)/-.7*#ppt_h"/>
                                          </p:val>
                                        </p:tav>
                                        <p:tav tm="100000">
                                          <p:val>
                                            <p:strVal val="#ppt_h"/>
                                          </p:val>
                                        </p:tav>
                                      </p:tavLst>
                                    </p:anim>
                                    <p:anim calcmode="lin" valueType="num">
                                      <p:cBhvr>
                                        <p:cTn id="191" dur="500" fill="hold"/>
                                        <p:tgtEl>
                                          <p:spTgt spid="307713"/>
                                        </p:tgtEl>
                                        <p:attrNameLst>
                                          <p:attrName>ppt_x</p:attrName>
                                        </p:attrNameLst>
                                      </p:cBhvr>
                                      <p:tavLst>
                                        <p:tav tm="0">
                                          <p:val>
                                            <p:fltVal val="0.5"/>
                                          </p:val>
                                        </p:tav>
                                        <p:tav tm="100000">
                                          <p:val>
                                            <p:strVal val="#ppt_x"/>
                                          </p:val>
                                        </p:tav>
                                      </p:tavLst>
                                    </p:anim>
                                    <p:anim calcmode="lin" valueType="num">
                                      <p:cBhvr>
                                        <p:cTn id="192" dur="500" fill="hold"/>
                                        <p:tgtEl>
                                          <p:spTgt spid="307713"/>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307659"/>
                                        </p:tgtEl>
                                        <p:attrNameLst>
                                          <p:attrName>style.visibility</p:attrName>
                                        </p:attrNameLst>
                                      </p:cBhvr>
                                      <p:to>
                                        <p:strVal val="visible"/>
                                      </p:to>
                                    </p:set>
                                    <p:anim calcmode="lin" valueType="num">
                                      <p:cBhvr>
                                        <p:cTn id="196" dur="500" fill="hold"/>
                                        <p:tgtEl>
                                          <p:spTgt spid="307659"/>
                                        </p:tgtEl>
                                        <p:attrNameLst>
                                          <p:attrName>ppt_w</p:attrName>
                                        </p:attrNameLst>
                                      </p:cBhvr>
                                      <p:tavLst>
                                        <p:tav tm="0">
                                          <p:val>
                                            <p:strVal val="(6*min(max(#ppt_w*#ppt_h,.3),1)-7.4)/-.7*#ppt_w"/>
                                          </p:val>
                                        </p:tav>
                                        <p:tav tm="100000">
                                          <p:val>
                                            <p:strVal val="#ppt_w"/>
                                          </p:val>
                                        </p:tav>
                                      </p:tavLst>
                                    </p:anim>
                                    <p:anim calcmode="lin" valueType="num">
                                      <p:cBhvr>
                                        <p:cTn id="197" dur="500" fill="hold"/>
                                        <p:tgtEl>
                                          <p:spTgt spid="307659"/>
                                        </p:tgtEl>
                                        <p:attrNameLst>
                                          <p:attrName>ppt_h</p:attrName>
                                        </p:attrNameLst>
                                      </p:cBhvr>
                                      <p:tavLst>
                                        <p:tav tm="0">
                                          <p:val>
                                            <p:strVal val="(6*min(max(#ppt_w*#ppt_h,.3),1)-7.4)/-.7*#ppt_h"/>
                                          </p:val>
                                        </p:tav>
                                        <p:tav tm="100000">
                                          <p:val>
                                            <p:strVal val="#ppt_h"/>
                                          </p:val>
                                        </p:tav>
                                      </p:tavLst>
                                    </p:anim>
                                    <p:anim calcmode="lin" valueType="num">
                                      <p:cBhvr>
                                        <p:cTn id="198" dur="500" fill="hold"/>
                                        <p:tgtEl>
                                          <p:spTgt spid="307659"/>
                                        </p:tgtEl>
                                        <p:attrNameLst>
                                          <p:attrName>ppt_x</p:attrName>
                                        </p:attrNameLst>
                                      </p:cBhvr>
                                      <p:tavLst>
                                        <p:tav tm="0">
                                          <p:val>
                                            <p:fltVal val="0.5"/>
                                          </p:val>
                                        </p:tav>
                                        <p:tav tm="100000">
                                          <p:val>
                                            <p:strVal val="#ppt_x"/>
                                          </p:val>
                                        </p:tav>
                                      </p:tavLst>
                                    </p:anim>
                                    <p:anim calcmode="lin" valueType="num">
                                      <p:cBhvr>
                                        <p:cTn id="199" dur="500" fill="hold"/>
                                        <p:tgtEl>
                                          <p:spTgt spid="307659"/>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307689"/>
                                        </p:tgtEl>
                                        <p:attrNameLst>
                                          <p:attrName>style.visibility</p:attrName>
                                        </p:attrNameLst>
                                      </p:cBhvr>
                                      <p:to>
                                        <p:strVal val="visible"/>
                                      </p:to>
                                    </p:set>
                                    <p:anim calcmode="lin" valueType="num">
                                      <p:cBhvr>
                                        <p:cTn id="203" dur="500" fill="hold"/>
                                        <p:tgtEl>
                                          <p:spTgt spid="307689"/>
                                        </p:tgtEl>
                                        <p:attrNameLst>
                                          <p:attrName>ppt_w</p:attrName>
                                        </p:attrNameLst>
                                      </p:cBhvr>
                                      <p:tavLst>
                                        <p:tav tm="0">
                                          <p:val>
                                            <p:strVal val="(6*min(max(#ppt_w*#ppt_h,.3),1)-7.4)/-.7*#ppt_w"/>
                                          </p:val>
                                        </p:tav>
                                        <p:tav tm="100000">
                                          <p:val>
                                            <p:strVal val="#ppt_w"/>
                                          </p:val>
                                        </p:tav>
                                      </p:tavLst>
                                    </p:anim>
                                    <p:anim calcmode="lin" valueType="num">
                                      <p:cBhvr>
                                        <p:cTn id="204" dur="500" fill="hold"/>
                                        <p:tgtEl>
                                          <p:spTgt spid="307689"/>
                                        </p:tgtEl>
                                        <p:attrNameLst>
                                          <p:attrName>ppt_h</p:attrName>
                                        </p:attrNameLst>
                                      </p:cBhvr>
                                      <p:tavLst>
                                        <p:tav tm="0">
                                          <p:val>
                                            <p:strVal val="(6*min(max(#ppt_w*#ppt_h,.3),1)-7.4)/-.7*#ppt_h"/>
                                          </p:val>
                                        </p:tav>
                                        <p:tav tm="100000">
                                          <p:val>
                                            <p:strVal val="#ppt_h"/>
                                          </p:val>
                                        </p:tav>
                                      </p:tavLst>
                                    </p:anim>
                                    <p:anim calcmode="lin" valueType="num">
                                      <p:cBhvr>
                                        <p:cTn id="205" dur="500" fill="hold"/>
                                        <p:tgtEl>
                                          <p:spTgt spid="307689"/>
                                        </p:tgtEl>
                                        <p:attrNameLst>
                                          <p:attrName>ppt_x</p:attrName>
                                        </p:attrNameLst>
                                      </p:cBhvr>
                                      <p:tavLst>
                                        <p:tav tm="0">
                                          <p:val>
                                            <p:fltVal val="0.5"/>
                                          </p:val>
                                        </p:tav>
                                        <p:tav tm="100000">
                                          <p:val>
                                            <p:strVal val="#ppt_x"/>
                                          </p:val>
                                        </p:tav>
                                      </p:tavLst>
                                    </p:anim>
                                    <p:anim calcmode="lin" valueType="num">
                                      <p:cBhvr>
                                        <p:cTn id="206" dur="500" fill="hold"/>
                                        <p:tgtEl>
                                          <p:spTgt spid="307689"/>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307716"/>
                                        </p:tgtEl>
                                        <p:attrNameLst>
                                          <p:attrName>style.visibility</p:attrName>
                                        </p:attrNameLst>
                                      </p:cBhvr>
                                      <p:to>
                                        <p:strVal val="visible"/>
                                      </p:to>
                                    </p:set>
                                    <p:anim calcmode="lin" valueType="num">
                                      <p:cBhvr>
                                        <p:cTn id="210" dur="500" fill="hold"/>
                                        <p:tgtEl>
                                          <p:spTgt spid="307716"/>
                                        </p:tgtEl>
                                        <p:attrNameLst>
                                          <p:attrName>ppt_w</p:attrName>
                                        </p:attrNameLst>
                                      </p:cBhvr>
                                      <p:tavLst>
                                        <p:tav tm="0">
                                          <p:val>
                                            <p:strVal val="(6*min(max(#ppt_w*#ppt_h,.3),1)-7.4)/-.7*#ppt_w"/>
                                          </p:val>
                                        </p:tav>
                                        <p:tav tm="100000">
                                          <p:val>
                                            <p:strVal val="#ppt_w"/>
                                          </p:val>
                                        </p:tav>
                                      </p:tavLst>
                                    </p:anim>
                                    <p:anim calcmode="lin" valueType="num">
                                      <p:cBhvr>
                                        <p:cTn id="211" dur="500" fill="hold"/>
                                        <p:tgtEl>
                                          <p:spTgt spid="307716"/>
                                        </p:tgtEl>
                                        <p:attrNameLst>
                                          <p:attrName>ppt_h</p:attrName>
                                        </p:attrNameLst>
                                      </p:cBhvr>
                                      <p:tavLst>
                                        <p:tav tm="0">
                                          <p:val>
                                            <p:strVal val="(6*min(max(#ppt_w*#ppt_h,.3),1)-7.4)/-.7*#ppt_h"/>
                                          </p:val>
                                        </p:tav>
                                        <p:tav tm="100000">
                                          <p:val>
                                            <p:strVal val="#ppt_h"/>
                                          </p:val>
                                        </p:tav>
                                      </p:tavLst>
                                    </p:anim>
                                    <p:anim calcmode="lin" valueType="num">
                                      <p:cBhvr>
                                        <p:cTn id="212" dur="500" fill="hold"/>
                                        <p:tgtEl>
                                          <p:spTgt spid="307716"/>
                                        </p:tgtEl>
                                        <p:attrNameLst>
                                          <p:attrName>ppt_x</p:attrName>
                                        </p:attrNameLst>
                                      </p:cBhvr>
                                      <p:tavLst>
                                        <p:tav tm="0">
                                          <p:val>
                                            <p:fltVal val="0.5"/>
                                          </p:val>
                                        </p:tav>
                                        <p:tav tm="100000">
                                          <p:val>
                                            <p:strVal val="#ppt_x"/>
                                          </p:val>
                                        </p:tav>
                                      </p:tavLst>
                                    </p:anim>
                                    <p:anim calcmode="lin" valueType="num">
                                      <p:cBhvr>
                                        <p:cTn id="213" dur="500" fill="hold"/>
                                        <p:tgtEl>
                                          <p:spTgt spid="307716"/>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307620"/>
                                        </p:tgtEl>
                                        <p:attrNameLst>
                                          <p:attrName>style.visibility</p:attrName>
                                        </p:attrNameLst>
                                      </p:cBhvr>
                                      <p:to>
                                        <p:strVal val="visible"/>
                                      </p:to>
                                    </p:set>
                                    <p:anim calcmode="lin" valueType="num">
                                      <p:cBhvr>
                                        <p:cTn id="217" dur="500" fill="hold"/>
                                        <p:tgtEl>
                                          <p:spTgt spid="307620"/>
                                        </p:tgtEl>
                                        <p:attrNameLst>
                                          <p:attrName>ppt_w</p:attrName>
                                        </p:attrNameLst>
                                      </p:cBhvr>
                                      <p:tavLst>
                                        <p:tav tm="0">
                                          <p:val>
                                            <p:strVal val="(6*min(max(#ppt_w*#ppt_h,.3),1)-7.4)/-.7*#ppt_w"/>
                                          </p:val>
                                        </p:tav>
                                        <p:tav tm="100000">
                                          <p:val>
                                            <p:strVal val="#ppt_w"/>
                                          </p:val>
                                        </p:tav>
                                      </p:tavLst>
                                    </p:anim>
                                    <p:anim calcmode="lin" valueType="num">
                                      <p:cBhvr>
                                        <p:cTn id="218" dur="500" fill="hold"/>
                                        <p:tgtEl>
                                          <p:spTgt spid="307620"/>
                                        </p:tgtEl>
                                        <p:attrNameLst>
                                          <p:attrName>ppt_h</p:attrName>
                                        </p:attrNameLst>
                                      </p:cBhvr>
                                      <p:tavLst>
                                        <p:tav tm="0">
                                          <p:val>
                                            <p:strVal val="(6*min(max(#ppt_w*#ppt_h,.3),1)-7.4)/-.7*#ppt_h"/>
                                          </p:val>
                                        </p:tav>
                                        <p:tav tm="100000">
                                          <p:val>
                                            <p:strVal val="#ppt_h"/>
                                          </p:val>
                                        </p:tav>
                                      </p:tavLst>
                                    </p:anim>
                                    <p:anim calcmode="lin" valueType="num">
                                      <p:cBhvr>
                                        <p:cTn id="219" dur="500" fill="hold"/>
                                        <p:tgtEl>
                                          <p:spTgt spid="307620"/>
                                        </p:tgtEl>
                                        <p:attrNameLst>
                                          <p:attrName>ppt_x</p:attrName>
                                        </p:attrNameLst>
                                      </p:cBhvr>
                                      <p:tavLst>
                                        <p:tav tm="0">
                                          <p:val>
                                            <p:fltVal val="0.5"/>
                                          </p:val>
                                        </p:tav>
                                        <p:tav tm="100000">
                                          <p:val>
                                            <p:strVal val="#ppt_x"/>
                                          </p:val>
                                        </p:tav>
                                      </p:tavLst>
                                    </p:anim>
                                    <p:anim calcmode="lin" valueType="num">
                                      <p:cBhvr>
                                        <p:cTn id="220" dur="500" fill="hold"/>
                                        <p:tgtEl>
                                          <p:spTgt spid="307620"/>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307662"/>
                                        </p:tgtEl>
                                        <p:attrNameLst>
                                          <p:attrName>style.visibility</p:attrName>
                                        </p:attrNameLst>
                                      </p:cBhvr>
                                      <p:to>
                                        <p:strVal val="visible"/>
                                      </p:to>
                                    </p:set>
                                    <p:anim calcmode="lin" valueType="num">
                                      <p:cBhvr>
                                        <p:cTn id="224" dur="500" fill="hold"/>
                                        <p:tgtEl>
                                          <p:spTgt spid="307662"/>
                                        </p:tgtEl>
                                        <p:attrNameLst>
                                          <p:attrName>ppt_w</p:attrName>
                                        </p:attrNameLst>
                                      </p:cBhvr>
                                      <p:tavLst>
                                        <p:tav tm="0">
                                          <p:val>
                                            <p:strVal val="(6*min(max(#ppt_w*#ppt_h,.3),1)-7.4)/-.7*#ppt_w"/>
                                          </p:val>
                                        </p:tav>
                                        <p:tav tm="100000">
                                          <p:val>
                                            <p:strVal val="#ppt_w"/>
                                          </p:val>
                                        </p:tav>
                                      </p:tavLst>
                                    </p:anim>
                                    <p:anim calcmode="lin" valueType="num">
                                      <p:cBhvr>
                                        <p:cTn id="225" dur="500" fill="hold"/>
                                        <p:tgtEl>
                                          <p:spTgt spid="307662"/>
                                        </p:tgtEl>
                                        <p:attrNameLst>
                                          <p:attrName>ppt_h</p:attrName>
                                        </p:attrNameLst>
                                      </p:cBhvr>
                                      <p:tavLst>
                                        <p:tav tm="0">
                                          <p:val>
                                            <p:strVal val="(6*min(max(#ppt_w*#ppt_h,.3),1)-7.4)/-.7*#ppt_h"/>
                                          </p:val>
                                        </p:tav>
                                        <p:tav tm="100000">
                                          <p:val>
                                            <p:strVal val="#ppt_h"/>
                                          </p:val>
                                        </p:tav>
                                      </p:tavLst>
                                    </p:anim>
                                    <p:anim calcmode="lin" valueType="num">
                                      <p:cBhvr>
                                        <p:cTn id="226" dur="500" fill="hold"/>
                                        <p:tgtEl>
                                          <p:spTgt spid="307662"/>
                                        </p:tgtEl>
                                        <p:attrNameLst>
                                          <p:attrName>ppt_x</p:attrName>
                                        </p:attrNameLst>
                                      </p:cBhvr>
                                      <p:tavLst>
                                        <p:tav tm="0">
                                          <p:val>
                                            <p:fltVal val="0.5"/>
                                          </p:val>
                                        </p:tav>
                                        <p:tav tm="100000">
                                          <p:val>
                                            <p:strVal val="#ppt_x"/>
                                          </p:val>
                                        </p:tav>
                                      </p:tavLst>
                                    </p:anim>
                                    <p:anim calcmode="lin" valueType="num">
                                      <p:cBhvr>
                                        <p:cTn id="227" dur="500" fill="hold"/>
                                        <p:tgtEl>
                                          <p:spTgt spid="307662"/>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307692"/>
                                        </p:tgtEl>
                                        <p:attrNameLst>
                                          <p:attrName>style.visibility</p:attrName>
                                        </p:attrNameLst>
                                      </p:cBhvr>
                                      <p:to>
                                        <p:strVal val="visible"/>
                                      </p:to>
                                    </p:set>
                                    <p:anim calcmode="lin" valueType="num">
                                      <p:cBhvr>
                                        <p:cTn id="231" dur="500" fill="hold"/>
                                        <p:tgtEl>
                                          <p:spTgt spid="307692"/>
                                        </p:tgtEl>
                                        <p:attrNameLst>
                                          <p:attrName>ppt_w</p:attrName>
                                        </p:attrNameLst>
                                      </p:cBhvr>
                                      <p:tavLst>
                                        <p:tav tm="0">
                                          <p:val>
                                            <p:strVal val="(6*min(max(#ppt_w*#ppt_h,.3),1)-7.4)/-.7*#ppt_w"/>
                                          </p:val>
                                        </p:tav>
                                        <p:tav tm="100000">
                                          <p:val>
                                            <p:strVal val="#ppt_w"/>
                                          </p:val>
                                        </p:tav>
                                      </p:tavLst>
                                    </p:anim>
                                    <p:anim calcmode="lin" valueType="num">
                                      <p:cBhvr>
                                        <p:cTn id="232" dur="500" fill="hold"/>
                                        <p:tgtEl>
                                          <p:spTgt spid="307692"/>
                                        </p:tgtEl>
                                        <p:attrNameLst>
                                          <p:attrName>ppt_h</p:attrName>
                                        </p:attrNameLst>
                                      </p:cBhvr>
                                      <p:tavLst>
                                        <p:tav tm="0">
                                          <p:val>
                                            <p:strVal val="(6*min(max(#ppt_w*#ppt_h,.3),1)-7.4)/-.7*#ppt_h"/>
                                          </p:val>
                                        </p:tav>
                                        <p:tav tm="100000">
                                          <p:val>
                                            <p:strVal val="#ppt_h"/>
                                          </p:val>
                                        </p:tav>
                                      </p:tavLst>
                                    </p:anim>
                                    <p:anim calcmode="lin" valueType="num">
                                      <p:cBhvr>
                                        <p:cTn id="233" dur="500" fill="hold"/>
                                        <p:tgtEl>
                                          <p:spTgt spid="307692"/>
                                        </p:tgtEl>
                                        <p:attrNameLst>
                                          <p:attrName>ppt_x</p:attrName>
                                        </p:attrNameLst>
                                      </p:cBhvr>
                                      <p:tavLst>
                                        <p:tav tm="0">
                                          <p:val>
                                            <p:fltVal val="0.5"/>
                                          </p:val>
                                        </p:tav>
                                        <p:tav tm="100000">
                                          <p:val>
                                            <p:strVal val="#ppt_x"/>
                                          </p:val>
                                        </p:tav>
                                      </p:tavLst>
                                    </p:anim>
                                    <p:anim calcmode="lin" valueType="num">
                                      <p:cBhvr>
                                        <p:cTn id="234" dur="500" fill="hold"/>
                                        <p:tgtEl>
                                          <p:spTgt spid="307692"/>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307605"/>
                                        </p:tgtEl>
                                        <p:attrNameLst>
                                          <p:attrName>style.visibility</p:attrName>
                                        </p:attrNameLst>
                                      </p:cBhvr>
                                      <p:to>
                                        <p:strVal val="visible"/>
                                      </p:to>
                                    </p:set>
                                    <p:anim calcmode="lin" valueType="num">
                                      <p:cBhvr>
                                        <p:cTn id="238" dur="500" fill="hold"/>
                                        <p:tgtEl>
                                          <p:spTgt spid="307605"/>
                                        </p:tgtEl>
                                        <p:attrNameLst>
                                          <p:attrName>ppt_w</p:attrName>
                                        </p:attrNameLst>
                                      </p:cBhvr>
                                      <p:tavLst>
                                        <p:tav tm="0">
                                          <p:val>
                                            <p:strVal val="(6*min(max(#ppt_w*#ppt_h,.3),1)-7.4)/-.7*#ppt_w"/>
                                          </p:val>
                                        </p:tav>
                                        <p:tav tm="100000">
                                          <p:val>
                                            <p:strVal val="#ppt_w"/>
                                          </p:val>
                                        </p:tav>
                                      </p:tavLst>
                                    </p:anim>
                                    <p:anim calcmode="lin" valueType="num">
                                      <p:cBhvr>
                                        <p:cTn id="239" dur="500" fill="hold"/>
                                        <p:tgtEl>
                                          <p:spTgt spid="307605"/>
                                        </p:tgtEl>
                                        <p:attrNameLst>
                                          <p:attrName>ppt_h</p:attrName>
                                        </p:attrNameLst>
                                      </p:cBhvr>
                                      <p:tavLst>
                                        <p:tav tm="0">
                                          <p:val>
                                            <p:strVal val="(6*min(max(#ppt_w*#ppt_h,.3),1)-7.4)/-.7*#ppt_h"/>
                                          </p:val>
                                        </p:tav>
                                        <p:tav tm="100000">
                                          <p:val>
                                            <p:strVal val="#ppt_h"/>
                                          </p:val>
                                        </p:tav>
                                      </p:tavLst>
                                    </p:anim>
                                    <p:anim calcmode="lin" valueType="num">
                                      <p:cBhvr>
                                        <p:cTn id="240" dur="500" fill="hold"/>
                                        <p:tgtEl>
                                          <p:spTgt spid="307605"/>
                                        </p:tgtEl>
                                        <p:attrNameLst>
                                          <p:attrName>ppt_x</p:attrName>
                                        </p:attrNameLst>
                                      </p:cBhvr>
                                      <p:tavLst>
                                        <p:tav tm="0">
                                          <p:val>
                                            <p:fltVal val="0.5"/>
                                          </p:val>
                                        </p:tav>
                                        <p:tav tm="100000">
                                          <p:val>
                                            <p:strVal val="#ppt_x"/>
                                          </p:val>
                                        </p:tav>
                                      </p:tavLst>
                                    </p:anim>
                                    <p:anim calcmode="lin" valueType="num">
                                      <p:cBhvr>
                                        <p:cTn id="241" dur="500" fill="hold"/>
                                        <p:tgtEl>
                                          <p:spTgt spid="307605"/>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307623"/>
                                        </p:tgtEl>
                                        <p:attrNameLst>
                                          <p:attrName>style.visibility</p:attrName>
                                        </p:attrNameLst>
                                      </p:cBhvr>
                                      <p:to>
                                        <p:strVal val="visible"/>
                                      </p:to>
                                    </p:set>
                                    <p:anim calcmode="lin" valueType="num">
                                      <p:cBhvr>
                                        <p:cTn id="245" dur="500" fill="hold"/>
                                        <p:tgtEl>
                                          <p:spTgt spid="30762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30762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307623"/>
                                        </p:tgtEl>
                                        <p:attrNameLst>
                                          <p:attrName>ppt_x</p:attrName>
                                        </p:attrNameLst>
                                      </p:cBhvr>
                                      <p:tavLst>
                                        <p:tav tm="0">
                                          <p:val>
                                            <p:fltVal val="0.5"/>
                                          </p:val>
                                        </p:tav>
                                        <p:tav tm="100000">
                                          <p:val>
                                            <p:strVal val="#ppt_x"/>
                                          </p:val>
                                        </p:tav>
                                      </p:tavLst>
                                    </p:anim>
                                    <p:anim calcmode="lin" valueType="num">
                                      <p:cBhvr>
                                        <p:cTn id="248" dur="500" fill="hold"/>
                                        <p:tgtEl>
                                          <p:spTgt spid="30762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307665"/>
                                        </p:tgtEl>
                                        <p:attrNameLst>
                                          <p:attrName>style.visibility</p:attrName>
                                        </p:attrNameLst>
                                      </p:cBhvr>
                                      <p:to>
                                        <p:strVal val="visible"/>
                                      </p:to>
                                    </p:set>
                                    <p:anim calcmode="lin" valueType="num">
                                      <p:cBhvr>
                                        <p:cTn id="252" dur="500" fill="hold"/>
                                        <p:tgtEl>
                                          <p:spTgt spid="307665"/>
                                        </p:tgtEl>
                                        <p:attrNameLst>
                                          <p:attrName>ppt_w</p:attrName>
                                        </p:attrNameLst>
                                      </p:cBhvr>
                                      <p:tavLst>
                                        <p:tav tm="0">
                                          <p:val>
                                            <p:strVal val="(6*min(max(#ppt_w*#ppt_h,.3),1)-7.4)/-.7*#ppt_w"/>
                                          </p:val>
                                        </p:tav>
                                        <p:tav tm="100000">
                                          <p:val>
                                            <p:strVal val="#ppt_w"/>
                                          </p:val>
                                        </p:tav>
                                      </p:tavLst>
                                    </p:anim>
                                    <p:anim calcmode="lin" valueType="num">
                                      <p:cBhvr>
                                        <p:cTn id="253" dur="500" fill="hold"/>
                                        <p:tgtEl>
                                          <p:spTgt spid="307665"/>
                                        </p:tgtEl>
                                        <p:attrNameLst>
                                          <p:attrName>ppt_h</p:attrName>
                                        </p:attrNameLst>
                                      </p:cBhvr>
                                      <p:tavLst>
                                        <p:tav tm="0">
                                          <p:val>
                                            <p:strVal val="(6*min(max(#ppt_w*#ppt_h,.3),1)-7.4)/-.7*#ppt_h"/>
                                          </p:val>
                                        </p:tav>
                                        <p:tav tm="100000">
                                          <p:val>
                                            <p:strVal val="#ppt_h"/>
                                          </p:val>
                                        </p:tav>
                                      </p:tavLst>
                                    </p:anim>
                                    <p:anim calcmode="lin" valueType="num">
                                      <p:cBhvr>
                                        <p:cTn id="254" dur="500" fill="hold"/>
                                        <p:tgtEl>
                                          <p:spTgt spid="307665"/>
                                        </p:tgtEl>
                                        <p:attrNameLst>
                                          <p:attrName>ppt_x</p:attrName>
                                        </p:attrNameLst>
                                      </p:cBhvr>
                                      <p:tavLst>
                                        <p:tav tm="0">
                                          <p:val>
                                            <p:fltVal val="0.5"/>
                                          </p:val>
                                        </p:tav>
                                        <p:tav tm="100000">
                                          <p:val>
                                            <p:strVal val="#ppt_x"/>
                                          </p:val>
                                        </p:tav>
                                      </p:tavLst>
                                    </p:anim>
                                    <p:anim calcmode="lin" valueType="num">
                                      <p:cBhvr>
                                        <p:cTn id="255" dur="500" fill="hold"/>
                                        <p:tgtEl>
                                          <p:spTgt spid="307665"/>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307680"/>
                                        </p:tgtEl>
                                        <p:attrNameLst>
                                          <p:attrName>style.visibility</p:attrName>
                                        </p:attrNameLst>
                                      </p:cBhvr>
                                      <p:to>
                                        <p:strVal val="visible"/>
                                      </p:to>
                                    </p:set>
                                    <p:anim calcmode="lin" valueType="num">
                                      <p:cBhvr>
                                        <p:cTn id="259" dur="500" fill="hold"/>
                                        <p:tgtEl>
                                          <p:spTgt spid="307680"/>
                                        </p:tgtEl>
                                        <p:attrNameLst>
                                          <p:attrName>ppt_w</p:attrName>
                                        </p:attrNameLst>
                                      </p:cBhvr>
                                      <p:tavLst>
                                        <p:tav tm="0">
                                          <p:val>
                                            <p:strVal val="(6*min(max(#ppt_w*#ppt_h,.3),1)-7.4)/-.7*#ppt_w"/>
                                          </p:val>
                                        </p:tav>
                                        <p:tav tm="100000">
                                          <p:val>
                                            <p:strVal val="#ppt_w"/>
                                          </p:val>
                                        </p:tav>
                                      </p:tavLst>
                                    </p:anim>
                                    <p:anim calcmode="lin" valueType="num">
                                      <p:cBhvr>
                                        <p:cTn id="260" dur="500" fill="hold"/>
                                        <p:tgtEl>
                                          <p:spTgt spid="307680"/>
                                        </p:tgtEl>
                                        <p:attrNameLst>
                                          <p:attrName>ppt_h</p:attrName>
                                        </p:attrNameLst>
                                      </p:cBhvr>
                                      <p:tavLst>
                                        <p:tav tm="0">
                                          <p:val>
                                            <p:strVal val="(6*min(max(#ppt_w*#ppt_h,.3),1)-7.4)/-.7*#ppt_h"/>
                                          </p:val>
                                        </p:tav>
                                        <p:tav tm="100000">
                                          <p:val>
                                            <p:strVal val="#ppt_h"/>
                                          </p:val>
                                        </p:tav>
                                      </p:tavLst>
                                    </p:anim>
                                    <p:anim calcmode="lin" valueType="num">
                                      <p:cBhvr>
                                        <p:cTn id="261" dur="500" fill="hold"/>
                                        <p:tgtEl>
                                          <p:spTgt spid="307680"/>
                                        </p:tgtEl>
                                        <p:attrNameLst>
                                          <p:attrName>ppt_x</p:attrName>
                                        </p:attrNameLst>
                                      </p:cBhvr>
                                      <p:tavLst>
                                        <p:tav tm="0">
                                          <p:val>
                                            <p:fltVal val="0.5"/>
                                          </p:val>
                                        </p:tav>
                                        <p:tav tm="100000">
                                          <p:val>
                                            <p:strVal val="#ppt_x"/>
                                          </p:val>
                                        </p:tav>
                                      </p:tavLst>
                                    </p:anim>
                                    <p:anim calcmode="lin" valueType="num">
                                      <p:cBhvr>
                                        <p:cTn id="262" dur="500" fill="hold"/>
                                        <p:tgtEl>
                                          <p:spTgt spid="307680"/>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307719"/>
                                        </p:tgtEl>
                                        <p:attrNameLst>
                                          <p:attrName>style.visibility</p:attrName>
                                        </p:attrNameLst>
                                      </p:cBhvr>
                                      <p:to>
                                        <p:strVal val="visible"/>
                                      </p:to>
                                    </p:set>
                                    <p:anim calcmode="lin" valueType="num">
                                      <p:cBhvr>
                                        <p:cTn id="266" dur="500" fill="hold"/>
                                        <p:tgtEl>
                                          <p:spTgt spid="307719"/>
                                        </p:tgtEl>
                                        <p:attrNameLst>
                                          <p:attrName>ppt_w</p:attrName>
                                        </p:attrNameLst>
                                      </p:cBhvr>
                                      <p:tavLst>
                                        <p:tav tm="0">
                                          <p:val>
                                            <p:strVal val="(6*min(max(#ppt_w*#ppt_h,.3),1)-7.4)/-.7*#ppt_w"/>
                                          </p:val>
                                        </p:tav>
                                        <p:tav tm="100000">
                                          <p:val>
                                            <p:strVal val="#ppt_w"/>
                                          </p:val>
                                        </p:tav>
                                      </p:tavLst>
                                    </p:anim>
                                    <p:anim calcmode="lin" valueType="num">
                                      <p:cBhvr>
                                        <p:cTn id="267" dur="500" fill="hold"/>
                                        <p:tgtEl>
                                          <p:spTgt spid="307719"/>
                                        </p:tgtEl>
                                        <p:attrNameLst>
                                          <p:attrName>ppt_h</p:attrName>
                                        </p:attrNameLst>
                                      </p:cBhvr>
                                      <p:tavLst>
                                        <p:tav tm="0">
                                          <p:val>
                                            <p:strVal val="(6*min(max(#ppt_w*#ppt_h,.3),1)-7.4)/-.7*#ppt_h"/>
                                          </p:val>
                                        </p:tav>
                                        <p:tav tm="100000">
                                          <p:val>
                                            <p:strVal val="#ppt_h"/>
                                          </p:val>
                                        </p:tav>
                                      </p:tavLst>
                                    </p:anim>
                                    <p:anim calcmode="lin" valueType="num">
                                      <p:cBhvr>
                                        <p:cTn id="268" dur="500" fill="hold"/>
                                        <p:tgtEl>
                                          <p:spTgt spid="307719"/>
                                        </p:tgtEl>
                                        <p:attrNameLst>
                                          <p:attrName>ppt_x</p:attrName>
                                        </p:attrNameLst>
                                      </p:cBhvr>
                                      <p:tavLst>
                                        <p:tav tm="0">
                                          <p:val>
                                            <p:fltVal val="0.5"/>
                                          </p:val>
                                        </p:tav>
                                        <p:tav tm="100000">
                                          <p:val>
                                            <p:strVal val="#ppt_x"/>
                                          </p:val>
                                        </p:tav>
                                      </p:tavLst>
                                    </p:anim>
                                    <p:anim calcmode="lin" valueType="num">
                                      <p:cBhvr>
                                        <p:cTn id="269" dur="500" fill="hold"/>
                                        <p:tgtEl>
                                          <p:spTgt spid="307719"/>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307608"/>
                                        </p:tgtEl>
                                        <p:attrNameLst>
                                          <p:attrName>style.visibility</p:attrName>
                                        </p:attrNameLst>
                                      </p:cBhvr>
                                      <p:to>
                                        <p:strVal val="visible"/>
                                      </p:to>
                                    </p:set>
                                    <p:anim calcmode="lin" valueType="num">
                                      <p:cBhvr>
                                        <p:cTn id="273" dur="500" fill="hold"/>
                                        <p:tgtEl>
                                          <p:spTgt spid="30760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30760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307608"/>
                                        </p:tgtEl>
                                        <p:attrNameLst>
                                          <p:attrName>ppt_x</p:attrName>
                                        </p:attrNameLst>
                                      </p:cBhvr>
                                      <p:tavLst>
                                        <p:tav tm="0">
                                          <p:val>
                                            <p:fltVal val="0.5"/>
                                          </p:val>
                                        </p:tav>
                                        <p:tav tm="100000">
                                          <p:val>
                                            <p:strVal val="#ppt_x"/>
                                          </p:val>
                                        </p:tav>
                                      </p:tavLst>
                                    </p:anim>
                                    <p:anim calcmode="lin" valueType="num">
                                      <p:cBhvr>
                                        <p:cTn id="276" dur="500" fill="hold"/>
                                        <p:tgtEl>
                                          <p:spTgt spid="30760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307626"/>
                                        </p:tgtEl>
                                        <p:attrNameLst>
                                          <p:attrName>style.visibility</p:attrName>
                                        </p:attrNameLst>
                                      </p:cBhvr>
                                      <p:to>
                                        <p:strVal val="visible"/>
                                      </p:to>
                                    </p:set>
                                    <p:anim calcmode="lin" valueType="num">
                                      <p:cBhvr>
                                        <p:cTn id="280" dur="500" fill="hold"/>
                                        <p:tgtEl>
                                          <p:spTgt spid="307626"/>
                                        </p:tgtEl>
                                        <p:attrNameLst>
                                          <p:attrName>ppt_w</p:attrName>
                                        </p:attrNameLst>
                                      </p:cBhvr>
                                      <p:tavLst>
                                        <p:tav tm="0">
                                          <p:val>
                                            <p:strVal val="(6*min(max(#ppt_w*#ppt_h,.3),1)-7.4)/-.7*#ppt_w"/>
                                          </p:val>
                                        </p:tav>
                                        <p:tav tm="100000">
                                          <p:val>
                                            <p:strVal val="#ppt_w"/>
                                          </p:val>
                                        </p:tav>
                                      </p:tavLst>
                                    </p:anim>
                                    <p:anim calcmode="lin" valueType="num">
                                      <p:cBhvr>
                                        <p:cTn id="281" dur="500" fill="hold"/>
                                        <p:tgtEl>
                                          <p:spTgt spid="307626"/>
                                        </p:tgtEl>
                                        <p:attrNameLst>
                                          <p:attrName>ppt_h</p:attrName>
                                        </p:attrNameLst>
                                      </p:cBhvr>
                                      <p:tavLst>
                                        <p:tav tm="0">
                                          <p:val>
                                            <p:strVal val="(6*min(max(#ppt_w*#ppt_h,.3),1)-7.4)/-.7*#ppt_h"/>
                                          </p:val>
                                        </p:tav>
                                        <p:tav tm="100000">
                                          <p:val>
                                            <p:strVal val="#ppt_h"/>
                                          </p:val>
                                        </p:tav>
                                      </p:tavLst>
                                    </p:anim>
                                    <p:anim calcmode="lin" valueType="num">
                                      <p:cBhvr>
                                        <p:cTn id="282" dur="500" fill="hold"/>
                                        <p:tgtEl>
                                          <p:spTgt spid="307626"/>
                                        </p:tgtEl>
                                        <p:attrNameLst>
                                          <p:attrName>ppt_x</p:attrName>
                                        </p:attrNameLst>
                                      </p:cBhvr>
                                      <p:tavLst>
                                        <p:tav tm="0">
                                          <p:val>
                                            <p:fltVal val="0.5"/>
                                          </p:val>
                                        </p:tav>
                                        <p:tav tm="100000">
                                          <p:val>
                                            <p:strVal val="#ppt_x"/>
                                          </p:val>
                                        </p:tav>
                                      </p:tavLst>
                                    </p:anim>
                                    <p:anim calcmode="lin" valueType="num">
                                      <p:cBhvr>
                                        <p:cTn id="283" dur="500" fill="hold"/>
                                        <p:tgtEl>
                                          <p:spTgt spid="307626"/>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307668"/>
                                        </p:tgtEl>
                                        <p:attrNameLst>
                                          <p:attrName>style.visibility</p:attrName>
                                        </p:attrNameLst>
                                      </p:cBhvr>
                                      <p:to>
                                        <p:strVal val="visible"/>
                                      </p:to>
                                    </p:set>
                                    <p:anim calcmode="lin" valueType="num">
                                      <p:cBhvr>
                                        <p:cTn id="287" dur="500" fill="hold"/>
                                        <p:tgtEl>
                                          <p:spTgt spid="30766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30766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307668"/>
                                        </p:tgtEl>
                                        <p:attrNameLst>
                                          <p:attrName>ppt_x</p:attrName>
                                        </p:attrNameLst>
                                      </p:cBhvr>
                                      <p:tavLst>
                                        <p:tav tm="0">
                                          <p:val>
                                            <p:fltVal val="0.5"/>
                                          </p:val>
                                        </p:tav>
                                        <p:tav tm="100000">
                                          <p:val>
                                            <p:strVal val="#ppt_x"/>
                                          </p:val>
                                        </p:tav>
                                      </p:tavLst>
                                    </p:anim>
                                    <p:anim calcmode="lin" valueType="num">
                                      <p:cBhvr>
                                        <p:cTn id="290" dur="500" fill="hold"/>
                                        <p:tgtEl>
                                          <p:spTgt spid="30766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307671"/>
                                        </p:tgtEl>
                                        <p:attrNameLst>
                                          <p:attrName>style.visibility</p:attrName>
                                        </p:attrNameLst>
                                      </p:cBhvr>
                                      <p:to>
                                        <p:strVal val="visible"/>
                                      </p:to>
                                    </p:set>
                                    <p:anim calcmode="lin" valueType="num">
                                      <p:cBhvr>
                                        <p:cTn id="294" dur="500" fill="hold"/>
                                        <p:tgtEl>
                                          <p:spTgt spid="307671"/>
                                        </p:tgtEl>
                                        <p:attrNameLst>
                                          <p:attrName>ppt_w</p:attrName>
                                        </p:attrNameLst>
                                      </p:cBhvr>
                                      <p:tavLst>
                                        <p:tav tm="0">
                                          <p:val>
                                            <p:strVal val="(6*min(max(#ppt_w*#ppt_h,.3),1)-7.4)/-.7*#ppt_w"/>
                                          </p:val>
                                        </p:tav>
                                        <p:tav tm="100000">
                                          <p:val>
                                            <p:strVal val="#ppt_w"/>
                                          </p:val>
                                        </p:tav>
                                      </p:tavLst>
                                    </p:anim>
                                    <p:anim calcmode="lin" valueType="num">
                                      <p:cBhvr>
                                        <p:cTn id="295" dur="500" fill="hold"/>
                                        <p:tgtEl>
                                          <p:spTgt spid="307671"/>
                                        </p:tgtEl>
                                        <p:attrNameLst>
                                          <p:attrName>ppt_h</p:attrName>
                                        </p:attrNameLst>
                                      </p:cBhvr>
                                      <p:tavLst>
                                        <p:tav tm="0">
                                          <p:val>
                                            <p:strVal val="(6*min(max(#ppt_w*#ppt_h,.3),1)-7.4)/-.7*#ppt_h"/>
                                          </p:val>
                                        </p:tav>
                                        <p:tav tm="100000">
                                          <p:val>
                                            <p:strVal val="#ppt_h"/>
                                          </p:val>
                                        </p:tav>
                                      </p:tavLst>
                                    </p:anim>
                                    <p:anim calcmode="lin" valueType="num">
                                      <p:cBhvr>
                                        <p:cTn id="296" dur="500" fill="hold"/>
                                        <p:tgtEl>
                                          <p:spTgt spid="307671"/>
                                        </p:tgtEl>
                                        <p:attrNameLst>
                                          <p:attrName>ppt_x</p:attrName>
                                        </p:attrNameLst>
                                      </p:cBhvr>
                                      <p:tavLst>
                                        <p:tav tm="0">
                                          <p:val>
                                            <p:fltVal val="0.5"/>
                                          </p:val>
                                        </p:tav>
                                        <p:tav tm="100000">
                                          <p:val>
                                            <p:strVal val="#ppt_x"/>
                                          </p:val>
                                        </p:tav>
                                      </p:tavLst>
                                    </p:anim>
                                    <p:anim calcmode="lin" valueType="num">
                                      <p:cBhvr>
                                        <p:cTn id="297" dur="500" fill="hold"/>
                                        <p:tgtEl>
                                          <p:spTgt spid="307671"/>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307722"/>
                                        </p:tgtEl>
                                        <p:attrNameLst>
                                          <p:attrName>style.visibility</p:attrName>
                                        </p:attrNameLst>
                                      </p:cBhvr>
                                      <p:to>
                                        <p:strVal val="visible"/>
                                      </p:to>
                                    </p:set>
                                    <p:anim calcmode="lin" valueType="num">
                                      <p:cBhvr>
                                        <p:cTn id="301" dur="500" fill="hold"/>
                                        <p:tgtEl>
                                          <p:spTgt spid="307722"/>
                                        </p:tgtEl>
                                        <p:attrNameLst>
                                          <p:attrName>ppt_w</p:attrName>
                                        </p:attrNameLst>
                                      </p:cBhvr>
                                      <p:tavLst>
                                        <p:tav tm="0">
                                          <p:val>
                                            <p:strVal val="(6*min(max(#ppt_w*#ppt_h,.3),1)-7.4)/-.7*#ppt_w"/>
                                          </p:val>
                                        </p:tav>
                                        <p:tav tm="100000">
                                          <p:val>
                                            <p:strVal val="#ppt_w"/>
                                          </p:val>
                                        </p:tav>
                                      </p:tavLst>
                                    </p:anim>
                                    <p:anim calcmode="lin" valueType="num">
                                      <p:cBhvr>
                                        <p:cTn id="302" dur="500" fill="hold"/>
                                        <p:tgtEl>
                                          <p:spTgt spid="307722"/>
                                        </p:tgtEl>
                                        <p:attrNameLst>
                                          <p:attrName>ppt_h</p:attrName>
                                        </p:attrNameLst>
                                      </p:cBhvr>
                                      <p:tavLst>
                                        <p:tav tm="0">
                                          <p:val>
                                            <p:strVal val="(6*min(max(#ppt_w*#ppt_h,.3),1)-7.4)/-.7*#ppt_h"/>
                                          </p:val>
                                        </p:tav>
                                        <p:tav tm="100000">
                                          <p:val>
                                            <p:strVal val="#ppt_h"/>
                                          </p:val>
                                        </p:tav>
                                      </p:tavLst>
                                    </p:anim>
                                    <p:anim calcmode="lin" valueType="num">
                                      <p:cBhvr>
                                        <p:cTn id="303" dur="500" fill="hold"/>
                                        <p:tgtEl>
                                          <p:spTgt spid="307722"/>
                                        </p:tgtEl>
                                        <p:attrNameLst>
                                          <p:attrName>ppt_x</p:attrName>
                                        </p:attrNameLst>
                                      </p:cBhvr>
                                      <p:tavLst>
                                        <p:tav tm="0">
                                          <p:val>
                                            <p:fltVal val="0.5"/>
                                          </p:val>
                                        </p:tav>
                                        <p:tav tm="100000">
                                          <p:val>
                                            <p:strVal val="#ppt_x"/>
                                          </p:val>
                                        </p:tav>
                                      </p:tavLst>
                                    </p:anim>
                                    <p:anim calcmode="lin" valueType="num">
                                      <p:cBhvr>
                                        <p:cTn id="304" dur="500" fill="hold"/>
                                        <p:tgtEl>
                                          <p:spTgt spid="307722"/>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307686"/>
                                        </p:tgtEl>
                                        <p:attrNameLst>
                                          <p:attrName>style.visibility</p:attrName>
                                        </p:attrNameLst>
                                      </p:cBhvr>
                                      <p:to>
                                        <p:strVal val="visible"/>
                                      </p:to>
                                    </p:set>
                                    <p:anim calcmode="lin" valueType="num">
                                      <p:cBhvr>
                                        <p:cTn id="308" dur="500" fill="hold"/>
                                        <p:tgtEl>
                                          <p:spTgt spid="307686"/>
                                        </p:tgtEl>
                                        <p:attrNameLst>
                                          <p:attrName>ppt_w</p:attrName>
                                        </p:attrNameLst>
                                      </p:cBhvr>
                                      <p:tavLst>
                                        <p:tav tm="0">
                                          <p:val>
                                            <p:strVal val="(6*min(max(#ppt_w*#ppt_h,.3),1)-7.4)/-.7*#ppt_w"/>
                                          </p:val>
                                        </p:tav>
                                        <p:tav tm="100000">
                                          <p:val>
                                            <p:strVal val="#ppt_w"/>
                                          </p:val>
                                        </p:tav>
                                      </p:tavLst>
                                    </p:anim>
                                    <p:anim calcmode="lin" valueType="num">
                                      <p:cBhvr>
                                        <p:cTn id="309" dur="500" fill="hold"/>
                                        <p:tgtEl>
                                          <p:spTgt spid="307686"/>
                                        </p:tgtEl>
                                        <p:attrNameLst>
                                          <p:attrName>ppt_h</p:attrName>
                                        </p:attrNameLst>
                                      </p:cBhvr>
                                      <p:tavLst>
                                        <p:tav tm="0">
                                          <p:val>
                                            <p:strVal val="(6*min(max(#ppt_w*#ppt_h,.3),1)-7.4)/-.7*#ppt_h"/>
                                          </p:val>
                                        </p:tav>
                                        <p:tav tm="100000">
                                          <p:val>
                                            <p:strVal val="#ppt_h"/>
                                          </p:val>
                                        </p:tav>
                                      </p:tavLst>
                                    </p:anim>
                                    <p:anim calcmode="lin" valueType="num">
                                      <p:cBhvr>
                                        <p:cTn id="310" dur="500" fill="hold"/>
                                        <p:tgtEl>
                                          <p:spTgt spid="307686"/>
                                        </p:tgtEl>
                                        <p:attrNameLst>
                                          <p:attrName>ppt_x</p:attrName>
                                        </p:attrNameLst>
                                      </p:cBhvr>
                                      <p:tavLst>
                                        <p:tav tm="0">
                                          <p:val>
                                            <p:fltVal val="0.5"/>
                                          </p:val>
                                        </p:tav>
                                        <p:tav tm="100000">
                                          <p:val>
                                            <p:strVal val="#ppt_x"/>
                                          </p:val>
                                        </p:tav>
                                      </p:tavLst>
                                    </p:anim>
                                    <p:anim calcmode="lin" valueType="num">
                                      <p:cBhvr>
                                        <p:cTn id="311" dur="500" fill="hold"/>
                                        <p:tgtEl>
                                          <p:spTgt spid="307686"/>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7674"/>
                                        </p:tgtEl>
                                        <p:attrNameLst>
                                          <p:attrName>style.visibility</p:attrName>
                                        </p:attrNameLst>
                                      </p:cBhvr>
                                      <p:to>
                                        <p:strVal val="visible"/>
                                      </p:to>
                                    </p:set>
                                    <p:anim calcmode="lin" valueType="num">
                                      <p:cBhvr>
                                        <p:cTn id="315" dur="500" fill="hold"/>
                                        <p:tgtEl>
                                          <p:spTgt spid="307674"/>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7674"/>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7674"/>
                                        </p:tgtEl>
                                        <p:attrNameLst>
                                          <p:attrName>ppt_x</p:attrName>
                                        </p:attrNameLst>
                                      </p:cBhvr>
                                      <p:tavLst>
                                        <p:tav tm="0">
                                          <p:val>
                                            <p:fltVal val="0.5"/>
                                          </p:val>
                                        </p:tav>
                                        <p:tav tm="100000">
                                          <p:val>
                                            <p:strVal val="#ppt_x"/>
                                          </p:val>
                                        </p:tav>
                                      </p:tavLst>
                                    </p:anim>
                                    <p:anim calcmode="lin" valueType="num">
                                      <p:cBhvr>
                                        <p:cTn id="318" dur="500" fill="hold"/>
                                        <p:tgtEl>
                                          <p:spTgt spid="307674"/>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07677"/>
                                        </p:tgtEl>
                                        <p:attrNameLst>
                                          <p:attrName>style.visibility</p:attrName>
                                        </p:attrNameLst>
                                      </p:cBhvr>
                                      <p:to>
                                        <p:strVal val="visible"/>
                                      </p:to>
                                    </p:set>
                                    <p:anim calcmode="lin" valueType="num">
                                      <p:cBhvr>
                                        <p:cTn id="322" dur="500" fill="hold"/>
                                        <p:tgtEl>
                                          <p:spTgt spid="307677"/>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07677"/>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07677"/>
                                        </p:tgtEl>
                                        <p:attrNameLst>
                                          <p:attrName>ppt_x</p:attrName>
                                        </p:attrNameLst>
                                      </p:cBhvr>
                                      <p:tavLst>
                                        <p:tav tm="0">
                                          <p:val>
                                            <p:fltVal val="0.5"/>
                                          </p:val>
                                        </p:tav>
                                        <p:tav tm="100000">
                                          <p:val>
                                            <p:strVal val="#ppt_x"/>
                                          </p:val>
                                        </p:tav>
                                      </p:tavLst>
                                    </p:anim>
                                    <p:anim calcmode="lin" valueType="num">
                                      <p:cBhvr>
                                        <p:cTn id="325" dur="500" fill="hold"/>
                                        <p:tgtEl>
                                          <p:spTgt spid="307677"/>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307629"/>
                                        </p:tgtEl>
                                        <p:attrNameLst>
                                          <p:attrName>style.visibility</p:attrName>
                                        </p:attrNameLst>
                                      </p:cBhvr>
                                      <p:to>
                                        <p:strVal val="visible"/>
                                      </p:to>
                                    </p:set>
                                    <p:anim calcmode="lin" valueType="num">
                                      <p:cBhvr>
                                        <p:cTn id="329" dur="500" fill="hold"/>
                                        <p:tgtEl>
                                          <p:spTgt spid="307629"/>
                                        </p:tgtEl>
                                        <p:attrNameLst>
                                          <p:attrName>ppt_w</p:attrName>
                                        </p:attrNameLst>
                                      </p:cBhvr>
                                      <p:tavLst>
                                        <p:tav tm="0">
                                          <p:val>
                                            <p:strVal val="(6*min(max(#ppt_w*#ppt_h,.3),1)-7.4)/-.7*#ppt_w"/>
                                          </p:val>
                                        </p:tav>
                                        <p:tav tm="100000">
                                          <p:val>
                                            <p:strVal val="#ppt_w"/>
                                          </p:val>
                                        </p:tav>
                                      </p:tavLst>
                                    </p:anim>
                                    <p:anim calcmode="lin" valueType="num">
                                      <p:cBhvr>
                                        <p:cTn id="330" dur="500" fill="hold"/>
                                        <p:tgtEl>
                                          <p:spTgt spid="307629"/>
                                        </p:tgtEl>
                                        <p:attrNameLst>
                                          <p:attrName>ppt_h</p:attrName>
                                        </p:attrNameLst>
                                      </p:cBhvr>
                                      <p:tavLst>
                                        <p:tav tm="0">
                                          <p:val>
                                            <p:strVal val="(6*min(max(#ppt_w*#ppt_h,.3),1)-7.4)/-.7*#ppt_h"/>
                                          </p:val>
                                        </p:tav>
                                        <p:tav tm="100000">
                                          <p:val>
                                            <p:strVal val="#ppt_h"/>
                                          </p:val>
                                        </p:tav>
                                      </p:tavLst>
                                    </p:anim>
                                    <p:anim calcmode="lin" valueType="num">
                                      <p:cBhvr>
                                        <p:cTn id="331" dur="500" fill="hold"/>
                                        <p:tgtEl>
                                          <p:spTgt spid="307629"/>
                                        </p:tgtEl>
                                        <p:attrNameLst>
                                          <p:attrName>ppt_x</p:attrName>
                                        </p:attrNameLst>
                                      </p:cBhvr>
                                      <p:tavLst>
                                        <p:tav tm="0">
                                          <p:val>
                                            <p:fltVal val="0.5"/>
                                          </p:val>
                                        </p:tav>
                                        <p:tav tm="100000">
                                          <p:val>
                                            <p:strVal val="#ppt_x"/>
                                          </p:val>
                                        </p:tav>
                                      </p:tavLst>
                                    </p:anim>
                                    <p:anim calcmode="lin" valueType="num">
                                      <p:cBhvr>
                                        <p:cTn id="332" dur="500" fill="hold"/>
                                        <p:tgtEl>
                                          <p:spTgt spid="307629"/>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676" name="Picture 20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33665" name="Text Box 193"/>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233666" name="Text Box 194"/>
          <p:cNvSpPr txBox="1">
            <a:spLocks noChangeArrowheads="1"/>
          </p:cNvSpPr>
          <p:nvPr/>
        </p:nvSpPr>
        <p:spPr bwMode="auto">
          <a:xfrm>
            <a:off x="8867775" y="57404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233673" name="Rectangle 201"/>
          <p:cNvSpPr>
            <a:spLocks noChangeArrowheads="1"/>
          </p:cNvSpPr>
          <p:nvPr/>
        </p:nvSpPr>
        <p:spPr bwMode="auto">
          <a:xfrm>
            <a:off x="544513" y="568325"/>
            <a:ext cx="7953375" cy="5662613"/>
          </a:xfrm>
          <a:prstGeom prst="rect">
            <a:avLst/>
          </a:prstGeom>
          <a:solidFill>
            <a:srgbClr val="080808">
              <a:alpha val="50000"/>
            </a:srgbClr>
          </a:solidFill>
          <a:ln>
            <a:noFill/>
          </a:ln>
          <a:effectLst/>
          <a:extLst>
            <a:ext uri="{91240B29-F687-4f45-9708-019B960494DF}">
              <a14:hiddenLine xmlns:a14="http://schemas.microsoft.com/office/drawing/2010/main" xmlns="" w="76200">
                <a:solidFill>
                  <a:schemeClr val="accent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3670" name="Text Box 198"/>
          <p:cNvSpPr txBox="1">
            <a:spLocks noChangeArrowheads="1"/>
          </p:cNvSpPr>
          <p:nvPr/>
        </p:nvSpPr>
        <p:spPr bwMode="auto">
          <a:xfrm>
            <a:off x="2209800" y="2614613"/>
            <a:ext cx="4846638" cy="76200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4400" b="1" u="none">
                <a:solidFill>
                  <a:srgbClr val="FFFF00"/>
                </a:solidFill>
                <a:latin typeface="Comic Sans MS" charset="0"/>
              </a:rPr>
              <a:t>Lathe ottali kobu</a:t>
            </a:r>
          </a:p>
        </p:txBody>
      </p:sp>
      <p:sp>
        <p:nvSpPr>
          <p:cNvPr id="233671" name="Text Box 199"/>
          <p:cNvSpPr txBox="1">
            <a:spLocks noChangeArrowheads="1"/>
          </p:cNvSpPr>
          <p:nvPr/>
        </p:nvSpPr>
        <p:spPr bwMode="auto">
          <a:xfrm>
            <a:off x="846138" y="3798888"/>
            <a:ext cx="7488237" cy="15557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4800" b="1" u="none">
                <a:solidFill>
                  <a:srgbClr val="FFFF00"/>
                </a:solidFill>
                <a:latin typeface="Comic Sans MS" charset="0"/>
              </a:rPr>
              <a:t>Raku Amothu no kotho leino sata kapi</a:t>
            </a:r>
          </a:p>
        </p:txBody>
      </p:sp>
      <p:sp>
        <p:nvSpPr>
          <p:cNvPr id="233672" name="Text Box 200"/>
          <p:cNvSpPr txBox="1">
            <a:spLocks noChangeArrowheads="1"/>
          </p:cNvSpPr>
          <p:nvPr/>
        </p:nvSpPr>
        <p:spPr bwMode="auto">
          <a:xfrm>
            <a:off x="712788" y="1385888"/>
            <a:ext cx="7392987" cy="823912"/>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4800" b="1" u="none">
                <a:solidFill>
                  <a:srgbClr val="FFFF00"/>
                </a:solidFill>
                <a:latin typeface="Comic Sans MS" charset="0"/>
              </a:rPr>
              <a:t>Oramei chiipe zhii kotho</a:t>
            </a:r>
          </a:p>
        </p:txBody>
      </p:sp>
      <p:sp>
        <p:nvSpPr>
          <p:cNvPr id="233677" name="Text Box 205"/>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233678" name="Text Box 206"/>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233686" name="Text Box 214"/>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12</a:t>
            </a:r>
          </a:p>
        </p:txBody>
      </p:sp>
      <p:sp>
        <p:nvSpPr>
          <p:cNvPr id="233688" name="Text Box 216"/>
          <p:cNvSpPr txBox="1">
            <a:spLocks noChangeArrowheads="1"/>
          </p:cNvSpPr>
          <p:nvPr/>
        </p:nvSpPr>
        <p:spPr bwMode="auto">
          <a:xfrm>
            <a:off x="8743950"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672"/>
                                        </p:tgtEl>
                                        <p:attrNameLst>
                                          <p:attrName>style.visibility</p:attrName>
                                        </p:attrNameLst>
                                      </p:cBhvr>
                                      <p:to>
                                        <p:strVal val="visible"/>
                                      </p:to>
                                    </p:set>
                                    <p:animEffect transition="in" filter="fade">
                                      <p:cBhvr>
                                        <p:cTn id="7" dur="1000"/>
                                        <p:tgtEl>
                                          <p:spTgt spid="233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670"/>
                                        </p:tgtEl>
                                        <p:attrNameLst>
                                          <p:attrName>style.visibility</p:attrName>
                                        </p:attrNameLst>
                                      </p:cBhvr>
                                      <p:to>
                                        <p:strVal val="visible"/>
                                      </p:to>
                                    </p:set>
                                    <p:animEffect transition="in" filter="fade">
                                      <p:cBhvr>
                                        <p:cTn id="12" dur="1000"/>
                                        <p:tgtEl>
                                          <p:spTgt spid="23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3671"/>
                                        </p:tgtEl>
                                        <p:attrNameLst>
                                          <p:attrName>style.visibility</p:attrName>
                                        </p:attrNameLst>
                                      </p:cBhvr>
                                      <p:to>
                                        <p:strVal val="visible"/>
                                      </p:to>
                                    </p:set>
                                    <p:animEffect transition="in" filter="fade">
                                      <p:cBhvr>
                                        <p:cTn id="17" dur="1000"/>
                                        <p:tgtEl>
                                          <p:spTgt spid="23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0" grpId="0" autoUpdateAnimBg="0"/>
      <p:bldP spid="233671" grpId="0" autoUpdateAnimBg="0"/>
      <p:bldP spid="23367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853" name="Picture 20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55828" name="Rectangle 180"/>
          <p:cNvSpPr>
            <a:spLocks noChangeArrowheads="1"/>
          </p:cNvSpPr>
          <p:nvPr/>
        </p:nvSpPr>
        <p:spPr bwMode="auto">
          <a:xfrm>
            <a:off x="538163" y="569913"/>
            <a:ext cx="7966075" cy="5657850"/>
          </a:xfrm>
          <a:prstGeom prst="rect">
            <a:avLst/>
          </a:prstGeom>
          <a:solidFill>
            <a:srgbClr val="080808">
              <a:alpha val="50000"/>
            </a:srgbClr>
          </a:solidFill>
          <a:ln>
            <a:noFill/>
          </a:ln>
          <a:effectLst/>
          <a:extLst>
            <a:ext uri="{91240B29-F687-4f45-9708-019B960494DF}">
              <a14:hiddenLine xmlns:a14="http://schemas.microsoft.com/office/drawing/2010/main" xmlns="" w="76200">
                <a:solidFill>
                  <a:schemeClr val="accent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5833" name="Text Box 185"/>
          <p:cNvSpPr txBox="1">
            <a:spLocks noChangeArrowheads="1"/>
          </p:cNvSpPr>
          <p:nvPr/>
        </p:nvSpPr>
        <p:spPr bwMode="auto">
          <a:xfrm>
            <a:off x="754063" y="1570038"/>
            <a:ext cx="7550150" cy="3779837"/>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lnSpc>
                <a:spcPct val="80000"/>
              </a:lnSpc>
              <a:spcBef>
                <a:spcPct val="50000"/>
              </a:spcBef>
            </a:pPr>
            <a:r>
              <a:rPr lang="en-US" sz="4400" b="1" u="none">
                <a:solidFill>
                  <a:srgbClr val="FFFF00"/>
                </a:solidFill>
                <a:latin typeface="Comic Sans MS" charset="0"/>
              </a:rPr>
              <a:t>Oramei no kolupi koru ovo</a:t>
            </a:r>
          </a:p>
          <a:p>
            <a:pPr>
              <a:lnSpc>
                <a:spcPct val="80000"/>
              </a:lnSpc>
              <a:spcBef>
                <a:spcPct val="50000"/>
              </a:spcBef>
            </a:pPr>
            <a:r>
              <a:rPr lang="en-US" sz="4400" b="1" u="none">
                <a:solidFill>
                  <a:srgbClr val="FFFF00"/>
                </a:solidFill>
                <a:latin typeface="Comic Sans MS" charset="0"/>
              </a:rPr>
              <a:t>Abraham &amp; de-ni Israel</a:t>
            </a:r>
          </a:p>
          <a:p>
            <a:pPr>
              <a:lnSpc>
                <a:spcPct val="80000"/>
              </a:lnSpc>
              <a:spcBef>
                <a:spcPct val="50000"/>
              </a:spcBef>
            </a:pPr>
            <a:r>
              <a:rPr lang="en-US" sz="4400" b="1" u="none">
                <a:solidFill>
                  <a:srgbClr val="FFFF00"/>
                </a:solidFill>
                <a:latin typeface="Comic Sans MS" charset="0"/>
              </a:rPr>
              <a:t>Jisu Khrista no chane kocho</a:t>
            </a:r>
          </a:p>
          <a:p>
            <a:pPr>
              <a:lnSpc>
                <a:spcPct val="80000"/>
              </a:lnSpc>
              <a:spcBef>
                <a:spcPct val="50000"/>
              </a:spcBef>
            </a:pPr>
            <a:r>
              <a:rPr lang="en-US" sz="4400" b="1" u="none">
                <a:solidFill>
                  <a:srgbClr val="FFFF00"/>
                </a:solidFill>
                <a:latin typeface="Comic Sans MS" charset="0"/>
              </a:rPr>
              <a:t>Church amono</a:t>
            </a:r>
          </a:p>
        </p:txBody>
      </p:sp>
      <p:sp>
        <p:nvSpPr>
          <p:cNvPr id="155836" name="Text Box 188"/>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55838" name="Text Box 190"/>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155839" name="Text Box 191"/>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155840" name="Text Box 192"/>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13</a:t>
            </a:r>
          </a:p>
        </p:txBody>
      </p:sp>
      <p:sp>
        <p:nvSpPr>
          <p:cNvPr id="155841" name="Text Box 193"/>
          <p:cNvSpPr txBox="1">
            <a:spLocks noChangeArrowheads="1"/>
          </p:cNvSpPr>
          <p:nvPr/>
        </p:nvSpPr>
        <p:spPr bwMode="auto">
          <a:xfrm>
            <a:off x="8793163" y="64135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155842" name="Text Box 194"/>
          <p:cNvSpPr txBox="1">
            <a:spLocks noChangeArrowheads="1"/>
          </p:cNvSpPr>
          <p:nvPr/>
        </p:nvSpPr>
        <p:spPr bwMode="auto">
          <a:xfrm>
            <a:off x="8743950" y="6397625"/>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5</a:t>
            </a:r>
          </a:p>
        </p:txBody>
      </p:sp>
      <p:sp>
        <p:nvSpPr>
          <p:cNvPr id="155843" name="Text Box 195"/>
          <p:cNvSpPr txBox="1">
            <a:spLocks noChangeArrowheads="1"/>
          </p:cNvSpPr>
          <p:nvPr/>
        </p:nvSpPr>
        <p:spPr bwMode="auto">
          <a:xfrm>
            <a:off x="1395413" y="171450"/>
            <a:ext cx="2220912"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18900" b="1" u="none">
                <a:solidFill>
                  <a:srgbClr val="FFAF18"/>
                </a:solidFill>
                <a:latin typeface="Helvetica" charset="0"/>
              </a:rPr>
              <a:t>?</a:t>
            </a:r>
            <a:endParaRPr lang="en-US" sz="18900" b="1" u="none">
              <a:solidFill>
                <a:srgbClr val="CC1417"/>
              </a:solidFill>
              <a:latin typeface="Helvetica" charset="0"/>
            </a:endParaRPr>
          </a:p>
        </p:txBody>
      </p:sp>
      <p:sp>
        <p:nvSpPr>
          <p:cNvPr id="155844" name="Text Box 196"/>
          <p:cNvSpPr txBox="1">
            <a:spLocks noChangeArrowheads="1"/>
          </p:cNvSpPr>
          <p:nvPr/>
        </p:nvSpPr>
        <p:spPr bwMode="auto">
          <a:xfrm>
            <a:off x="3368675" y="0"/>
            <a:ext cx="2438400"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18900" b="1" u="none">
                <a:solidFill>
                  <a:srgbClr val="CC1417"/>
                </a:solidFill>
                <a:latin typeface="Helvetica" charset="0"/>
              </a:rPr>
              <a:t>?</a:t>
            </a:r>
          </a:p>
        </p:txBody>
      </p:sp>
      <p:sp>
        <p:nvSpPr>
          <p:cNvPr id="155845" name="Text Box 197"/>
          <p:cNvSpPr txBox="1">
            <a:spLocks noChangeArrowheads="1"/>
          </p:cNvSpPr>
          <p:nvPr/>
        </p:nvSpPr>
        <p:spPr bwMode="auto">
          <a:xfrm>
            <a:off x="2828925" y="3619500"/>
            <a:ext cx="2693988"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18900" b="1" u="none">
                <a:solidFill>
                  <a:srgbClr val="6C18B0"/>
                </a:solidFill>
                <a:latin typeface="Helvetica" charset="0"/>
              </a:rPr>
              <a:t>?</a:t>
            </a:r>
            <a:endParaRPr lang="en-US" sz="18900" b="1" u="none">
              <a:solidFill>
                <a:srgbClr val="CC1417"/>
              </a:solidFill>
              <a:latin typeface="Helvetica" charset="0"/>
            </a:endParaRPr>
          </a:p>
        </p:txBody>
      </p:sp>
      <p:sp>
        <p:nvSpPr>
          <p:cNvPr id="155846" name="Text Box 198"/>
          <p:cNvSpPr txBox="1">
            <a:spLocks noChangeArrowheads="1"/>
          </p:cNvSpPr>
          <p:nvPr/>
        </p:nvSpPr>
        <p:spPr bwMode="auto">
          <a:xfrm>
            <a:off x="2336800" y="2090738"/>
            <a:ext cx="1935163"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18900" b="1" u="none">
                <a:solidFill>
                  <a:schemeClr val="tx1"/>
                </a:solidFill>
                <a:latin typeface="Helvetica" charset="0"/>
              </a:rPr>
              <a:t>?</a:t>
            </a:r>
          </a:p>
        </p:txBody>
      </p:sp>
      <p:sp>
        <p:nvSpPr>
          <p:cNvPr id="155847" name="Text Box 199"/>
          <p:cNvSpPr txBox="1">
            <a:spLocks noChangeArrowheads="1"/>
          </p:cNvSpPr>
          <p:nvPr/>
        </p:nvSpPr>
        <p:spPr bwMode="auto">
          <a:xfrm>
            <a:off x="4184650" y="1831975"/>
            <a:ext cx="2065338"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18900" b="1" u="none">
                <a:solidFill>
                  <a:srgbClr val="187534"/>
                </a:solidFill>
                <a:latin typeface="Helvetica" charset="0"/>
              </a:rPr>
              <a:t>?</a:t>
            </a:r>
          </a:p>
        </p:txBody>
      </p:sp>
      <p:sp>
        <p:nvSpPr>
          <p:cNvPr id="155848" name="Text Box 200"/>
          <p:cNvSpPr txBox="1">
            <a:spLocks noChangeArrowheads="1"/>
          </p:cNvSpPr>
          <p:nvPr/>
        </p:nvSpPr>
        <p:spPr bwMode="auto">
          <a:xfrm>
            <a:off x="668338" y="2919413"/>
            <a:ext cx="2413000"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18900" b="1" u="none">
                <a:solidFill>
                  <a:srgbClr val="CC1417"/>
                </a:solidFill>
                <a:latin typeface="Helvetica" charset="0"/>
              </a:rPr>
              <a:t>?</a:t>
            </a:r>
          </a:p>
        </p:txBody>
      </p:sp>
      <p:sp>
        <p:nvSpPr>
          <p:cNvPr id="155849" name="Text Box 201"/>
          <p:cNvSpPr txBox="1">
            <a:spLocks noChangeArrowheads="1"/>
          </p:cNvSpPr>
          <p:nvPr/>
        </p:nvSpPr>
        <p:spPr bwMode="auto">
          <a:xfrm>
            <a:off x="5565775" y="496888"/>
            <a:ext cx="2193925"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18900" b="1" u="none">
                <a:solidFill>
                  <a:schemeClr val="accent1"/>
                </a:solidFill>
                <a:latin typeface="Helvetica" charset="0"/>
              </a:rPr>
              <a:t>?</a:t>
            </a:r>
          </a:p>
        </p:txBody>
      </p:sp>
      <p:sp>
        <p:nvSpPr>
          <p:cNvPr id="155850" name="Text Box 202"/>
          <p:cNvSpPr txBox="1">
            <a:spLocks noChangeArrowheads="1"/>
          </p:cNvSpPr>
          <p:nvPr/>
        </p:nvSpPr>
        <p:spPr bwMode="auto">
          <a:xfrm>
            <a:off x="6761163" y="2533650"/>
            <a:ext cx="1592262"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18900" b="1" u="none">
                <a:solidFill>
                  <a:srgbClr val="F06157"/>
                </a:solidFill>
                <a:latin typeface="Helvetica" charset="0"/>
              </a:rPr>
              <a:t>?</a:t>
            </a:r>
            <a:endParaRPr lang="en-US" sz="18900" b="1" u="none">
              <a:solidFill>
                <a:srgbClr val="CC1417"/>
              </a:solidFill>
              <a:latin typeface="Helvetica" charset="0"/>
            </a:endParaRPr>
          </a:p>
        </p:txBody>
      </p:sp>
      <p:sp>
        <p:nvSpPr>
          <p:cNvPr id="155851" name="Text Box 203"/>
          <p:cNvSpPr txBox="1">
            <a:spLocks noChangeArrowheads="1"/>
          </p:cNvSpPr>
          <p:nvPr/>
        </p:nvSpPr>
        <p:spPr bwMode="auto">
          <a:xfrm>
            <a:off x="5280025" y="3354388"/>
            <a:ext cx="1963738" cy="2971800"/>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18900" b="1" u="none">
                <a:solidFill>
                  <a:srgbClr val="1FCC16"/>
                </a:solidFill>
                <a:latin typeface="Helvetica"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33">
                                            <p:txEl>
                                              <p:pRg st="0" end="0"/>
                                            </p:txEl>
                                          </p:spTgt>
                                        </p:tgtEl>
                                        <p:attrNameLst>
                                          <p:attrName>style.visibility</p:attrName>
                                        </p:attrNameLst>
                                      </p:cBhvr>
                                      <p:to>
                                        <p:strVal val="visible"/>
                                      </p:to>
                                    </p:set>
                                    <p:animEffect transition="in" filter="fade">
                                      <p:cBhvr>
                                        <p:cTn id="7" dur="500"/>
                                        <p:tgtEl>
                                          <p:spTgt spid="1558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833">
                                            <p:txEl>
                                              <p:pRg st="1" end="1"/>
                                            </p:txEl>
                                          </p:spTgt>
                                        </p:tgtEl>
                                        <p:attrNameLst>
                                          <p:attrName>style.visibility</p:attrName>
                                        </p:attrNameLst>
                                      </p:cBhvr>
                                      <p:to>
                                        <p:strVal val="visible"/>
                                      </p:to>
                                    </p:set>
                                    <p:animEffect transition="in" filter="fade">
                                      <p:cBhvr>
                                        <p:cTn id="12" dur="500"/>
                                        <p:tgtEl>
                                          <p:spTgt spid="1558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833">
                                            <p:txEl>
                                              <p:pRg st="2" end="2"/>
                                            </p:txEl>
                                          </p:spTgt>
                                        </p:tgtEl>
                                        <p:attrNameLst>
                                          <p:attrName>style.visibility</p:attrName>
                                        </p:attrNameLst>
                                      </p:cBhvr>
                                      <p:to>
                                        <p:strVal val="visible"/>
                                      </p:to>
                                    </p:set>
                                    <p:animEffect transition="in" filter="fade">
                                      <p:cBhvr>
                                        <p:cTn id="17" dur="500"/>
                                        <p:tgtEl>
                                          <p:spTgt spid="1558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833">
                                            <p:txEl>
                                              <p:pRg st="3" end="3"/>
                                            </p:txEl>
                                          </p:spTgt>
                                        </p:tgtEl>
                                        <p:attrNameLst>
                                          <p:attrName>style.visibility</p:attrName>
                                        </p:attrNameLst>
                                      </p:cBhvr>
                                      <p:to>
                                        <p:strVal val="visible"/>
                                      </p:to>
                                    </p:set>
                                    <p:animEffect transition="in" filter="fade">
                                      <p:cBhvr>
                                        <p:cTn id="22" dur="500"/>
                                        <p:tgtEl>
                                          <p:spTgt spid="1558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843"/>
                                        </p:tgtEl>
                                        <p:attrNameLst>
                                          <p:attrName>style.visibility</p:attrName>
                                        </p:attrNameLst>
                                      </p:cBhvr>
                                      <p:to>
                                        <p:strVal val="visible"/>
                                      </p:to>
                                    </p:set>
                                    <p:animEffect transition="in" filter="fade">
                                      <p:cBhvr>
                                        <p:cTn id="27" dur="500"/>
                                        <p:tgtEl>
                                          <p:spTgt spid="155843"/>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5844"/>
                                        </p:tgtEl>
                                        <p:attrNameLst>
                                          <p:attrName>style.visibility</p:attrName>
                                        </p:attrNameLst>
                                      </p:cBhvr>
                                      <p:to>
                                        <p:strVal val="visible"/>
                                      </p:to>
                                    </p:set>
                                    <p:animEffect transition="in" filter="fade">
                                      <p:cBhvr>
                                        <p:cTn id="31" dur="500"/>
                                        <p:tgtEl>
                                          <p:spTgt spid="155844"/>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55845"/>
                                        </p:tgtEl>
                                        <p:attrNameLst>
                                          <p:attrName>style.visibility</p:attrName>
                                        </p:attrNameLst>
                                      </p:cBhvr>
                                      <p:to>
                                        <p:strVal val="visible"/>
                                      </p:to>
                                    </p:set>
                                    <p:animEffect transition="in" filter="fade">
                                      <p:cBhvr>
                                        <p:cTn id="35" dur="500"/>
                                        <p:tgtEl>
                                          <p:spTgt spid="155845"/>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55846"/>
                                        </p:tgtEl>
                                        <p:attrNameLst>
                                          <p:attrName>style.visibility</p:attrName>
                                        </p:attrNameLst>
                                      </p:cBhvr>
                                      <p:to>
                                        <p:strVal val="visible"/>
                                      </p:to>
                                    </p:set>
                                    <p:animEffect transition="in" filter="fade">
                                      <p:cBhvr>
                                        <p:cTn id="39" dur="500"/>
                                        <p:tgtEl>
                                          <p:spTgt spid="155846"/>
                                        </p:tgtEl>
                                      </p:cBhvr>
                                    </p:animEffect>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55847"/>
                                        </p:tgtEl>
                                        <p:attrNameLst>
                                          <p:attrName>style.visibility</p:attrName>
                                        </p:attrNameLst>
                                      </p:cBhvr>
                                      <p:to>
                                        <p:strVal val="visible"/>
                                      </p:to>
                                    </p:set>
                                    <p:animEffect transition="in" filter="fade">
                                      <p:cBhvr>
                                        <p:cTn id="43" dur="500"/>
                                        <p:tgtEl>
                                          <p:spTgt spid="155847"/>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5848"/>
                                        </p:tgtEl>
                                        <p:attrNameLst>
                                          <p:attrName>style.visibility</p:attrName>
                                        </p:attrNameLst>
                                      </p:cBhvr>
                                      <p:to>
                                        <p:strVal val="visible"/>
                                      </p:to>
                                    </p:set>
                                    <p:animEffect transition="in" filter="fade">
                                      <p:cBhvr>
                                        <p:cTn id="47" dur="500"/>
                                        <p:tgtEl>
                                          <p:spTgt spid="155848"/>
                                        </p:tgtEl>
                                      </p:cBhvr>
                                    </p:animEffect>
                                  </p:childTnLst>
                                </p:cTn>
                              </p:par>
                            </p:childTnLst>
                          </p:cTn>
                        </p:par>
                        <p:par>
                          <p:cTn id="48" fill="hold" nodeType="afterGroup">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55849"/>
                                        </p:tgtEl>
                                        <p:attrNameLst>
                                          <p:attrName>style.visibility</p:attrName>
                                        </p:attrNameLst>
                                      </p:cBhvr>
                                      <p:to>
                                        <p:strVal val="visible"/>
                                      </p:to>
                                    </p:set>
                                    <p:animEffect transition="in" filter="fade">
                                      <p:cBhvr>
                                        <p:cTn id="51" dur="500"/>
                                        <p:tgtEl>
                                          <p:spTgt spid="155849"/>
                                        </p:tgtEl>
                                      </p:cBhvr>
                                    </p:animEffect>
                                  </p:childTnLst>
                                </p:cTn>
                              </p:par>
                            </p:childTnLst>
                          </p:cTn>
                        </p:par>
                        <p:par>
                          <p:cTn id="52" fill="hold" nodeType="afterGroup">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55850"/>
                                        </p:tgtEl>
                                        <p:attrNameLst>
                                          <p:attrName>style.visibility</p:attrName>
                                        </p:attrNameLst>
                                      </p:cBhvr>
                                      <p:to>
                                        <p:strVal val="visible"/>
                                      </p:to>
                                    </p:set>
                                    <p:animEffect transition="in" filter="fade">
                                      <p:cBhvr>
                                        <p:cTn id="55" dur="500"/>
                                        <p:tgtEl>
                                          <p:spTgt spid="155850"/>
                                        </p:tgtEl>
                                      </p:cBhvr>
                                    </p:animEffect>
                                  </p:childTnLst>
                                </p:cTn>
                              </p:par>
                            </p:childTnLst>
                          </p:cTn>
                        </p:par>
                        <p:par>
                          <p:cTn id="56" fill="hold" nodeType="afterGroup">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55851"/>
                                        </p:tgtEl>
                                        <p:attrNameLst>
                                          <p:attrName>style.visibility</p:attrName>
                                        </p:attrNameLst>
                                      </p:cBhvr>
                                      <p:to>
                                        <p:strVal val="visible"/>
                                      </p:to>
                                    </p:set>
                                    <p:animEffect transition="in" filter="fade">
                                      <p:cBhvr>
                                        <p:cTn id="59" dur="500"/>
                                        <p:tgtEl>
                                          <p:spTgt spid="15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33" grpId="0" build="p" autoUpdateAnimBg="0"/>
      <p:bldP spid="155843" grpId="0" autoUpdateAnimBg="0"/>
      <p:bldP spid="155844" grpId="0" autoUpdateAnimBg="0"/>
      <p:bldP spid="155845" grpId="0" autoUpdateAnimBg="0"/>
      <p:bldP spid="155846"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Freeform 5"/>
          <p:cNvSpPr>
            <a:spLocks/>
          </p:cNvSpPr>
          <p:nvPr/>
        </p:nvSpPr>
        <p:spPr bwMode="auto">
          <a:xfrm>
            <a:off x="7815263" y="5137150"/>
            <a:ext cx="217487" cy="242888"/>
          </a:xfrm>
          <a:custGeom>
            <a:avLst/>
            <a:gdLst>
              <a:gd name="T0" fmla="*/ 30 w 138"/>
              <a:gd name="T1" fmla="*/ 104 h 153"/>
              <a:gd name="T2" fmla="*/ 6 w 138"/>
              <a:gd name="T3" fmla="*/ 76 h 153"/>
              <a:gd name="T4" fmla="*/ 18 w 138"/>
              <a:gd name="T5" fmla="*/ 44 h 153"/>
              <a:gd name="T6" fmla="*/ 34 w 138"/>
              <a:gd name="T7" fmla="*/ 8 h 153"/>
              <a:gd name="T8" fmla="*/ 58 w 138"/>
              <a:gd name="T9" fmla="*/ 0 h 153"/>
              <a:gd name="T10" fmla="*/ 70 w 138"/>
              <a:gd name="T11" fmla="*/ 4 h 153"/>
              <a:gd name="T12" fmla="*/ 74 w 138"/>
              <a:gd name="T13" fmla="*/ 16 h 153"/>
              <a:gd name="T14" fmla="*/ 98 w 138"/>
              <a:gd name="T15" fmla="*/ 24 h 153"/>
              <a:gd name="T16" fmla="*/ 122 w 138"/>
              <a:gd name="T17" fmla="*/ 40 h 153"/>
              <a:gd name="T18" fmla="*/ 130 w 138"/>
              <a:gd name="T19" fmla="*/ 72 h 153"/>
              <a:gd name="T20" fmla="*/ 138 w 138"/>
              <a:gd name="T21" fmla="*/ 124 h 153"/>
              <a:gd name="T22" fmla="*/ 114 w 138"/>
              <a:gd name="T23" fmla="*/ 152 h 153"/>
              <a:gd name="T24" fmla="*/ 38 w 138"/>
              <a:gd name="T25" fmla="*/ 144 h 153"/>
              <a:gd name="T26" fmla="*/ 30 w 138"/>
              <a:gd name="T27" fmla="*/ 10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cap="flat" cmpd="sng">
            <a:solidFill>
              <a:srgbClr val="2F303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pic>
        <p:nvPicPr>
          <p:cNvPr id="10259" name="Picture 19"/>
          <p:cNvPicPr>
            <a:picLocks noChangeAspect="1" noChangeArrowheads="1"/>
          </p:cNvPicPr>
          <p:nvPr/>
        </p:nvPicPr>
        <p:blipFill>
          <a:blip r:embed="rId2">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0" name="Picture 20"/>
          <p:cNvPicPr>
            <a:picLocks noChangeAspect="1" noChangeArrowheads="1"/>
          </p:cNvPicPr>
          <p:nvPr/>
        </p:nvPicPr>
        <p:blipFill>
          <a:blip r:embed="rId3">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1" name="Picture 21"/>
          <p:cNvPicPr>
            <a:picLocks noChangeAspect="1" noChangeArrowheads="1"/>
          </p:cNvPicPr>
          <p:nvPr/>
        </p:nvPicPr>
        <p:blipFill>
          <a:blip r:embed="rId4">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2" name="Picture 22"/>
          <p:cNvPicPr>
            <a:picLocks noChangeAspect="1" noChangeArrowheads="1"/>
          </p:cNvPicPr>
          <p:nvPr/>
        </p:nvPicPr>
        <p:blipFill>
          <a:blip r:embed="rId5">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3" name="Picture 23"/>
          <p:cNvPicPr>
            <a:picLocks noChangeAspect="1" noChangeArrowheads="1"/>
          </p:cNvPicPr>
          <p:nvPr/>
        </p:nvPicPr>
        <p:blipFill>
          <a:blip r:embed="rId6">
            <a:lum contrast="24000"/>
            <a:extLst>
              <a:ext uri="{28A0092B-C50C-407E-A947-70E740481C1C}">
                <a14:useLocalDpi xmlns:a14="http://schemas.microsoft.com/office/drawing/2010/main"/>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0265" name="Text Box 25"/>
          <p:cNvSpPr txBox="1">
            <a:spLocks noChangeArrowheads="1"/>
          </p:cNvSpPr>
          <p:nvPr/>
        </p:nvSpPr>
        <p:spPr bwMode="auto">
          <a:xfrm>
            <a:off x="8753475" y="104775"/>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0267" name="Text Box 27"/>
          <p:cNvSpPr txBox="1">
            <a:spLocks noChangeArrowheads="1"/>
          </p:cNvSpPr>
          <p:nvPr/>
        </p:nvSpPr>
        <p:spPr bwMode="auto">
          <a:xfrm>
            <a:off x="579438" y="2305050"/>
            <a:ext cx="7432675" cy="2105025"/>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lvl="1">
              <a:spcBef>
                <a:spcPct val="50000"/>
              </a:spcBef>
            </a:pPr>
            <a:r>
              <a:rPr lang="en-US" sz="6600" b="1" u="none">
                <a:solidFill>
                  <a:srgbClr val="FFFF00"/>
                </a:solidFill>
                <a:latin typeface="Comic Sans MS" charset="0"/>
              </a:rPr>
              <a:t>BIBLE KHRIIHI KOLEIHIO!</a:t>
            </a:r>
          </a:p>
        </p:txBody>
      </p:sp>
      <p:sp>
        <p:nvSpPr>
          <p:cNvPr id="10268" name="Text Box 2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10269" name="Text Box 2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10270" name="Text Box 3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fade">
                                      <p:cBhvr>
                                        <p:cTn id="23" dur="10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63563" y="1660525"/>
            <a:ext cx="5884862"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6000" u="none">
                <a:solidFill>
                  <a:srgbClr val="00FF00"/>
                </a:solidFill>
                <a:latin typeface="Helvetica" charset="0"/>
              </a:rPr>
              <a:t>•</a:t>
            </a:r>
            <a:r>
              <a:rPr lang="en-US" sz="4400" u="none">
                <a:solidFill>
                  <a:schemeClr val="tx2"/>
                </a:solidFill>
                <a:latin typeface="Helvetica" charset="0"/>
              </a:rPr>
              <a:t> </a:t>
            </a:r>
            <a:r>
              <a:rPr lang="en-US" sz="4400" u="none">
                <a:solidFill>
                  <a:srgbClr val="99FF99"/>
                </a:solidFill>
                <a:latin typeface="Helvetica" charset="0"/>
              </a:rPr>
              <a:t>Siimoli kashii </a:t>
            </a:r>
            <a:r>
              <a:rPr lang="en-US" sz="4400" u="none">
                <a:solidFill>
                  <a:srgbClr val="F6FE0A"/>
                </a:solidFill>
                <a:latin typeface="Helvetica" charset="0"/>
              </a:rPr>
              <a:t>Thuthu</a:t>
            </a:r>
            <a:r>
              <a:rPr lang="en-US" sz="4400" u="none">
                <a:solidFill>
                  <a:srgbClr val="99FF99"/>
                </a:solidFill>
                <a:latin typeface="Helvetica" charset="0"/>
              </a:rPr>
              <a:t> </a:t>
            </a:r>
          </a:p>
        </p:txBody>
      </p:sp>
      <p:sp>
        <p:nvSpPr>
          <p:cNvPr id="11267" name="Rectangle 3"/>
          <p:cNvSpPr>
            <a:spLocks noChangeArrowheads="1"/>
          </p:cNvSpPr>
          <p:nvPr/>
        </p:nvSpPr>
        <p:spPr bwMode="auto">
          <a:xfrm>
            <a:off x="1052513" y="2260600"/>
            <a:ext cx="3989387"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6000" u="none">
                <a:solidFill>
                  <a:srgbClr val="00FF00"/>
                </a:solidFill>
                <a:latin typeface="Helvetica" charset="0"/>
              </a:rPr>
              <a:t>•</a:t>
            </a:r>
            <a:r>
              <a:rPr lang="en-US" sz="4400" u="none">
                <a:solidFill>
                  <a:schemeClr val="tx2"/>
                </a:solidFill>
                <a:latin typeface="Helvetica" charset="0"/>
              </a:rPr>
              <a:t> </a:t>
            </a:r>
            <a:r>
              <a:rPr lang="en-US" sz="4400" u="none">
                <a:solidFill>
                  <a:srgbClr val="99FF99"/>
                </a:solidFill>
                <a:latin typeface="Helvetica" charset="0"/>
              </a:rPr>
              <a:t>Ocha </a:t>
            </a:r>
            <a:r>
              <a:rPr lang="en-US" sz="4400" u="none">
                <a:solidFill>
                  <a:srgbClr val="F6FE0A"/>
                </a:solidFill>
                <a:latin typeface="Helvetica" charset="0"/>
              </a:rPr>
              <a:t>Kreikrei</a:t>
            </a:r>
          </a:p>
        </p:txBody>
      </p:sp>
      <p:sp>
        <p:nvSpPr>
          <p:cNvPr id="11268" name="Rectangle 4"/>
          <p:cNvSpPr>
            <a:spLocks noChangeArrowheads="1"/>
          </p:cNvSpPr>
          <p:nvPr/>
        </p:nvSpPr>
        <p:spPr bwMode="auto">
          <a:xfrm>
            <a:off x="1566863" y="2908300"/>
            <a:ext cx="4117975"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6000" u="none">
                <a:solidFill>
                  <a:srgbClr val="00FF00"/>
                </a:solidFill>
                <a:latin typeface="Helvetica" charset="0"/>
              </a:rPr>
              <a:t>•</a:t>
            </a:r>
            <a:r>
              <a:rPr lang="en-US" sz="4400" u="none">
                <a:solidFill>
                  <a:schemeClr val="tx2"/>
                </a:solidFill>
                <a:latin typeface="Helvetica" charset="0"/>
              </a:rPr>
              <a:t> </a:t>
            </a:r>
            <a:r>
              <a:rPr lang="en-US" sz="4400" u="none">
                <a:solidFill>
                  <a:srgbClr val="F6FE0A"/>
                </a:solidFill>
                <a:latin typeface="Helvetica" charset="0"/>
              </a:rPr>
              <a:t>750,000</a:t>
            </a:r>
            <a:r>
              <a:rPr lang="en-US" sz="4400" u="none">
                <a:solidFill>
                  <a:schemeClr val="tx2"/>
                </a:solidFill>
                <a:latin typeface="Helvetica" charset="0"/>
              </a:rPr>
              <a:t> </a:t>
            </a:r>
            <a:r>
              <a:rPr lang="en-US" sz="4400" u="none">
                <a:solidFill>
                  <a:srgbClr val="99FF99"/>
                </a:solidFill>
                <a:latin typeface="Helvetica" charset="0"/>
              </a:rPr>
              <a:t>Ocha</a:t>
            </a:r>
            <a:endParaRPr lang="en-US" sz="4400" u="none">
              <a:solidFill>
                <a:srgbClr val="00FF00"/>
              </a:solidFill>
              <a:latin typeface="Helvetica" charset="0"/>
            </a:endParaRPr>
          </a:p>
        </p:txBody>
      </p:sp>
      <p:sp>
        <p:nvSpPr>
          <p:cNvPr id="11269" name="Rectangle 5"/>
          <p:cNvSpPr>
            <a:spLocks noChangeArrowheads="1"/>
          </p:cNvSpPr>
          <p:nvPr/>
        </p:nvSpPr>
        <p:spPr bwMode="auto">
          <a:xfrm>
            <a:off x="2055813" y="3536950"/>
            <a:ext cx="3960812"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6000" u="none">
                <a:solidFill>
                  <a:srgbClr val="00FF00"/>
                </a:solidFill>
                <a:latin typeface="Helvetica" charset="0"/>
              </a:rPr>
              <a:t>•</a:t>
            </a:r>
            <a:r>
              <a:rPr lang="en-US" sz="4400" u="none">
                <a:solidFill>
                  <a:schemeClr val="tx2"/>
                </a:solidFill>
                <a:latin typeface="Helvetica" charset="0"/>
              </a:rPr>
              <a:t> </a:t>
            </a:r>
            <a:r>
              <a:rPr lang="en-US" sz="4400" u="none">
                <a:solidFill>
                  <a:srgbClr val="F6FE0A"/>
                </a:solidFill>
                <a:latin typeface="Helvetica" charset="0"/>
              </a:rPr>
              <a:t>1,200</a:t>
            </a:r>
            <a:r>
              <a:rPr lang="en-US" sz="4400" u="none">
                <a:solidFill>
                  <a:schemeClr val="tx2"/>
                </a:solidFill>
                <a:latin typeface="Helvetica" charset="0"/>
              </a:rPr>
              <a:t> </a:t>
            </a:r>
            <a:r>
              <a:rPr lang="en-US" sz="4400" u="none">
                <a:solidFill>
                  <a:srgbClr val="99FF99"/>
                </a:solidFill>
                <a:latin typeface="Helvetica" charset="0"/>
              </a:rPr>
              <a:t>Okomu</a:t>
            </a:r>
            <a:endParaRPr lang="en-US" sz="4400" u="none">
              <a:solidFill>
                <a:srgbClr val="00FF00"/>
              </a:solidFill>
              <a:latin typeface="Helvetica" charset="0"/>
            </a:endParaRPr>
          </a:p>
        </p:txBody>
      </p:sp>
      <p:sp>
        <p:nvSpPr>
          <p:cNvPr id="11270" name="Rectangle 6"/>
          <p:cNvSpPr>
            <a:spLocks noChangeArrowheads="1"/>
          </p:cNvSpPr>
          <p:nvPr/>
        </p:nvSpPr>
        <p:spPr bwMode="auto">
          <a:xfrm>
            <a:off x="2595563" y="4222750"/>
            <a:ext cx="3713162"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6000" u="none">
                <a:solidFill>
                  <a:srgbClr val="00FF00"/>
                </a:solidFill>
                <a:latin typeface="Helvetica" charset="0"/>
              </a:rPr>
              <a:t>•</a:t>
            </a:r>
            <a:r>
              <a:rPr lang="en-US" sz="4400" u="none">
                <a:solidFill>
                  <a:schemeClr val="tx2"/>
                </a:solidFill>
                <a:latin typeface="Helvetica" charset="0"/>
              </a:rPr>
              <a:t> </a:t>
            </a:r>
            <a:r>
              <a:rPr lang="en-US" sz="4400" u="none">
                <a:solidFill>
                  <a:srgbClr val="F6FE0A"/>
                </a:solidFill>
                <a:latin typeface="Helvetica" charset="0"/>
              </a:rPr>
              <a:t>31,000</a:t>
            </a:r>
            <a:r>
              <a:rPr lang="en-US" sz="4400" u="none">
                <a:solidFill>
                  <a:schemeClr val="tx2"/>
                </a:solidFill>
                <a:latin typeface="Helvetica" charset="0"/>
              </a:rPr>
              <a:t>  </a:t>
            </a:r>
            <a:r>
              <a:rPr lang="en-US" sz="4400" u="none">
                <a:solidFill>
                  <a:srgbClr val="99FF99"/>
                </a:solidFill>
                <a:latin typeface="Helvetica" charset="0"/>
              </a:rPr>
              <a:t>Azhi</a:t>
            </a:r>
            <a:endParaRPr lang="en-US" sz="4400" u="none">
              <a:solidFill>
                <a:srgbClr val="00FF00"/>
              </a:solidFill>
              <a:latin typeface="Helvetica" charset="0"/>
            </a:endParaRPr>
          </a:p>
        </p:txBody>
      </p:sp>
      <p:sp>
        <p:nvSpPr>
          <p:cNvPr id="11271" name="Rectangle 7"/>
          <p:cNvSpPr>
            <a:spLocks noChangeArrowheads="1"/>
          </p:cNvSpPr>
          <p:nvPr/>
        </p:nvSpPr>
        <p:spPr bwMode="auto">
          <a:xfrm>
            <a:off x="3071813" y="4832350"/>
            <a:ext cx="5392737" cy="16732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6000" u="none">
                <a:solidFill>
                  <a:srgbClr val="00FF00"/>
                </a:solidFill>
                <a:latin typeface="Helvetica" charset="0"/>
              </a:rPr>
              <a:t>•</a:t>
            </a:r>
            <a:r>
              <a:rPr lang="en-US" sz="4400" u="none">
                <a:solidFill>
                  <a:schemeClr val="tx2"/>
                </a:solidFill>
                <a:latin typeface="Helvetica" charset="0"/>
              </a:rPr>
              <a:t> </a:t>
            </a:r>
            <a:r>
              <a:rPr lang="en-US" sz="4400" u="none">
                <a:solidFill>
                  <a:srgbClr val="F6FE0A"/>
                </a:solidFill>
                <a:latin typeface="Helvetica" charset="0"/>
              </a:rPr>
              <a:t>Phrohe koho</a:t>
            </a:r>
            <a:r>
              <a:rPr lang="en-US" sz="4400" u="none">
                <a:solidFill>
                  <a:schemeClr val="tx2"/>
                </a:solidFill>
                <a:latin typeface="Helvetica" charset="0"/>
              </a:rPr>
              <a:t> </a:t>
            </a:r>
            <a:r>
              <a:rPr lang="en-US" sz="4400" u="none">
                <a:solidFill>
                  <a:srgbClr val="99FF99"/>
                </a:solidFill>
                <a:latin typeface="Helvetica" charset="0"/>
              </a:rPr>
              <a:t>Koda </a:t>
            </a:r>
          </a:p>
          <a:p>
            <a:pPr algn="l"/>
            <a:r>
              <a:rPr lang="en-US" sz="4400" u="none">
                <a:solidFill>
                  <a:srgbClr val="99FF99"/>
                </a:solidFill>
                <a:latin typeface="Helvetica" charset="0"/>
              </a:rPr>
              <a:t>   hi Koto</a:t>
            </a:r>
          </a:p>
        </p:txBody>
      </p:sp>
      <p:sp>
        <p:nvSpPr>
          <p:cNvPr id="11272" name="Rectangle 8"/>
          <p:cNvSpPr>
            <a:spLocks noChangeArrowheads="1"/>
          </p:cNvSpPr>
          <p:nvPr/>
        </p:nvSpPr>
        <p:spPr bwMode="auto">
          <a:xfrm>
            <a:off x="481013" y="527050"/>
            <a:ext cx="8054975" cy="100330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r>
              <a:rPr lang="en-US" sz="3600" u="none">
                <a:solidFill>
                  <a:srgbClr val="F6FE0A"/>
                </a:solidFill>
                <a:latin typeface="Helvetica" charset="0"/>
              </a:rPr>
              <a:t>Atachii sii </a:t>
            </a:r>
            <a:r>
              <a:rPr lang="en-US" sz="3600" i="1">
                <a:solidFill>
                  <a:schemeClr val="tx1"/>
                </a:solidFill>
                <a:latin typeface="Helvetica" charset="0"/>
              </a:rPr>
              <a:t>siiheno</a:t>
            </a:r>
            <a:r>
              <a:rPr lang="en-US" sz="3600" u="none">
                <a:solidFill>
                  <a:srgbClr val="F6FE0A"/>
                </a:solidFill>
                <a:latin typeface="Helvetica" charset="0"/>
              </a:rPr>
              <a:t> pratiwe!</a:t>
            </a:r>
            <a:endParaRPr lang="en-US" sz="3200" u="none">
              <a:solidFill>
                <a:srgbClr val="F6FE0A"/>
              </a:solidFill>
              <a:latin typeface="Helvetica" charset="0"/>
            </a:endParaRPr>
          </a:p>
          <a:p>
            <a:pPr algn="l"/>
            <a:endParaRPr lang="en-US" sz="2400" b="1" i="1" u="none">
              <a:solidFill>
                <a:srgbClr val="7FFF00"/>
              </a:solidFill>
              <a:latin typeface="Helvetica" charset="0"/>
            </a:endParaRPr>
          </a:p>
        </p:txBody>
      </p:sp>
      <p:sp>
        <p:nvSpPr>
          <p:cNvPr id="11273" name="Text Box 9"/>
          <p:cNvSpPr txBox="1">
            <a:spLocks noChangeArrowheads="1"/>
          </p:cNvSpPr>
          <p:nvPr/>
        </p:nvSpPr>
        <p:spPr bwMode="auto">
          <a:xfrm>
            <a:off x="536575" y="1204913"/>
            <a:ext cx="7626350" cy="641350"/>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3600" b="1" i="1" u="none">
                <a:solidFill>
                  <a:srgbClr val="99FF99"/>
                </a:solidFill>
                <a:latin typeface="Helvetica" charset="0"/>
              </a:rPr>
              <a:t>MOCHO PRALO KOHO KALI KOE!</a:t>
            </a:r>
          </a:p>
        </p:txBody>
      </p:sp>
      <p:sp>
        <p:nvSpPr>
          <p:cNvPr id="11277" name="Text Box 13"/>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1279" name="Text Box 15"/>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11280" name="Text Box 16"/>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11281" name="Text Box 17"/>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15</a:t>
            </a:r>
          </a:p>
        </p:txBody>
      </p:sp>
      <p:sp>
        <p:nvSpPr>
          <p:cNvPr id="11283" name="Text Box 19"/>
          <p:cNvSpPr txBox="1">
            <a:spLocks noChangeArrowheads="1"/>
          </p:cNvSpPr>
          <p:nvPr/>
        </p:nvSpPr>
        <p:spPr bwMode="auto">
          <a:xfrm>
            <a:off x="8743950"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 calcmode="lin" valueType="num">
                                      <p:cBhvr>
                                        <p:cTn id="15" dur="500" fill="hold"/>
                                        <p:tgtEl>
                                          <p:spTgt spid="11266"/>
                                        </p:tgtEl>
                                        <p:attrNameLst>
                                          <p:attrName>ppt_x</p:attrName>
                                        </p:attrNameLst>
                                      </p:cBhvr>
                                      <p:tavLst>
                                        <p:tav tm="0">
                                          <p:val>
                                            <p:fltVal val="0.5"/>
                                          </p:val>
                                        </p:tav>
                                        <p:tav tm="100000">
                                          <p:val>
                                            <p:strVal val="#ppt_x"/>
                                          </p:val>
                                        </p:tav>
                                      </p:tavLst>
                                    </p:anim>
                                    <p:anim calcmode="lin" valueType="num">
                                      <p:cBhvr>
                                        <p:cTn id="16"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fill="hold"/>
                                        <p:tgtEl>
                                          <p:spTgt spid="11267"/>
                                        </p:tgtEl>
                                        <p:attrNameLst>
                                          <p:attrName>ppt_w</p:attrName>
                                        </p:attrNameLst>
                                      </p:cBhvr>
                                      <p:tavLst>
                                        <p:tav tm="0">
                                          <p:val>
                                            <p:fltVal val="0"/>
                                          </p:val>
                                        </p:tav>
                                        <p:tav tm="100000">
                                          <p:val>
                                            <p:strVal val="#ppt_w"/>
                                          </p:val>
                                        </p:tav>
                                      </p:tavLst>
                                    </p:anim>
                                    <p:anim calcmode="lin" valueType="num">
                                      <p:cBhvr>
                                        <p:cTn id="22" dur="500" fill="hold"/>
                                        <p:tgtEl>
                                          <p:spTgt spid="11267"/>
                                        </p:tgtEl>
                                        <p:attrNameLst>
                                          <p:attrName>ppt_h</p:attrName>
                                        </p:attrNameLst>
                                      </p:cBhvr>
                                      <p:tavLst>
                                        <p:tav tm="0">
                                          <p:val>
                                            <p:fltVal val="0"/>
                                          </p:val>
                                        </p:tav>
                                        <p:tav tm="100000">
                                          <p:val>
                                            <p:strVal val="#ppt_h"/>
                                          </p:val>
                                        </p:tav>
                                      </p:tavLst>
                                    </p:anim>
                                    <p:anim calcmode="lin" valueType="num">
                                      <p:cBhvr>
                                        <p:cTn id="23" dur="500" fill="hold"/>
                                        <p:tgtEl>
                                          <p:spTgt spid="11267"/>
                                        </p:tgtEl>
                                        <p:attrNameLst>
                                          <p:attrName>ppt_x</p:attrName>
                                        </p:attrNameLst>
                                      </p:cBhvr>
                                      <p:tavLst>
                                        <p:tav tm="0">
                                          <p:val>
                                            <p:fltVal val="0.5"/>
                                          </p:val>
                                        </p:tav>
                                        <p:tav tm="100000">
                                          <p:val>
                                            <p:strVal val="#ppt_x"/>
                                          </p:val>
                                        </p:tav>
                                      </p:tavLst>
                                    </p:anim>
                                    <p:anim calcmode="lin" valueType="num">
                                      <p:cBhvr>
                                        <p:cTn id="24" dur="500" fill="hold"/>
                                        <p:tgtEl>
                                          <p:spTgt spid="1126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 calcmode="lin" valueType="num">
                                      <p:cBhvr>
                                        <p:cTn id="31" dur="500" fill="hold"/>
                                        <p:tgtEl>
                                          <p:spTgt spid="11268"/>
                                        </p:tgtEl>
                                        <p:attrNameLst>
                                          <p:attrName>ppt_x</p:attrName>
                                        </p:attrNameLst>
                                      </p:cBhvr>
                                      <p:tavLst>
                                        <p:tav tm="0">
                                          <p:val>
                                            <p:fltVal val="0.5"/>
                                          </p:val>
                                        </p:tav>
                                        <p:tav tm="100000">
                                          <p:val>
                                            <p:strVal val="#ppt_x"/>
                                          </p:val>
                                        </p:tav>
                                      </p:tavLst>
                                    </p:anim>
                                    <p:anim calcmode="lin" valueType="num">
                                      <p:cBhvr>
                                        <p:cTn id="32" dur="500" fill="hold"/>
                                        <p:tgtEl>
                                          <p:spTgt spid="11268"/>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p:cTn id="37" dur="500" fill="hold"/>
                                        <p:tgtEl>
                                          <p:spTgt spid="11269"/>
                                        </p:tgtEl>
                                        <p:attrNameLst>
                                          <p:attrName>ppt_w</p:attrName>
                                        </p:attrNameLst>
                                      </p:cBhvr>
                                      <p:tavLst>
                                        <p:tav tm="0">
                                          <p:val>
                                            <p:fltVal val="0"/>
                                          </p:val>
                                        </p:tav>
                                        <p:tav tm="100000">
                                          <p:val>
                                            <p:strVal val="#ppt_w"/>
                                          </p:val>
                                        </p:tav>
                                      </p:tavLst>
                                    </p:anim>
                                    <p:anim calcmode="lin" valueType="num">
                                      <p:cBhvr>
                                        <p:cTn id="38" dur="500" fill="hold"/>
                                        <p:tgtEl>
                                          <p:spTgt spid="11269"/>
                                        </p:tgtEl>
                                        <p:attrNameLst>
                                          <p:attrName>ppt_h</p:attrName>
                                        </p:attrNameLst>
                                      </p:cBhvr>
                                      <p:tavLst>
                                        <p:tav tm="0">
                                          <p:val>
                                            <p:fltVal val="0"/>
                                          </p:val>
                                        </p:tav>
                                        <p:tav tm="100000">
                                          <p:val>
                                            <p:strVal val="#ppt_h"/>
                                          </p:val>
                                        </p:tav>
                                      </p:tavLst>
                                    </p:anim>
                                    <p:anim calcmode="lin" valueType="num">
                                      <p:cBhvr>
                                        <p:cTn id="39" dur="500" fill="hold"/>
                                        <p:tgtEl>
                                          <p:spTgt spid="11269"/>
                                        </p:tgtEl>
                                        <p:attrNameLst>
                                          <p:attrName>ppt_x</p:attrName>
                                        </p:attrNameLst>
                                      </p:cBhvr>
                                      <p:tavLst>
                                        <p:tav tm="0">
                                          <p:val>
                                            <p:fltVal val="0.5"/>
                                          </p:val>
                                        </p:tav>
                                        <p:tav tm="100000">
                                          <p:val>
                                            <p:strVal val="#ppt_x"/>
                                          </p:val>
                                        </p:tav>
                                      </p:tavLst>
                                    </p:anim>
                                    <p:anim calcmode="lin" valueType="num">
                                      <p:cBhvr>
                                        <p:cTn id="40" dur="500" fill="hold"/>
                                        <p:tgtEl>
                                          <p:spTgt spid="1126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1270"/>
                                        </p:tgtEl>
                                        <p:attrNameLst>
                                          <p:attrName>style.visibility</p:attrName>
                                        </p:attrNameLst>
                                      </p:cBhvr>
                                      <p:to>
                                        <p:strVal val="visible"/>
                                      </p:to>
                                    </p:set>
                                    <p:anim calcmode="lin" valueType="num">
                                      <p:cBhvr>
                                        <p:cTn id="45" dur="500" fill="hold"/>
                                        <p:tgtEl>
                                          <p:spTgt spid="11270"/>
                                        </p:tgtEl>
                                        <p:attrNameLst>
                                          <p:attrName>ppt_w</p:attrName>
                                        </p:attrNameLst>
                                      </p:cBhvr>
                                      <p:tavLst>
                                        <p:tav tm="0">
                                          <p:val>
                                            <p:fltVal val="0"/>
                                          </p:val>
                                        </p:tav>
                                        <p:tav tm="100000">
                                          <p:val>
                                            <p:strVal val="#ppt_w"/>
                                          </p:val>
                                        </p:tav>
                                      </p:tavLst>
                                    </p:anim>
                                    <p:anim calcmode="lin" valueType="num">
                                      <p:cBhvr>
                                        <p:cTn id="46" dur="500" fill="hold"/>
                                        <p:tgtEl>
                                          <p:spTgt spid="11270"/>
                                        </p:tgtEl>
                                        <p:attrNameLst>
                                          <p:attrName>ppt_h</p:attrName>
                                        </p:attrNameLst>
                                      </p:cBhvr>
                                      <p:tavLst>
                                        <p:tav tm="0">
                                          <p:val>
                                            <p:fltVal val="0"/>
                                          </p:val>
                                        </p:tav>
                                        <p:tav tm="100000">
                                          <p:val>
                                            <p:strVal val="#ppt_h"/>
                                          </p:val>
                                        </p:tav>
                                      </p:tavLst>
                                    </p:anim>
                                    <p:anim calcmode="lin" valueType="num">
                                      <p:cBhvr>
                                        <p:cTn id="47" dur="500" fill="hold"/>
                                        <p:tgtEl>
                                          <p:spTgt spid="11270"/>
                                        </p:tgtEl>
                                        <p:attrNameLst>
                                          <p:attrName>ppt_x</p:attrName>
                                        </p:attrNameLst>
                                      </p:cBhvr>
                                      <p:tavLst>
                                        <p:tav tm="0">
                                          <p:val>
                                            <p:fltVal val="0.5"/>
                                          </p:val>
                                        </p:tav>
                                        <p:tav tm="100000">
                                          <p:val>
                                            <p:strVal val="#ppt_x"/>
                                          </p:val>
                                        </p:tav>
                                      </p:tavLst>
                                    </p:anim>
                                    <p:anim calcmode="lin" valueType="num">
                                      <p:cBhvr>
                                        <p:cTn id="48" dur="500" fill="hold"/>
                                        <p:tgtEl>
                                          <p:spTgt spid="11270"/>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ppt_x</p:attrName>
                                        </p:attrNameLst>
                                      </p:cBhvr>
                                      <p:tavLst>
                                        <p:tav tm="0">
                                          <p:val>
                                            <p:fltVal val="0.5"/>
                                          </p:val>
                                        </p:tav>
                                        <p:tav tm="100000">
                                          <p:val>
                                            <p:strVal val="#ppt_x"/>
                                          </p:val>
                                        </p:tav>
                                      </p:tavLst>
                                    </p:anim>
                                    <p:anim calcmode="lin" valueType="num">
                                      <p:cBhvr>
                                        <p:cTn id="56" dur="500" fill="hold"/>
                                        <p:tgtEl>
                                          <p:spTgt spid="112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P spid="11271" grpId="0" autoUpdateAnimBg="0"/>
      <p:bldP spid="1127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319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2" imgW="3949700" imgH="2755900" progId="MS_ClipArt_Gallery">
                  <p:embed/>
                </p:oleObj>
              </mc:Choice>
              <mc:Fallback>
                <p:oleObj name="Microsoft ClipArt Gallery" r:id="rId2" imgW="3949700" imgH="2755900" progId="MS_ClipArt_Gallery">
                  <p:embed/>
                  <p:pic>
                    <p:nvPicPr>
                      <p:cNvPr id="0"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963" y="1428750"/>
                        <a:ext cx="5743575" cy="4095750"/>
                      </a:xfrm>
                      <a:prstGeom prst="rect">
                        <a:avLst/>
                      </a:prstGeom>
                      <a:noFill/>
                      <a:ln>
                        <a:noFill/>
                      </a:ln>
                      <a:effectLst>
                        <a:outerShdw blurRad="63500" dist="144802" dir="2272499"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62467" name="Rectangle 3"/>
          <p:cNvSpPr>
            <a:spLocks noChangeArrowheads="1"/>
          </p:cNvSpPr>
          <p:nvPr/>
        </p:nvSpPr>
        <p:spPr bwMode="auto">
          <a:xfrm rot="900000">
            <a:off x="693738" y="2955925"/>
            <a:ext cx="2751137"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b="1" u="none">
                <a:solidFill>
                  <a:srgbClr val="00FF00"/>
                </a:solidFill>
                <a:latin typeface="Times" charset="0"/>
              </a:rPr>
              <a:t>LARIIBVII</a:t>
            </a:r>
          </a:p>
        </p:txBody>
      </p:sp>
      <p:sp>
        <p:nvSpPr>
          <p:cNvPr id="62468" name="Rectangle 4"/>
          <p:cNvSpPr>
            <a:spLocks noChangeArrowheads="1"/>
          </p:cNvSpPr>
          <p:nvPr/>
        </p:nvSpPr>
        <p:spPr bwMode="auto">
          <a:xfrm rot="360000">
            <a:off x="711200" y="3705225"/>
            <a:ext cx="1592263"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b="1" u="none">
                <a:solidFill>
                  <a:srgbClr val="00FF00"/>
                </a:solidFill>
                <a:latin typeface="Times" charset="0"/>
              </a:rPr>
              <a:t>OMEI</a:t>
            </a:r>
          </a:p>
        </p:txBody>
      </p:sp>
      <p:sp>
        <p:nvSpPr>
          <p:cNvPr id="62469" name="Rectangle 5"/>
          <p:cNvSpPr>
            <a:spLocks noChangeArrowheads="1"/>
          </p:cNvSpPr>
          <p:nvPr/>
        </p:nvSpPr>
        <p:spPr bwMode="auto">
          <a:xfrm rot="20700000">
            <a:off x="6804025" y="4395788"/>
            <a:ext cx="145097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b="1" u="none">
                <a:solidFill>
                  <a:srgbClr val="00FF00"/>
                </a:solidFill>
                <a:latin typeface="Times" charset="0"/>
              </a:rPr>
              <a:t>TARI</a:t>
            </a:r>
          </a:p>
        </p:txBody>
      </p:sp>
      <p:sp>
        <p:nvSpPr>
          <p:cNvPr id="62470" name="Rectangle 6"/>
          <p:cNvSpPr>
            <a:spLocks noChangeArrowheads="1"/>
          </p:cNvSpPr>
          <p:nvPr/>
        </p:nvSpPr>
        <p:spPr bwMode="auto">
          <a:xfrm rot="20340000">
            <a:off x="538163" y="1449388"/>
            <a:ext cx="4329112"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b="1" u="none">
                <a:solidFill>
                  <a:srgbClr val="F6FE0A"/>
                </a:solidFill>
                <a:latin typeface="Times" charset="0"/>
              </a:rPr>
              <a:t>ATHINO </a:t>
            </a:r>
            <a:r>
              <a:rPr lang="en-US" sz="4000" b="1" u="none">
                <a:solidFill>
                  <a:srgbClr val="00FF00"/>
                </a:solidFill>
                <a:latin typeface="Times" charset="0"/>
              </a:rPr>
              <a:t>ADI </a:t>
            </a:r>
            <a:r>
              <a:rPr lang="en-US" sz="4000" b="1" u="none">
                <a:solidFill>
                  <a:srgbClr val="F6FE0A"/>
                </a:solidFill>
                <a:latin typeface="Times" charset="0"/>
              </a:rPr>
              <a:t>PE</a:t>
            </a:r>
            <a:r>
              <a:rPr lang="en-US" sz="4000" b="1" u="none">
                <a:solidFill>
                  <a:srgbClr val="FAFD00"/>
                </a:solidFill>
                <a:latin typeface="Times" charset="0"/>
              </a:rPr>
              <a:t>?</a:t>
            </a:r>
          </a:p>
        </p:txBody>
      </p:sp>
      <p:sp>
        <p:nvSpPr>
          <p:cNvPr id="62471" name="Rectangle 7"/>
          <p:cNvSpPr>
            <a:spLocks noChangeArrowheads="1"/>
          </p:cNvSpPr>
          <p:nvPr/>
        </p:nvSpPr>
        <p:spPr bwMode="auto">
          <a:xfrm rot="1080000">
            <a:off x="6380163" y="3060700"/>
            <a:ext cx="2862262"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b="1" u="none">
                <a:solidFill>
                  <a:srgbClr val="00FF00"/>
                </a:solidFill>
                <a:latin typeface="Times" charset="0"/>
              </a:rPr>
              <a:t>ADIVANO?</a:t>
            </a:r>
          </a:p>
        </p:txBody>
      </p:sp>
      <p:sp>
        <p:nvSpPr>
          <p:cNvPr id="62472" name="Rectangle 8"/>
          <p:cNvSpPr>
            <a:spLocks noChangeArrowheads="1"/>
          </p:cNvSpPr>
          <p:nvPr/>
        </p:nvSpPr>
        <p:spPr bwMode="auto">
          <a:xfrm rot="1920000">
            <a:off x="4645025" y="1219200"/>
            <a:ext cx="4697413"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b="1" u="none">
                <a:solidFill>
                  <a:srgbClr val="F6FE0A"/>
                </a:solidFill>
                <a:latin typeface="Times" charset="0"/>
              </a:rPr>
              <a:t>ATHINO ADI</a:t>
            </a:r>
            <a:r>
              <a:rPr lang="en-US" sz="4000" b="1" u="none">
                <a:solidFill>
                  <a:schemeClr val="tx2"/>
                </a:solidFill>
                <a:latin typeface="Times" charset="0"/>
              </a:rPr>
              <a:t> </a:t>
            </a:r>
            <a:r>
              <a:rPr lang="en-US" sz="4000" b="1" u="none">
                <a:solidFill>
                  <a:srgbClr val="00FF00"/>
                </a:solidFill>
                <a:latin typeface="Times" charset="0"/>
              </a:rPr>
              <a:t>SOE</a:t>
            </a:r>
            <a:r>
              <a:rPr lang="en-US" sz="4000" b="1" u="none">
                <a:solidFill>
                  <a:srgbClr val="F6FE0A"/>
                </a:solidFill>
                <a:latin typeface="Times" charset="0"/>
              </a:rPr>
              <a:t>?</a:t>
            </a:r>
          </a:p>
        </p:txBody>
      </p:sp>
      <p:sp>
        <p:nvSpPr>
          <p:cNvPr id="62473" name="Rectangle 9"/>
          <p:cNvSpPr>
            <a:spLocks noChangeArrowheads="1"/>
          </p:cNvSpPr>
          <p:nvPr/>
        </p:nvSpPr>
        <p:spPr bwMode="auto">
          <a:xfrm rot="360000">
            <a:off x="268288" y="5494338"/>
            <a:ext cx="9423400" cy="576262"/>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r>
              <a:rPr lang="en-US" sz="3200" b="1" u="none">
                <a:solidFill>
                  <a:srgbClr val="00FF00"/>
                </a:solidFill>
                <a:latin typeface="Times" charset="0"/>
              </a:rPr>
              <a:t>KOHIBVII-O KALI NO KALI YI</a:t>
            </a:r>
            <a:r>
              <a:rPr lang="en-US" sz="3200" b="1" u="none">
                <a:solidFill>
                  <a:schemeClr val="tx2"/>
                </a:solidFill>
                <a:latin typeface="Times" charset="0"/>
              </a:rPr>
              <a:t> </a:t>
            </a:r>
            <a:r>
              <a:rPr lang="en-US" sz="3200" b="1" u="none">
                <a:solidFill>
                  <a:srgbClr val="F6FE0A"/>
                </a:solidFill>
                <a:latin typeface="Times" charset="0"/>
              </a:rPr>
              <a:t>KATHEWE</a:t>
            </a:r>
            <a:r>
              <a:rPr lang="en-US" sz="3200" b="1" u="none">
                <a:solidFill>
                  <a:srgbClr val="00FF00"/>
                </a:solidFill>
                <a:latin typeface="Times" charset="0"/>
              </a:rPr>
              <a:t>?</a:t>
            </a:r>
          </a:p>
        </p:txBody>
      </p:sp>
      <p:sp>
        <p:nvSpPr>
          <p:cNvPr id="62478" name="Text Box 14"/>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62480" name="Text Box 16"/>
          <p:cNvSpPr txBox="1">
            <a:spLocks noChangeArrowheads="1"/>
          </p:cNvSpPr>
          <p:nvPr/>
        </p:nvSpPr>
        <p:spPr bwMode="auto">
          <a:xfrm>
            <a:off x="8832850" y="6384925"/>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62481" name="Text Box 17"/>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62482" name="Text Box 1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16</a:t>
            </a:r>
          </a:p>
        </p:txBody>
      </p:sp>
      <p:sp>
        <p:nvSpPr>
          <p:cNvPr id="62483" name="Text Box 19"/>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p:cTn id="12" dur="500" fill="hold"/>
                                        <p:tgtEl>
                                          <p:spTgt spid="62467"/>
                                        </p:tgtEl>
                                        <p:attrNameLst>
                                          <p:attrName>ppt_w</p:attrName>
                                        </p:attrNameLst>
                                      </p:cBhvr>
                                      <p:tavLst>
                                        <p:tav tm="0">
                                          <p:val>
                                            <p:fltVal val="0"/>
                                          </p:val>
                                        </p:tav>
                                        <p:tav tm="100000">
                                          <p:val>
                                            <p:strVal val="#ppt_w"/>
                                          </p:val>
                                        </p:tav>
                                      </p:tavLst>
                                    </p:anim>
                                    <p:anim calcmode="lin" valueType="num">
                                      <p:cBhvr>
                                        <p:cTn id="13" dur="500" fill="hold"/>
                                        <p:tgtEl>
                                          <p:spTgt spid="62467"/>
                                        </p:tgtEl>
                                        <p:attrNameLst>
                                          <p:attrName>ppt_h</p:attrName>
                                        </p:attrNameLst>
                                      </p:cBhvr>
                                      <p:tavLst>
                                        <p:tav tm="0">
                                          <p:val>
                                            <p:fltVal val="0"/>
                                          </p:val>
                                        </p:tav>
                                        <p:tav tm="100000">
                                          <p:val>
                                            <p:strVal val="#ppt_h"/>
                                          </p:val>
                                        </p:tav>
                                      </p:tavLst>
                                    </p:anim>
                                    <p:anim calcmode="lin" valueType="num">
                                      <p:cBhvr>
                                        <p:cTn id="14" dur="500" fill="hold"/>
                                        <p:tgtEl>
                                          <p:spTgt spid="62467"/>
                                        </p:tgtEl>
                                        <p:attrNameLst>
                                          <p:attrName>ppt_x</p:attrName>
                                        </p:attrNameLst>
                                      </p:cBhvr>
                                      <p:tavLst>
                                        <p:tav tm="0">
                                          <p:val>
                                            <p:fltVal val="0.5"/>
                                          </p:val>
                                        </p:tav>
                                        <p:tav tm="100000">
                                          <p:val>
                                            <p:strVal val="#ppt_x"/>
                                          </p:val>
                                        </p:tav>
                                      </p:tavLst>
                                    </p:anim>
                                    <p:anim calcmode="lin" valueType="num">
                                      <p:cBhvr>
                                        <p:cTn id="15" dur="500" fill="hold"/>
                                        <p:tgtEl>
                                          <p:spTgt spid="62467"/>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2468"/>
                                        </p:tgtEl>
                                        <p:attrNameLst>
                                          <p:attrName>style.visibility</p:attrName>
                                        </p:attrNameLst>
                                      </p:cBhvr>
                                      <p:to>
                                        <p:strVal val="visible"/>
                                      </p:to>
                                    </p:set>
                                    <p:anim calcmode="lin" valueType="num">
                                      <p:cBhvr>
                                        <p:cTn id="20" dur="500" fill="hold"/>
                                        <p:tgtEl>
                                          <p:spTgt spid="62468"/>
                                        </p:tgtEl>
                                        <p:attrNameLst>
                                          <p:attrName>ppt_w</p:attrName>
                                        </p:attrNameLst>
                                      </p:cBhvr>
                                      <p:tavLst>
                                        <p:tav tm="0">
                                          <p:val>
                                            <p:fltVal val="0"/>
                                          </p:val>
                                        </p:tav>
                                        <p:tav tm="100000">
                                          <p:val>
                                            <p:strVal val="#ppt_w"/>
                                          </p:val>
                                        </p:tav>
                                      </p:tavLst>
                                    </p:anim>
                                    <p:anim calcmode="lin" valueType="num">
                                      <p:cBhvr>
                                        <p:cTn id="21" dur="500" fill="hold"/>
                                        <p:tgtEl>
                                          <p:spTgt spid="62468"/>
                                        </p:tgtEl>
                                        <p:attrNameLst>
                                          <p:attrName>ppt_h</p:attrName>
                                        </p:attrNameLst>
                                      </p:cBhvr>
                                      <p:tavLst>
                                        <p:tav tm="0">
                                          <p:val>
                                            <p:fltVal val="0"/>
                                          </p:val>
                                        </p:tav>
                                        <p:tav tm="100000">
                                          <p:val>
                                            <p:strVal val="#ppt_h"/>
                                          </p:val>
                                        </p:tav>
                                      </p:tavLst>
                                    </p:anim>
                                    <p:anim calcmode="lin" valueType="num">
                                      <p:cBhvr>
                                        <p:cTn id="22" dur="500" fill="hold"/>
                                        <p:tgtEl>
                                          <p:spTgt spid="62468"/>
                                        </p:tgtEl>
                                        <p:attrNameLst>
                                          <p:attrName>ppt_x</p:attrName>
                                        </p:attrNameLst>
                                      </p:cBhvr>
                                      <p:tavLst>
                                        <p:tav tm="0">
                                          <p:val>
                                            <p:fltVal val="0.5"/>
                                          </p:val>
                                        </p:tav>
                                        <p:tav tm="100000">
                                          <p:val>
                                            <p:strVal val="#ppt_x"/>
                                          </p:val>
                                        </p:tav>
                                      </p:tavLst>
                                    </p:anim>
                                    <p:anim calcmode="lin" valueType="num">
                                      <p:cBhvr>
                                        <p:cTn id="23" dur="500" fill="hold"/>
                                        <p:tgtEl>
                                          <p:spTgt spid="62468"/>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2469"/>
                                        </p:tgtEl>
                                        <p:attrNameLst>
                                          <p:attrName>style.visibility</p:attrName>
                                        </p:attrNameLst>
                                      </p:cBhvr>
                                      <p:to>
                                        <p:strVal val="visible"/>
                                      </p:to>
                                    </p:set>
                                    <p:anim calcmode="lin" valueType="num">
                                      <p:cBhvr>
                                        <p:cTn id="28" dur="500" fill="hold"/>
                                        <p:tgtEl>
                                          <p:spTgt spid="62469"/>
                                        </p:tgtEl>
                                        <p:attrNameLst>
                                          <p:attrName>ppt_w</p:attrName>
                                        </p:attrNameLst>
                                      </p:cBhvr>
                                      <p:tavLst>
                                        <p:tav tm="0">
                                          <p:val>
                                            <p:fltVal val="0"/>
                                          </p:val>
                                        </p:tav>
                                        <p:tav tm="100000">
                                          <p:val>
                                            <p:strVal val="#ppt_w"/>
                                          </p:val>
                                        </p:tav>
                                      </p:tavLst>
                                    </p:anim>
                                    <p:anim calcmode="lin" valueType="num">
                                      <p:cBhvr>
                                        <p:cTn id="29" dur="500" fill="hold"/>
                                        <p:tgtEl>
                                          <p:spTgt spid="62469"/>
                                        </p:tgtEl>
                                        <p:attrNameLst>
                                          <p:attrName>ppt_h</p:attrName>
                                        </p:attrNameLst>
                                      </p:cBhvr>
                                      <p:tavLst>
                                        <p:tav tm="0">
                                          <p:val>
                                            <p:fltVal val="0"/>
                                          </p:val>
                                        </p:tav>
                                        <p:tav tm="100000">
                                          <p:val>
                                            <p:strVal val="#ppt_h"/>
                                          </p:val>
                                        </p:tav>
                                      </p:tavLst>
                                    </p:anim>
                                    <p:anim calcmode="lin" valueType="num">
                                      <p:cBhvr>
                                        <p:cTn id="30" dur="500" fill="hold"/>
                                        <p:tgtEl>
                                          <p:spTgt spid="62469"/>
                                        </p:tgtEl>
                                        <p:attrNameLst>
                                          <p:attrName>ppt_x</p:attrName>
                                        </p:attrNameLst>
                                      </p:cBhvr>
                                      <p:tavLst>
                                        <p:tav tm="0">
                                          <p:val>
                                            <p:fltVal val="0.5"/>
                                          </p:val>
                                        </p:tav>
                                        <p:tav tm="100000">
                                          <p:val>
                                            <p:strVal val="#ppt_x"/>
                                          </p:val>
                                        </p:tav>
                                      </p:tavLst>
                                    </p:anim>
                                    <p:anim calcmode="lin" valueType="num">
                                      <p:cBhvr>
                                        <p:cTn id="31" dur="500" fill="hold"/>
                                        <p:tgtEl>
                                          <p:spTgt spid="6246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2470"/>
                                        </p:tgtEl>
                                        <p:attrNameLst>
                                          <p:attrName>style.visibility</p:attrName>
                                        </p:attrNameLst>
                                      </p:cBhvr>
                                      <p:to>
                                        <p:strVal val="visible"/>
                                      </p:to>
                                    </p:set>
                                    <p:anim calcmode="lin" valueType="num">
                                      <p:cBhvr>
                                        <p:cTn id="36" dur="500" fill="hold"/>
                                        <p:tgtEl>
                                          <p:spTgt spid="62470"/>
                                        </p:tgtEl>
                                        <p:attrNameLst>
                                          <p:attrName>ppt_w</p:attrName>
                                        </p:attrNameLst>
                                      </p:cBhvr>
                                      <p:tavLst>
                                        <p:tav tm="0">
                                          <p:val>
                                            <p:fltVal val="0"/>
                                          </p:val>
                                        </p:tav>
                                        <p:tav tm="100000">
                                          <p:val>
                                            <p:strVal val="#ppt_w"/>
                                          </p:val>
                                        </p:tav>
                                      </p:tavLst>
                                    </p:anim>
                                    <p:anim calcmode="lin" valueType="num">
                                      <p:cBhvr>
                                        <p:cTn id="37" dur="500" fill="hold"/>
                                        <p:tgtEl>
                                          <p:spTgt spid="62470"/>
                                        </p:tgtEl>
                                        <p:attrNameLst>
                                          <p:attrName>ppt_h</p:attrName>
                                        </p:attrNameLst>
                                      </p:cBhvr>
                                      <p:tavLst>
                                        <p:tav tm="0">
                                          <p:val>
                                            <p:fltVal val="0"/>
                                          </p:val>
                                        </p:tav>
                                        <p:tav tm="100000">
                                          <p:val>
                                            <p:strVal val="#ppt_h"/>
                                          </p:val>
                                        </p:tav>
                                      </p:tavLst>
                                    </p:anim>
                                    <p:anim calcmode="lin" valueType="num">
                                      <p:cBhvr>
                                        <p:cTn id="38" dur="500" fill="hold"/>
                                        <p:tgtEl>
                                          <p:spTgt spid="62470"/>
                                        </p:tgtEl>
                                        <p:attrNameLst>
                                          <p:attrName>ppt_x</p:attrName>
                                        </p:attrNameLst>
                                      </p:cBhvr>
                                      <p:tavLst>
                                        <p:tav tm="0">
                                          <p:val>
                                            <p:fltVal val="0.5"/>
                                          </p:val>
                                        </p:tav>
                                        <p:tav tm="100000">
                                          <p:val>
                                            <p:strVal val="#ppt_x"/>
                                          </p:val>
                                        </p:tav>
                                      </p:tavLst>
                                    </p:anim>
                                    <p:anim calcmode="lin" valueType="num">
                                      <p:cBhvr>
                                        <p:cTn id="39" dur="500" fill="hold"/>
                                        <p:tgtEl>
                                          <p:spTgt spid="62470"/>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2471"/>
                                        </p:tgtEl>
                                        <p:attrNameLst>
                                          <p:attrName>style.visibility</p:attrName>
                                        </p:attrNameLst>
                                      </p:cBhvr>
                                      <p:to>
                                        <p:strVal val="visible"/>
                                      </p:to>
                                    </p:set>
                                    <p:anim calcmode="lin" valueType="num">
                                      <p:cBhvr>
                                        <p:cTn id="44" dur="500" fill="hold"/>
                                        <p:tgtEl>
                                          <p:spTgt spid="62471"/>
                                        </p:tgtEl>
                                        <p:attrNameLst>
                                          <p:attrName>ppt_w</p:attrName>
                                        </p:attrNameLst>
                                      </p:cBhvr>
                                      <p:tavLst>
                                        <p:tav tm="0">
                                          <p:val>
                                            <p:fltVal val="0"/>
                                          </p:val>
                                        </p:tav>
                                        <p:tav tm="100000">
                                          <p:val>
                                            <p:strVal val="#ppt_w"/>
                                          </p:val>
                                        </p:tav>
                                      </p:tavLst>
                                    </p:anim>
                                    <p:anim calcmode="lin" valueType="num">
                                      <p:cBhvr>
                                        <p:cTn id="45" dur="500" fill="hold"/>
                                        <p:tgtEl>
                                          <p:spTgt spid="62471"/>
                                        </p:tgtEl>
                                        <p:attrNameLst>
                                          <p:attrName>ppt_h</p:attrName>
                                        </p:attrNameLst>
                                      </p:cBhvr>
                                      <p:tavLst>
                                        <p:tav tm="0">
                                          <p:val>
                                            <p:fltVal val="0"/>
                                          </p:val>
                                        </p:tav>
                                        <p:tav tm="100000">
                                          <p:val>
                                            <p:strVal val="#ppt_h"/>
                                          </p:val>
                                        </p:tav>
                                      </p:tavLst>
                                    </p:anim>
                                    <p:anim calcmode="lin" valueType="num">
                                      <p:cBhvr>
                                        <p:cTn id="46" dur="500" fill="hold"/>
                                        <p:tgtEl>
                                          <p:spTgt spid="62471"/>
                                        </p:tgtEl>
                                        <p:attrNameLst>
                                          <p:attrName>ppt_x</p:attrName>
                                        </p:attrNameLst>
                                      </p:cBhvr>
                                      <p:tavLst>
                                        <p:tav tm="0">
                                          <p:val>
                                            <p:fltVal val="0.5"/>
                                          </p:val>
                                        </p:tav>
                                        <p:tav tm="100000">
                                          <p:val>
                                            <p:strVal val="#ppt_x"/>
                                          </p:val>
                                        </p:tav>
                                      </p:tavLst>
                                    </p:anim>
                                    <p:anim calcmode="lin" valueType="num">
                                      <p:cBhvr>
                                        <p:cTn id="47" dur="500" fill="hold"/>
                                        <p:tgtEl>
                                          <p:spTgt spid="62471"/>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 calcmode="lin" valueType="num">
                                      <p:cBhvr>
                                        <p:cTn id="52" dur="500" fill="hold"/>
                                        <p:tgtEl>
                                          <p:spTgt spid="62472"/>
                                        </p:tgtEl>
                                        <p:attrNameLst>
                                          <p:attrName>ppt_w</p:attrName>
                                        </p:attrNameLst>
                                      </p:cBhvr>
                                      <p:tavLst>
                                        <p:tav tm="0">
                                          <p:val>
                                            <p:fltVal val="0"/>
                                          </p:val>
                                        </p:tav>
                                        <p:tav tm="100000">
                                          <p:val>
                                            <p:strVal val="#ppt_w"/>
                                          </p:val>
                                        </p:tav>
                                      </p:tavLst>
                                    </p:anim>
                                    <p:anim calcmode="lin" valueType="num">
                                      <p:cBhvr>
                                        <p:cTn id="53" dur="500" fill="hold"/>
                                        <p:tgtEl>
                                          <p:spTgt spid="62472"/>
                                        </p:tgtEl>
                                        <p:attrNameLst>
                                          <p:attrName>ppt_h</p:attrName>
                                        </p:attrNameLst>
                                      </p:cBhvr>
                                      <p:tavLst>
                                        <p:tav tm="0">
                                          <p:val>
                                            <p:fltVal val="0"/>
                                          </p:val>
                                        </p:tav>
                                        <p:tav tm="100000">
                                          <p:val>
                                            <p:strVal val="#ppt_h"/>
                                          </p:val>
                                        </p:tav>
                                      </p:tavLst>
                                    </p:anim>
                                    <p:anim calcmode="lin" valueType="num">
                                      <p:cBhvr>
                                        <p:cTn id="54" dur="500" fill="hold"/>
                                        <p:tgtEl>
                                          <p:spTgt spid="62472"/>
                                        </p:tgtEl>
                                        <p:attrNameLst>
                                          <p:attrName>ppt_x</p:attrName>
                                        </p:attrNameLst>
                                      </p:cBhvr>
                                      <p:tavLst>
                                        <p:tav tm="0">
                                          <p:val>
                                            <p:fltVal val="0.5"/>
                                          </p:val>
                                        </p:tav>
                                        <p:tav tm="100000">
                                          <p:val>
                                            <p:strVal val="#ppt_x"/>
                                          </p:val>
                                        </p:tav>
                                      </p:tavLst>
                                    </p:anim>
                                    <p:anim calcmode="lin" valueType="num">
                                      <p:cBhvr>
                                        <p:cTn id="55" dur="500" fill="hold"/>
                                        <p:tgtEl>
                                          <p:spTgt spid="6247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2473"/>
                                        </p:tgtEl>
                                        <p:attrNameLst>
                                          <p:attrName>style.visibility</p:attrName>
                                        </p:attrNameLst>
                                      </p:cBhvr>
                                      <p:to>
                                        <p:strVal val="visible"/>
                                      </p:to>
                                    </p:set>
                                    <p:anim calcmode="lin" valueType="num">
                                      <p:cBhvr>
                                        <p:cTn id="60" dur="500" fill="hold"/>
                                        <p:tgtEl>
                                          <p:spTgt spid="62473"/>
                                        </p:tgtEl>
                                        <p:attrNameLst>
                                          <p:attrName>ppt_w</p:attrName>
                                        </p:attrNameLst>
                                      </p:cBhvr>
                                      <p:tavLst>
                                        <p:tav tm="0">
                                          <p:val>
                                            <p:fltVal val="0"/>
                                          </p:val>
                                        </p:tav>
                                        <p:tav tm="100000">
                                          <p:val>
                                            <p:strVal val="#ppt_w"/>
                                          </p:val>
                                        </p:tav>
                                      </p:tavLst>
                                    </p:anim>
                                    <p:anim calcmode="lin" valueType="num">
                                      <p:cBhvr>
                                        <p:cTn id="61" dur="500" fill="hold"/>
                                        <p:tgtEl>
                                          <p:spTgt spid="62473"/>
                                        </p:tgtEl>
                                        <p:attrNameLst>
                                          <p:attrName>ppt_h</p:attrName>
                                        </p:attrNameLst>
                                      </p:cBhvr>
                                      <p:tavLst>
                                        <p:tav tm="0">
                                          <p:val>
                                            <p:fltVal val="0"/>
                                          </p:val>
                                        </p:tav>
                                        <p:tav tm="100000">
                                          <p:val>
                                            <p:strVal val="#ppt_h"/>
                                          </p:val>
                                        </p:tav>
                                      </p:tavLst>
                                    </p:anim>
                                    <p:anim calcmode="lin" valueType="num">
                                      <p:cBhvr>
                                        <p:cTn id="62" dur="500" fill="hold"/>
                                        <p:tgtEl>
                                          <p:spTgt spid="62473"/>
                                        </p:tgtEl>
                                        <p:attrNameLst>
                                          <p:attrName>ppt_x</p:attrName>
                                        </p:attrNameLst>
                                      </p:cBhvr>
                                      <p:tavLst>
                                        <p:tav tm="0">
                                          <p:val>
                                            <p:fltVal val="0.5"/>
                                          </p:val>
                                        </p:tav>
                                        <p:tav tm="100000">
                                          <p:val>
                                            <p:strVal val="#ppt_x"/>
                                          </p:val>
                                        </p:tav>
                                      </p:tavLst>
                                    </p:anim>
                                    <p:anim calcmode="lin" valueType="num">
                                      <p:cBhvr>
                                        <p:cTn id="63" dur="500" fill="hold"/>
                                        <p:tgtEl>
                                          <p:spTgt spid="624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P spid="62469" grpId="0" autoUpdateAnimBg="0"/>
      <p:bldP spid="62470" grpId="0" autoUpdateAnimBg="0"/>
      <p:bldP spid="62471" grpId="0" autoUpdateAnimBg="0"/>
      <p:bldP spid="62472" grpId="0" autoUpdateAnimBg="0"/>
      <p:bldP spid="6247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5404"/>
            <a:ext cx="9144000" cy="68913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49187" name="Group 3"/>
          <p:cNvGrpSpPr>
            <a:grpSpLocks/>
          </p:cNvGrpSpPr>
          <p:nvPr/>
        </p:nvGrpSpPr>
        <p:grpSpPr bwMode="auto">
          <a:xfrm>
            <a:off x="0" y="5327653"/>
            <a:ext cx="8831263" cy="1168400"/>
            <a:chOff x="48" y="3556"/>
            <a:chExt cx="5415" cy="736"/>
          </a:xfrm>
        </p:grpSpPr>
        <p:sp>
          <p:nvSpPr>
            <p:cNvPr id="349188" name="Text Box 4"/>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endParaRPr lang="ko-KR" altLang="en-US" sz="1200" b="1" u="none">
                <a:solidFill>
                  <a:schemeClr val="tx1"/>
                </a:solidFill>
                <a:effectLst>
                  <a:outerShdw blurRad="38100" dist="38100" dir="2700000" algn="tl">
                    <a:srgbClr val="000000"/>
                  </a:outerShdw>
                </a:effectLst>
                <a:latin typeface="Times New Roman" charset="0"/>
                <a:ea typeface="굴림" charset="0"/>
                <a:cs typeface="굴림" charset="0"/>
              </a:endParaRPr>
            </a:p>
          </p:txBody>
        </p:sp>
        <p:sp>
          <p:nvSpPr>
            <p:cNvPr id="349189" name="Text Box 5"/>
            <p:cNvSpPr txBox="1">
              <a:spLocks noChangeArrowheads="1"/>
            </p:cNvSpPr>
            <p:nvPr/>
          </p:nvSpPr>
          <p:spPr bwMode="auto">
            <a:xfrm>
              <a:off x="409" y="3556"/>
              <a:ext cx="5054" cy="538"/>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altLang="ko-KR" sz="2000" b="1" i="1" u="none">
                  <a:solidFill>
                    <a:srgbClr val="FAFD00"/>
                  </a:solidFill>
                  <a:latin typeface="Times New Roman" charset="0"/>
                  <a:ea typeface="굴림" charset="0"/>
                  <a:cs typeface="굴림" charset="0"/>
                </a:rPr>
                <a:t>Bible…Amolo Leino modo kocho </a:t>
              </a:r>
            </a:p>
            <a:p>
              <a:pPr>
                <a:spcBef>
                  <a:spcPct val="50000"/>
                </a:spcBef>
              </a:pPr>
              <a:r>
                <a:rPr lang="en-US" altLang="ko-KR" sz="2000" b="1" i="1" u="none">
                  <a:solidFill>
                    <a:srgbClr val="FAFD00"/>
                  </a:solidFill>
                  <a:latin typeface="Times New Roman" charset="0"/>
                  <a:ea typeface="굴림" charset="0"/>
                  <a:cs typeface="굴림" charset="0"/>
                </a:rPr>
                <a:t>Ministries International Inc. Fort Worth, Texas</a:t>
              </a:r>
              <a:endParaRPr lang="en-US" altLang="ko-KR" sz="1800" b="1" u="none">
                <a:solidFill>
                  <a:srgbClr val="FAFD00"/>
                </a:solidFill>
                <a:latin typeface="Times New Roman" charset="0"/>
                <a:ea typeface="굴림" charset="0"/>
                <a:cs typeface="굴림" charset="0"/>
              </a:endParaRPr>
            </a:p>
          </p:txBody>
        </p:sp>
        <p:sp>
          <p:nvSpPr>
            <p:cNvPr id="349190" name="Text Box 6"/>
            <p:cNvSpPr txBox="1">
              <a:spLocks noChangeArrowheads="1"/>
            </p:cNvSpPr>
            <p:nvPr/>
          </p:nvSpPr>
          <p:spPr bwMode="auto">
            <a:xfrm>
              <a:off x="1957" y="4042"/>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a:spcBef>
                  <a:spcPct val="50000"/>
                </a:spcBef>
              </a:pPr>
              <a:r>
                <a:rPr lang="en-US" altLang="ko-KR" sz="2000" u="none">
                  <a:solidFill>
                    <a:srgbClr val="FFFB0C"/>
                  </a:solidFill>
                  <a:latin typeface="Helvetica" charset="0"/>
                  <a:ea typeface="굴림" charset="0"/>
                  <a:cs typeface="굴림" charset="0"/>
                </a:rPr>
                <a:t>www.biblebasically.org</a:t>
              </a:r>
            </a:p>
          </p:txBody>
        </p:sp>
      </p:grpSp>
      <p:sp>
        <p:nvSpPr>
          <p:cNvPr id="349191" name="Text Box 7"/>
          <p:cNvSpPr txBox="1">
            <a:spLocks noChangeArrowheads="1"/>
          </p:cNvSpPr>
          <p:nvPr/>
        </p:nvSpPr>
        <p:spPr bwMode="auto">
          <a:xfrm>
            <a:off x="471488" y="6545263"/>
            <a:ext cx="93345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ko-KR" sz="900" b="1" u="none">
                <a:solidFill>
                  <a:srgbClr val="FFFFFF"/>
                </a:solidFill>
                <a:ea typeface="굴림" charset="0"/>
                <a:cs typeface="굴림" charset="0"/>
              </a:rPr>
              <a:t>©2004 TBBMI</a:t>
            </a:r>
          </a:p>
        </p:txBody>
      </p:sp>
      <p:sp>
        <p:nvSpPr>
          <p:cNvPr id="349192" name="Rectangle 8"/>
          <p:cNvSpPr>
            <a:spLocks noChangeArrowheads="1"/>
          </p:cNvSpPr>
          <p:nvPr/>
        </p:nvSpPr>
        <p:spPr bwMode="auto">
          <a:xfrm>
            <a:off x="7648575" y="6527800"/>
            <a:ext cx="6032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ko-KR" b="1" u="none">
                <a:solidFill>
                  <a:srgbClr val="FFFFFF"/>
                </a:solidFill>
                <a:ea typeface="굴림" charset="0"/>
                <a:cs typeface="굴림" charset="0"/>
              </a:rPr>
              <a:t>8.0.01.</a:t>
            </a:r>
          </a:p>
        </p:txBody>
      </p:sp>
      <p:sp>
        <p:nvSpPr>
          <p:cNvPr id="349193" name="Text Box 9"/>
          <p:cNvSpPr txBox="1">
            <a:spLocks noChangeArrowheads="1"/>
          </p:cNvSpPr>
          <p:nvPr/>
        </p:nvSpPr>
        <p:spPr bwMode="auto">
          <a:xfrm>
            <a:off x="8080375" y="6527800"/>
            <a:ext cx="3365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ko-KR" b="1" u="none">
                <a:solidFill>
                  <a:srgbClr val="FFFFFF"/>
                </a:solidFill>
                <a:ea typeface="굴림" charset="0"/>
                <a:cs typeface="굴림" charset="0"/>
              </a:rPr>
              <a:t>04</a:t>
            </a:r>
          </a:p>
        </p:txBody>
      </p:sp>
      <p:sp>
        <p:nvSpPr>
          <p:cNvPr id="349194" name="WordArt 10"/>
          <p:cNvSpPr>
            <a:spLocks noChangeArrowheads="1" noChangeShapeType="1" noTextEdit="1"/>
          </p:cNvSpPr>
          <p:nvPr/>
        </p:nvSpPr>
        <p:spPr bwMode="auto">
          <a:xfrm>
            <a:off x="1454150" y="427038"/>
            <a:ext cx="8702675" cy="4665662"/>
          </a:xfrm>
          <a:prstGeom prst="rect">
            <a:avLst/>
          </a:prstGeom>
          <a:extLst>
            <a:ext uri="{AF507438-7753-43e0-B8FC-AC1667EBCBE1}">
              <a14:hiddenEffects xmlns:a14="http://schemas.microsoft.com/office/drawing/2010/main" xmlns="">
                <a:effectLst/>
              </a14:hiddenEffects>
            </a:ext>
          </a:extLst>
        </p:spPr>
        <p:txBody>
          <a:bodyPr wrap="none" fromWordArt="1">
            <a:prstTxWarp prst="textDeflateBottom">
              <a:avLst>
                <a:gd name="adj" fmla="val 80532"/>
              </a:avLst>
            </a:prstTxWarp>
            <a:scene3d>
              <a:camera prst="legacyPerspectiveFront">
                <a:rot lat="19799999" lon="19439998" rev="0"/>
              </a:camera>
              <a:lightRig rig="legacyNormal2" dir="t"/>
            </a:scene3d>
            <a:sp3d extrusionH="354000" prstMaterial="legacyMatte">
              <a:extrusionClr>
                <a:srgbClr val="939676"/>
              </a:extrusionClr>
            </a:sp3d>
          </a:bodyPr>
          <a:lstStyle/>
          <a:p>
            <a:r>
              <a:rPr lang="en-US" sz="3600" kern="10">
                <a:ln w="9525">
                  <a:round/>
                  <a:headEnd/>
                  <a:tailEnd/>
                </a:ln>
                <a:gradFill rotWithShape="0">
                  <a:gsLst>
                    <a:gs pos="0">
                      <a:srgbClr val="FFFF00"/>
                    </a:gs>
                    <a:gs pos="100000">
                      <a:srgbClr val="FFFF00">
                        <a:gamma/>
                        <a:tint val="73725"/>
                        <a:invGamma/>
                      </a:srgbClr>
                    </a:gs>
                  </a:gsLst>
                  <a:lin ang="5400000" scaled="1"/>
                </a:gradFill>
                <a:latin typeface="Impact"/>
                <a:ea typeface="Impact"/>
                <a:cs typeface="Impact"/>
              </a:rPr>
              <a:t>Bible…</a:t>
            </a:r>
          </a:p>
          <a:p>
            <a:r>
              <a:rPr lang="en-US" sz="3600" kern="10">
                <a:ln w="9525">
                  <a:round/>
                  <a:headEnd/>
                  <a:tailEnd/>
                </a:ln>
                <a:gradFill rotWithShape="0">
                  <a:gsLst>
                    <a:gs pos="0">
                      <a:srgbClr val="FFFF00"/>
                    </a:gs>
                    <a:gs pos="100000">
                      <a:srgbClr val="FFFF00">
                        <a:gamma/>
                        <a:tint val="73725"/>
                        <a:invGamma/>
                      </a:srgbClr>
                    </a:gs>
                  </a:gsLst>
                  <a:lin ang="5400000" scaled="1"/>
                </a:gradFill>
                <a:latin typeface="Impact"/>
                <a:ea typeface="Impact"/>
                <a:cs typeface="Impact"/>
              </a:rPr>
              <a:t>Amolo Leino</a:t>
            </a:r>
          </a:p>
        </p:txBody>
      </p:sp>
      <p:sp>
        <p:nvSpPr>
          <p:cNvPr id="11" name="Rectangle 10"/>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eaLnBrk="1" hangingPunct="1">
              <a:spcBef>
                <a:spcPct val="20000"/>
              </a:spcBef>
              <a:spcAft>
                <a:spcPts val="0"/>
              </a:spcAft>
              <a:buClr>
                <a:srgbClr val="FFCC00"/>
              </a:buClr>
              <a:buSzPct val="70000"/>
              <a:buFont typeface="Wingdings" charset="0"/>
              <a:buNone/>
              <a:defRPr/>
            </a:pPr>
            <a:r>
              <a:rPr lang="en-US" sz="2000" b="1" u="none" kern="0" dirty="0">
                <a:solidFill>
                  <a:srgbClr val="FFFFFF"/>
                </a:solidFill>
                <a:effectLst>
                  <a:outerShdw blurRad="38100" dist="38100" dir="2700000" algn="tl">
                    <a:srgbClr val="000000"/>
                  </a:outerShdw>
                </a:effectLst>
                <a:latin typeface="Arial"/>
                <a:cs typeface="Arial"/>
              </a:rPr>
              <a:t>Designed by Dr. John Fryman, Texas, USA • </a:t>
            </a:r>
            <a:r>
              <a:rPr lang="en-US" sz="2000" b="1" u="none" kern="0" dirty="0" err="1">
                <a:solidFill>
                  <a:srgbClr val="FFFFFF"/>
                </a:solidFill>
                <a:effectLst>
                  <a:outerShdw blurRad="38100" dist="38100" dir="2700000" algn="tl">
                    <a:srgbClr val="000000"/>
                  </a:outerShdw>
                </a:effectLst>
                <a:latin typeface="Arial"/>
                <a:cs typeface="Arial"/>
              </a:rPr>
              <a:t>BibleBasically.org</a:t>
            </a:r>
            <a:br>
              <a:rPr lang="en-US" sz="2000" b="1" u="none" kern="0" dirty="0">
                <a:solidFill>
                  <a:srgbClr val="FFFFFF"/>
                </a:solidFill>
                <a:effectLst>
                  <a:outerShdw blurRad="38100" dist="38100" dir="2700000" algn="tl">
                    <a:srgbClr val="000000"/>
                  </a:outerShdw>
                </a:effectLst>
                <a:latin typeface="Arial"/>
                <a:cs typeface="Arial"/>
              </a:rPr>
            </a:br>
            <a:r>
              <a:rPr lang="en-US" sz="2000" b="1" u="none" kern="0" dirty="0">
                <a:solidFill>
                  <a:srgbClr val="FFFFFF"/>
                </a:solidFill>
                <a:effectLst>
                  <a:outerShdw blurRad="38100" dist="38100" dir="2700000" algn="tl">
                    <a:srgbClr val="000000"/>
                  </a:outerShdw>
                </a:effectLst>
                <a:latin typeface="Arial"/>
                <a:cs typeface="Arial"/>
              </a:rPr>
              <a:t>Taught by Dr. Rick Griffith, Singapore Bible College</a:t>
            </a:r>
            <a:br>
              <a:rPr lang="en-US" sz="2000" b="1" u="none" kern="0" dirty="0">
                <a:solidFill>
                  <a:srgbClr val="FFFFFF"/>
                </a:solidFill>
                <a:effectLst>
                  <a:outerShdw blurRad="38100" dist="38100" dir="2700000" algn="tl">
                    <a:srgbClr val="000000"/>
                  </a:outerShdw>
                </a:effectLst>
                <a:latin typeface="Arial"/>
                <a:cs typeface="Arial"/>
              </a:rPr>
            </a:br>
            <a:r>
              <a:rPr lang="en-US" sz="2000" b="1" u="none" kern="0" dirty="0">
                <a:solidFill>
                  <a:srgbClr val="FFFFFF"/>
                </a:solidFill>
                <a:effectLst>
                  <a:outerShdw blurRad="38100" dist="38100" dir="2700000" algn="tl">
                    <a:srgbClr val="000000"/>
                  </a:outerShdw>
                </a:effectLst>
                <a:latin typeface="Arial"/>
                <a:cs typeface="Arial"/>
              </a:rPr>
              <a:t>All files in many languages for free download at BibleStudyDownloads.org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26" name="Rectangle 22"/>
          <p:cNvSpPr>
            <a:spLocks noChangeArrowheads="1"/>
          </p:cNvSpPr>
          <p:nvPr/>
        </p:nvSpPr>
        <p:spPr bwMode="auto">
          <a:xfrm rot="1080000">
            <a:off x="6281738" y="3060700"/>
            <a:ext cx="2862262"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b="1" u="none">
                <a:solidFill>
                  <a:srgbClr val="3333CC"/>
                </a:solidFill>
                <a:latin typeface="Times" charset="0"/>
              </a:rPr>
              <a:t>ADIVANO?</a:t>
            </a:r>
          </a:p>
        </p:txBody>
      </p:sp>
      <p:sp>
        <p:nvSpPr>
          <p:cNvPr id="123928" name="Rectangle 24"/>
          <p:cNvSpPr>
            <a:spLocks noChangeArrowheads="1"/>
          </p:cNvSpPr>
          <p:nvPr/>
        </p:nvSpPr>
        <p:spPr bwMode="auto">
          <a:xfrm rot="360000">
            <a:off x="0" y="5494338"/>
            <a:ext cx="9423400" cy="576262"/>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r>
              <a:rPr lang="en-US" sz="3200" b="1" u="none">
                <a:solidFill>
                  <a:srgbClr val="3333CC"/>
                </a:solidFill>
                <a:latin typeface="Times" charset="0"/>
              </a:rPr>
              <a:t>KOHIBVII-O KALI NO KALI YI KATHEWE?</a:t>
            </a:r>
          </a:p>
        </p:txBody>
      </p:sp>
      <p:sp>
        <p:nvSpPr>
          <p:cNvPr id="123927" name="Rectangle 23"/>
          <p:cNvSpPr>
            <a:spLocks noChangeArrowheads="1"/>
          </p:cNvSpPr>
          <p:nvPr/>
        </p:nvSpPr>
        <p:spPr bwMode="auto">
          <a:xfrm rot="360000">
            <a:off x="711200" y="3705225"/>
            <a:ext cx="1592263"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b="1" u="none">
                <a:solidFill>
                  <a:srgbClr val="3333CC"/>
                </a:solidFill>
                <a:latin typeface="Times" charset="0"/>
              </a:rPr>
              <a:t>OMEI</a:t>
            </a:r>
          </a:p>
        </p:txBody>
      </p:sp>
      <p:sp>
        <p:nvSpPr>
          <p:cNvPr id="123925" name="Rectangle 21"/>
          <p:cNvSpPr>
            <a:spLocks noChangeArrowheads="1"/>
          </p:cNvSpPr>
          <p:nvPr/>
        </p:nvSpPr>
        <p:spPr bwMode="auto">
          <a:xfrm rot="900000">
            <a:off x="693738" y="2955925"/>
            <a:ext cx="2751137"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b="1" u="none">
                <a:solidFill>
                  <a:srgbClr val="3333CC"/>
                </a:solidFill>
                <a:latin typeface="Times" charset="0"/>
              </a:rPr>
              <a:t>LARIIBVII</a:t>
            </a:r>
          </a:p>
        </p:txBody>
      </p:sp>
      <p:sp>
        <p:nvSpPr>
          <p:cNvPr id="123924" name="Rectangle 20"/>
          <p:cNvSpPr>
            <a:spLocks noChangeArrowheads="1"/>
          </p:cNvSpPr>
          <p:nvPr/>
        </p:nvSpPr>
        <p:spPr bwMode="auto">
          <a:xfrm rot="1920000">
            <a:off x="4446588" y="1219200"/>
            <a:ext cx="4697412"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b="1" u="none">
                <a:solidFill>
                  <a:srgbClr val="3333CC"/>
                </a:solidFill>
                <a:latin typeface="Times" charset="0"/>
              </a:rPr>
              <a:t>ATHINO ADI SOE?</a:t>
            </a:r>
          </a:p>
        </p:txBody>
      </p:sp>
      <p:sp>
        <p:nvSpPr>
          <p:cNvPr id="123923" name="Rectangle 19"/>
          <p:cNvSpPr>
            <a:spLocks noChangeArrowheads="1"/>
          </p:cNvSpPr>
          <p:nvPr/>
        </p:nvSpPr>
        <p:spPr bwMode="auto">
          <a:xfrm rot="20340000">
            <a:off x="538163" y="1157288"/>
            <a:ext cx="4329112"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b="1" u="none">
                <a:solidFill>
                  <a:srgbClr val="3333CC"/>
                </a:solidFill>
                <a:latin typeface="Times" charset="0"/>
              </a:rPr>
              <a:t>ATHINO ADI PE?</a:t>
            </a:r>
          </a:p>
        </p:txBody>
      </p:sp>
      <p:graphicFrame>
        <p:nvGraphicFramePr>
          <p:cNvPr id="12390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2" imgW="3949700" imgH="2755900" progId="MS_ClipArt_Gallery">
                  <p:embed/>
                </p:oleObj>
              </mc:Choice>
              <mc:Fallback>
                <p:oleObj name="Microsoft ClipArt Gallery" r:id="rId2" imgW="3949700" imgH="2755900" progId="MS_ClipArt_Gallery">
                  <p:embed/>
                  <p:pic>
                    <p:nvPicPr>
                      <p:cNvPr id="0"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123909" name="Rectangle 5"/>
          <p:cNvSpPr>
            <a:spLocks noChangeArrowheads="1"/>
          </p:cNvSpPr>
          <p:nvPr/>
        </p:nvSpPr>
        <p:spPr bwMode="auto">
          <a:xfrm rot="20700000">
            <a:off x="6804025" y="4395788"/>
            <a:ext cx="145097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b="1" u="none">
                <a:solidFill>
                  <a:srgbClr val="3333CC"/>
                </a:solidFill>
                <a:latin typeface="Times" charset="0"/>
              </a:rPr>
              <a:t>TARI</a:t>
            </a:r>
          </a:p>
        </p:txBody>
      </p:sp>
      <p:sp>
        <p:nvSpPr>
          <p:cNvPr id="123915" name="WordArt 11"/>
          <p:cNvSpPr>
            <a:spLocks noChangeArrowheads="1" noChangeShapeType="1" noTextEdit="1"/>
          </p:cNvSpPr>
          <p:nvPr/>
        </p:nvSpPr>
        <p:spPr bwMode="auto">
          <a:xfrm>
            <a:off x="488950" y="879475"/>
            <a:ext cx="7600950" cy="5630863"/>
          </a:xfrm>
          <a:prstGeom prst="rect">
            <a:avLst/>
          </a:prstGeom>
          <a:extLst>
            <a:ext uri="{AF507438-7753-43e0-B8FC-AC1667EBCBE1}">
              <a14:hiddenEffects xmlns:a14="http://schemas.microsoft.com/office/drawing/2010/main" xmlns="">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r>
              <a:rPr lang="en-US" sz="3600" kern="10">
                <a:ln w="9525">
                  <a:round/>
                  <a:headEnd/>
                  <a:tailEnd/>
                </a:ln>
                <a:gradFill rotWithShape="0">
                  <a:gsLst>
                    <a:gs pos="0">
                      <a:srgbClr val="FFE701"/>
                    </a:gs>
                    <a:gs pos="100000">
                      <a:srgbClr val="FE3E02"/>
                    </a:gs>
                  </a:gsLst>
                  <a:lin ang="5400000" scaled="1"/>
                </a:gradFill>
                <a:latin typeface="Impact"/>
                <a:ea typeface="Impact"/>
                <a:cs typeface="Impact"/>
              </a:rPr>
              <a:t>Sokhropio!</a:t>
            </a:r>
          </a:p>
        </p:txBody>
      </p:sp>
      <p:sp>
        <p:nvSpPr>
          <p:cNvPr id="123916" name="Text Box 1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23918" name="Text Box 14"/>
          <p:cNvSpPr txBox="1">
            <a:spLocks noChangeArrowheads="1"/>
          </p:cNvSpPr>
          <p:nvPr/>
        </p:nvSpPr>
        <p:spPr bwMode="auto">
          <a:xfrm>
            <a:off x="8797925" y="640715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123919" name="Text Box 15"/>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123922" name="Text Box 1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17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100"/>
                                  </p:stCondLst>
                                  <p:childTnLst>
                                    <p:set>
                                      <p:cBhvr>
                                        <p:cTn id="6" dur="1" fill="hold">
                                          <p:stCondLst>
                                            <p:cond delay="0"/>
                                          </p:stCondLst>
                                        </p:cTn>
                                        <p:tgtEl>
                                          <p:spTgt spid="123915"/>
                                        </p:tgtEl>
                                        <p:attrNameLst>
                                          <p:attrName>style.visibility</p:attrName>
                                        </p:attrNameLst>
                                      </p:cBhvr>
                                      <p:to>
                                        <p:strVal val="visible"/>
                                      </p:to>
                                    </p:set>
                                    <p:anim calcmode="lin" valueType="num">
                                      <p:cBhvr additive="base">
                                        <p:cTn id="7" dur="5000" fill="hold"/>
                                        <p:tgtEl>
                                          <p:spTgt spid="123915"/>
                                        </p:tgtEl>
                                        <p:attrNameLst>
                                          <p:attrName>ppt_x</p:attrName>
                                        </p:attrNameLst>
                                      </p:cBhvr>
                                      <p:tavLst>
                                        <p:tav tm="0">
                                          <p:val>
                                            <p:strVal val="#ppt_x"/>
                                          </p:val>
                                        </p:tav>
                                        <p:tav tm="100000">
                                          <p:val>
                                            <p:strVal val="#ppt_x"/>
                                          </p:val>
                                        </p:tav>
                                      </p:tavLst>
                                    </p:anim>
                                    <p:anim calcmode="lin" valueType="num">
                                      <p:cBhvr additive="base">
                                        <p:cTn id="8" dur="5000" fill="hold"/>
                                        <p:tgtEl>
                                          <p:spTgt spid="1239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23925"/>
                                        </p:tgtEl>
                                        <p:attrNameLst>
                                          <p:attrName>style.visibility</p:attrName>
                                        </p:attrNameLst>
                                      </p:cBhvr>
                                      <p:to>
                                        <p:strVal val="visible"/>
                                      </p:to>
                                    </p:set>
                                    <p:anim calcmode="lin" valueType="num">
                                      <p:cBhvr>
                                        <p:cTn id="13" dur="500" fill="hold"/>
                                        <p:tgtEl>
                                          <p:spTgt spid="123925"/>
                                        </p:tgtEl>
                                        <p:attrNameLst>
                                          <p:attrName>ppt_w</p:attrName>
                                        </p:attrNameLst>
                                      </p:cBhvr>
                                      <p:tavLst>
                                        <p:tav tm="0">
                                          <p:val>
                                            <p:fltVal val="0"/>
                                          </p:val>
                                        </p:tav>
                                        <p:tav tm="100000">
                                          <p:val>
                                            <p:strVal val="#ppt_w"/>
                                          </p:val>
                                        </p:tav>
                                      </p:tavLst>
                                    </p:anim>
                                    <p:anim calcmode="lin" valueType="num">
                                      <p:cBhvr>
                                        <p:cTn id="14" dur="500" fill="hold"/>
                                        <p:tgtEl>
                                          <p:spTgt spid="123925"/>
                                        </p:tgtEl>
                                        <p:attrNameLst>
                                          <p:attrName>ppt_h</p:attrName>
                                        </p:attrNameLst>
                                      </p:cBhvr>
                                      <p:tavLst>
                                        <p:tav tm="0">
                                          <p:val>
                                            <p:fltVal val="0"/>
                                          </p:val>
                                        </p:tav>
                                        <p:tav tm="100000">
                                          <p:val>
                                            <p:strVal val="#ppt_h"/>
                                          </p:val>
                                        </p:tav>
                                      </p:tavLst>
                                    </p:anim>
                                    <p:anim calcmode="lin" valueType="num">
                                      <p:cBhvr>
                                        <p:cTn id="15" dur="500" fill="hold"/>
                                        <p:tgtEl>
                                          <p:spTgt spid="123925"/>
                                        </p:tgtEl>
                                        <p:attrNameLst>
                                          <p:attrName>ppt_x</p:attrName>
                                        </p:attrNameLst>
                                      </p:cBhvr>
                                      <p:tavLst>
                                        <p:tav tm="0">
                                          <p:val>
                                            <p:fltVal val="0.5"/>
                                          </p:val>
                                        </p:tav>
                                        <p:tav tm="100000">
                                          <p:val>
                                            <p:strVal val="#ppt_x"/>
                                          </p:val>
                                        </p:tav>
                                      </p:tavLst>
                                    </p:anim>
                                    <p:anim calcmode="lin" valueType="num">
                                      <p:cBhvr>
                                        <p:cTn id="16" dur="500" fill="hold"/>
                                        <p:tgtEl>
                                          <p:spTgt spid="123925"/>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23927"/>
                                        </p:tgtEl>
                                        <p:attrNameLst>
                                          <p:attrName>style.visibility</p:attrName>
                                        </p:attrNameLst>
                                      </p:cBhvr>
                                      <p:to>
                                        <p:strVal val="visible"/>
                                      </p:to>
                                    </p:set>
                                    <p:anim calcmode="lin" valueType="num">
                                      <p:cBhvr>
                                        <p:cTn id="21" dur="500" fill="hold"/>
                                        <p:tgtEl>
                                          <p:spTgt spid="123927"/>
                                        </p:tgtEl>
                                        <p:attrNameLst>
                                          <p:attrName>ppt_w</p:attrName>
                                        </p:attrNameLst>
                                      </p:cBhvr>
                                      <p:tavLst>
                                        <p:tav tm="0">
                                          <p:val>
                                            <p:fltVal val="0"/>
                                          </p:val>
                                        </p:tav>
                                        <p:tav tm="100000">
                                          <p:val>
                                            <p:strVal val="#ppt_w"/>
                                          </p:val>
                                        </p:tav>
                                      </p:tavLst>
                                    </p:anim>
                                    <p:anim calcmode="lin" valueType="num">
                                      <p:cBhvr>
                                        <p:cTn id="22" dur="500" fill="hold"/>
                                        <p:tgtEl>
                                          <p:spTgt spid="123927"/>
                                        </p:tgtEl>
                                        <p:attrNameLst>
                                          <p:attrName>ppt_h</p:attrName>
                                        </p:attrNameLst>
                                      </p:cBhvr>
                                      <p:tavLst>
                                        <p:tav tm="0">
                                          <p:val>
                                            <p:fltVal val="0"/>
                                          </p:val>
                                        </p:tav>
                                        <p:tav tm="100000">
                                          <p:val>
                                            <p:strVal val="#ppt_h"/>
                                          </p:val>
                                        </p:tav>
                                      </p:tavLst>
                                    </p:anim>
                                    <p:anim calcmode="lin" valueType="num">
                                      <p:cBhvr>
                                        <p:cTn id="23" dur="500" fill="hold"/>
                                        <p:tgtEl>
                                          <p:spTgt spid="123927"/>
                                        </p:tgtEl>
                                        <p:attrNameLst>
                                          <p:attrName>ppt_x</p:attrName>
                                        </p:attrNameLst>
                                      </p:cBhvr>
                                      <p:tavLst>
                                        <p:tav tm="0">
                                          <p:val>
                                            <p:fltVal val="0.5"/>
                                          </p:val>
                                        </p:tav>
                                        <p:tav tm="100000">
                                          <p:val>
                                            <p:strVal val="#ppt_x"/>
                                          </p:val>
                                        </p:tav>
                                      </p:tavLst>
                                    </p:anim>
                                    <p:anim calcmode="lin" valueType="num">
                                      <p:cBhvr>
                                        <p:cTn id="24" dur="500" fill="hold"/>
                                        <p:tgtEl>
                                          <p:spTgt spid="12392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23923"/>
                                        </p:tgtEl>
                                        <p:attrNameLst>
                                          <p:attrName>style.visibility</p:attrName>
                                        </p:attrNameLst>
                                      </p:cBhvr>
                                      <p:to>
                                        <p:strVal val="visible"/>
                                      </p:to>
                                    </p:set>
                                    <p:anim calcmode="lin" valueType="num">
                                      <p:cBhvr>
                                        <p:cTn id="29" dur="500" fill="hold"/>
                                        <p:tgtEl>
                                          <p:spTgt spid="123923"/>
                                        </p:tgtEl>
                                        <p:attrNameLst>
                                          <p:attrName>ppt_w</p:attrName>
                                        </p:attrNameLst>
                                      </p:cBhvr>
                                      <p:tavLst>
                                        <p:tav tm="0">
                                          <p:val>
                                            <p:fltVal val="0"/>
                                          </p:val>
                                        </p:tav>
                                        <p:tav tm="100000">
                                          <p:val>
                                            <p:strVal val="#ppt_w"/>
                                          </p:val>
                                        </p:tav>
                                      </p:tavLst>
                                    </p:anim>
                                    <p:anim calcmode="lin" valueType="num">
                                      <p:cBhvr>
                                        <p:cTn id="30" dur="500" fill="hold"/>
                                        <p:tgtEl>
                                          <p:spTgt spid="123923"/>
                                        </p:tgtEl>
                                        <p:attrNameLst>
                                          <p:attrName>ppt_h</p:attrName>
                                        </p:attrNameLst>
                                      </p:cBhvr>
                                      <p:tavLst>
                                        <p:tav tm="0">
                                          <p:val>
                                            <p:fltVal val="0"/>
                                          </p:val>
                                        </p:tav>
                                        <p:tav tm="100000">
                                          <p:val>
                                            <p:strVal val="#ppt_h"/>
                                          </p:val>
                                        </p:tav>
                                      </p:tavLst>
                                    </p:anim>
                                    <p:anim calcmode="lin" valueType="num">
                                      <p:cBhvr>
                                        <p:cTn id="31" dur="500" fill="hold"/>
                                        <p:tgtEl>
                                          <p:spTgt spid="123923"/>
                                        </p:tgtEl>
                                        <p:attrNameLst>
                                          <p:attrName>ppt_x</p:attrName>
                                        </p:attrNameLst>
                                      </p:cBhvr>
                                      <p:tavLst>
                                        <p:tav tm="0">
                                          <p:val>
                                            <p:fltVal val="0.5"/>
                                          </p:val>
                                        </p:tav>
                                        <p:tav tm="100000">
                                          <p:val>
                                            <p:strVal val="#ppt_x"/>
                                          </p:val>
                                        </p:tav>
                                      </p:tavLst>
                                    </p:anim>
                                    <p:anim calcmode="lin" valueType="num">
                                      <p:cBhvr>
                                        <p:cTn id="32" dur="500" fill="hold"/>
                                        <p:tgtEl>
                                          <p:spTgt spid="123923"/>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23926"/>
                                        </p:tgtEl>
                                        <p:attrNameLst>
                                          <p:attrName>style.visibility</p:attrName>
                                        </p:attrNameLst>
                                      </p:cBhvr>
                                      <p:to>
                                        <p:strVal val="visible"/>
                                      </p:to>
                                    </p:set>
                                    <p:anim calcmode="lin" valueType="num">
                                      <p:cBhvr>
                                        <p:cTn id="37" dur="500" fill="hold"/>
                                        <p:tgtEl>
                                          <p:spTgt spid="123926"/>
                                        </p:tgtEl>
                                        <p:attrNameLst>
                                          <p:attrName>ppt_w</p:attrName>
                                        </p:attrNameLst>
                                      </p:cBhvr>
                                      <p:tavLst>
                                        <p:tav tm="0">
                                          <p:val>
                                            <p:fltVal val="0"/>
                                          </p:val>
                                        </p:tav>
                                        <p:tav tm="100000">
                                          <p:val>
                                            <p:strVal val="#ppt_w"/>
                                          </p:val>
                                        </p:tav>
                                      </p:tavLst>
                                    </p:anim>
                                    <p:anim calcmode="lin" valueType="num">
                                      <p:cBhvr>
                                        <p:cTn id="38" dur="500" fill="hold"/>
                                        <p:tgtEl>
                                          <p:spTgt spid="123926"/>
                                        </p:tgtEl>
                                        <p:attrNameLst>
                                          <p:attrName>ppt_h</p:attrName>
                                        </p:attrNameLst>
                                      </p:cBhvr>
                                      <p:tavLst>
                                        <p:tav tm="0">
                                          <p:val>
                                            <p:fltVal val="0"/>
                                          </p:val>
                                        </p:tav>
                                        <p:tav tm="100000">
                                          <p:val>
                                            <p:strVal val="#ppt_h"/>
                                          </p:val>
                                        </p:tav>
                                      </p:tavLst>
                                    </p:anim>
                                    <p:anim calcmode="lin" valueType="num">
                                      <p:cBhvr>
                                        <p:cTn id="39" dur="500" fill="hold"/>
                                        <p:tgtEl>
                                          <p:spTgt spid="123926"/>
                                        </p:tgtEl>
                                        <p:attrNameLst>
                                          <p:attrName>ppt_x</p:attrName>
                                        </p:attrNameLst>
                                      </p:cBhvr>
                                      <p:tavLst>
                                        <p:tav tm="0">
                                          <p:val>
                                            <p:fltVal val="0.5"/>
                                          </p:val>
                                        </p:tav>
                                        <p:tav tm="100000">
                                          <p:val>
                                            <p:strVal val="#ppt_x"/>
                                          </p:val>
                                        </p:tav>
                                      </p:tavLst>
                                    </p:anim>
                                    <p:anim calcmode="lin" valueType="num">
                                      <p:cBhvr>
                                        <p:cTn id="40" dur="500" fill="hold"/>
                                        <p:tgtEl>
                                          <p:spTgt spid="123926"/>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23924"/>
                                        </p:tgtEl>
                                        <p:attrNameLst>
                                          <p:attrName>style.visibility</p:attrName>
                                        </p:attrNameLst>
                                      </p:cBhvr>
                                      <p:to>
                                        <p:strVal val="visible"/>
                                      </p:to>
                                    </p:set>
                                    <p:anim calcmode="lin" valueType="num">
                                      <p:cBhvr>
                                        <p:cTn id="45" dur="500" fill="hold"/>
                                        <p:tgtEl>
                                          <p:spTgt spid="123924"/>
                                        </p:tgtEl>
                                        <p:attrNameLst>
                                          <p:attrName>ppt_w</p:attrName>
                                        </p:attrNameLst>
                                      </p:cBhvr>
                                      <p:tavLst>
                                        <p:tav tm="0">
                                          <p:val>
                                            <p:fltVal val="0"/>
                                          </p:val>
                                        </p:tav>
                                        <p:tav tm="100000">
                                          <p:val>
                                            <p:strVal val="#ppt_w"/>
                                          </p:val>
                                        </p:tav>
                                      </p:tavLst>
                                    </p:anim>
                                    <p:anim calcmode="lin" valueType="num">
                                      <p:cBhvr>
                                        <p:cTn id="46" dur="500" fill="hold"/>
                                        <p:tgtEl>
                                          <p:spTgt spid="123924"/>
                                        </p:tgtEl>
                                        <p:attrNameLst>
                                          <p:attrName>ppt_h</p:attrName>
                                        </p:attrNameLst>
                                      </p:cBhvr>
                                      <p:tavLst>
                                        <p:tav tm="0">
                                          <p:val>
                                            <p:fltVal val="0"/>
                                          </p:val>
                                        </p:tav>
                                        <p:tav tm="100000">
                                          <p:val>
                                            <p:strVal val="#ppt_h"/>
                                          </p:val>
                                        </p:tav>
                                      </p:tavLst>
                                    </p:anim>
                                    <p:anim calcmode="lin" valueType="num">
                                      <p:cBhvr>
                                        <p:cTn id="47" dur="500" fill="hold"/>
                                        <p:tgtEl>
                                          <p:spTgt spid="123924"/>
                                        </p:tgtEl>
                                        <p:attrNameLst>
                                          <p:attrName>ppt_x</p:attrName>
                                        </p:attrNameLst>
                                      </p:cBhvr>
                                      <p:tavLst>
                                        <p:tav tm="0">
                                          <p:val>
                                            <p:fltVal val="0.5"/>
                                          </p:val>
                                        </p:tav>
                                        <p:tav tm="100000">
                                          <p:val>
                                            <p:strVal val="#ppt_x"/>
                                          </p:val>
                                        </p:tav>
                                      </p:tavLst>
                                    </p:anim>
                                    <p:anim calcmode="lin" valueType="num">
                                      <p:cBhvr>
                                        <p:cTn id="48" dur="500" fill="hold"/>
                                        <p:tgtEl>
                                          <p:spTgt spid="123924"/>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23928"/>
                                        </p:tgtEl>
                                        <p:attrNameLst>
                                          <p:attrName>style.visibility</p:attrName>
                                        </p:attrNameLst>
                                      </p:cBhvr>
                                      <p:to>
                                        <p:strVal val="visible"/>
                                      </p:to>
                                    </p:set>
                                    <p:anim calcmode="lin" valueType="num">
                                      <p:cBhvr>
                                        <p:cTn id="53" dur="500" fill="hold"/>
                                        <p:tgtEl>
                                          <p:spTgt spid="123928"/>
                                        </p:tgtEl>
                                        <p:attrNameLst>
                                          <p:attrName>ppt_w</p:attrName>
                                        </p:attrNameLst>
                                      </p:cBhvr>
                                      <p:tavLst>
                                        <p:tav tm="0">
                                          <p:val>
                                            <p:fltVal val="0"/>
                                          </p:val>
                                        </p:tav>
                                        <p:tav tm="100000">
                                          <p:val>
                                            <p:strVal val="#ppt_w"/>
                                          </p:val>
                                        </p:tav>
                                      </p:tavLst>
                                    </p:anim>
                                    <p:anim calcmode="lin" valueType="num">
                                      <p:cBhvr>
                                        <p:cTn id="54" dur="500" fill="hold"/>
                                        <p:tgtEl>
                                          <p:spTgt spid="123928"/>
                                        </p:tgtEl>
                                        <p:attrNameLst>
                                          <p:attrName>ppt_h</p:attrName>
                                        </p:attrNameLst>
                                      </p:cBhvr>
                                      <p:tavLst>
                                        <p:tav tm="0">
                                          <p:val>
                                            <p:fltVal val="0"/>
                                          </p:val>
                                        </p:tav>
                                        <p:tav tm="100000">
                                          <p:val>
                                            <p:strVal val="#ppt_h"/>
                                          </p:val>
                                        </p:tav>
                                      </p:tavLst>
                                    </p:anim>
                                    <p:anim calcmode="lin" valueType="num">
                                      <p:cBhvr>
                                        <p:cTn id="55" dur="500" fill="hold"/>
                                        <p:tgtEl>
                                          <p:spTgt spid="123928"/>
                                        </p:tgtEl>
                                        <p:attrNameLst>
                                          <p:attrName>ppt_x</p:attrName>
                                        </p:attrNameLst>
                                      </p:cBhvr>
                                      <p:tavLst>
                                        <p:tav tm="0">
                                          <p:val>
                                            <p:fltVal val="0.5"/>
                                          </p:val>
                                        </p:tav>
                                        <p:tav tm="100000">
                                          <p:val>
                                            <p:strVal val="#ppt_x"/>
                                          </p:val>
                                        </p:tav>
                                      </p:tavLst>
                                    </p:anim>
                                    <p:anim calcmode="lin" valueType="num">
                                      <p:cBhvr>
                                        <p:cTn id="56" dur="500" fill="hold"/>
                                        <p:tgtEl>
                                          <p:spTgt spid="1239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6" grpId="0" autoUpdateAnimBg="0"/>
      <p:bldP spid="123928" grpId="0" autoUpdateAnimBg="0"/>
      <p:bldP spid="123927" grpId="0" autoUpdateAnimBg="0"/>
      <p:bldP spid="123925" grpId="0" autoUpdateAnimBg="0"/>
      <p:bldP spid="123924" grpId="0" autoUpdateAnimBg="0"/>
      <p:bldP spid="123923" grpId="0" autoUpdateAnimBg="0"/>
      <p:bldP spid="1239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Oval 9"/>
          <p:cNvSpPr>
            <a:spLocks noChangeArrowheads="1"/>
          </p:cNvSpPr>
          <p:nvPr/>
        </p:nvSpPr>
        <p:spPr bwMode="auto">
          <a:xfrm>
            <a:off x="3200400" y="749300"/>
            <a:ext cx="3727450" cy="2159000"/>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13322" name="Rectangle 10"/>
          <p:cNvSpPr>
            <a:spLocks noChangeArrowheads="1"/>
          </p:cNvSpPr>
          <p:nvPr/>
        </p:nvSpPr>
        <p:spPr bwMode="auto">
          <a:xfrm>
            <a:off x="3360738" y="1092200"/>
            <a:ext cx="3557587" cy="1308100"/>
          </a:xfrm>
          <a:prstGeom prst="rect">
            <a:avLst/>
          </a:prstGeom>
          <a:noFill/>
          <a:ln>
            <a:noFill/>
          </a:ln>
          <a:effectLst>
            <a:outerShdw blurRad="63500" dist="74053" dir="3542175"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2"/>
                </a:solidFill>
                <a:miter lim="800000"/>
                <a:headEnd/>
                <a:tailEnd/>
              </a14:hiddenLine>
            </a:ext>
          </a:extLst>
        </p:spPr>
        <p:txBody>
          <a:bodyPr wrap="none" lIns="90487" tIns="44450" rIns="90487" bIns="44450">
            <a:spAutoFit/>
          </a:bodyPr>
          <a:lstStyle/>
          <a:p>
            <a:r>
              <a:rPr lang="en-US" sz="4000" b="1" i="1" u="none">
                <a:solidFill>
                  <a:srgbClr val="FFFF00"/>
                </a:solidFill>
                <a:latin typeface="Times" charset="0"/>
              </a:rPr>
              <a:t>SOKHROPIO! </a:t>
            </a:r>
          </a:p>
          <a:p>
            <a:r>
              <a:rPr lang="en-US" sz="4000" b="1" i="1" u="none">
                <a:solidFill>
                  <a:srgbClr val="FFFF00"/>
                </a:solidFill>
                <a:latin typeface="Times" charset="0"/>
              </a:rPr>
              <a:t>Ai Solohrotie!!!</a:t>
            </a:r>
          </a:p>
        </p:txBody>
      </p:sp>
      <p:graphicFrame>
        <p:nvGraphicFramePr>
          <p:cNvPr id="13325" name="Object 13"/>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name="Microsoft ClipArt Gallery" r:id="rId2" imgW="3835400" imgH="5473700" progId="MS_ClipArt_Gallery">
                  <p:embed/>
                </p:oleObj>
              </mc:Choice>
              <mc:Fallback>
                <p:oleObj name="Microsoft ClipArt Gallery" r:id="rId2" imgW="3835400" imgH="5473700" progId="MS_ClipArt_Gallery">
                  <p:embed/>
                  <p:pic>
                    <p:nvPicPr>
                      <p:cNvPr id="0" name="Object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grpSp>
        <p:nvGrpSpPr>
          <p:cNvPr id="13328" name="Group 16"/>
          <p:cNvGrpSpPr>
            <a:grpSpLocks/>
          </p:cNvGrpSpPr>
          <p:nvPr/>
        </p:nvGrpSpPr>
        <p:grpSpPr bwMode="auto">
          <a:xfrm>
            <a:off x="3733800" y="2768600"/>
            <a:ext cx="4724400" cy="2781300"/>
            <a:chOff x="2352" y="1728"/>
            <a:chExt cx="2976" cy="1752"/>
          </a:xfrm>
        </p:grpSpPr>
        <p:sp>
          <p:nvSpPr>
            <p:cNvPr id="13329" name="Oval 17"/>
            <p:cNvSpPr>
              <a:spLocks noChangeArrowheads="1"/>
            </p:cNvSpPr>
            <p:nvPr/>
          </p:nvSpPr>
          <p:spPr bwMode="auto">
            <a:xfrm>
              <a:off x="2352" y="1728"/>
              <a:ext cx="2976" cy="1752"/>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endParaRPr lang="en-US"/>
            </a:p>
          </p:txBody>
        </p:sp>
        <p:sp>
          <p:nvSpPr>
            <p:cNvPr id="13330" name="Rectangle 18"/>
            <p:cNvSpPr>
              <a:spLocks noChangeArrowheads="1"/>
            </p:cNvSpPr>
            <p:nvPr/>
          </p:nvSpPr>
          <p:spPr bwMode="auto">
            <a:xfrm>
              <a:off x="2425" y="1776"/>
              <a:ext cx="2789" cy="1208"/>
            </a:xfrm>
            <a:prstGeom prst="rect">
              <a:avLst/>
            </a:prstGeom>
            <a:noFill/>
            <a:ln>
              <a:noFill/>
            </a:ln>
            <a:effectLst>
              <a:outerShdw blurRad="63500" dist="74053" dir="3542175"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endParaRPr lang="en-US" sz="4000" b="1" i="1" u="none">
                <a:solidFill>
                  <a:srgbClr val="FFFF00"/>
                </a:solidFill>
                <a:latin typeface="Times" charset="0"/>
              </a:endParaRPr>
            </a:p>
            <a:p>
              <a:r>
                <a:rPr lang="en-US" sz="4000" b="1" i="1" u="none">
                  <a:solidFill>
                    <a:srgbClr val="FFFF00"/>
                  </a:solidFill>
                  <a:latin typeface="Times" charset="0"/>
                </a:rPr>
                <a:t>PASTOR YI </a:t>
              </a:r>
            </a:p>
            <a:p>
              <a:r>
                <a:rPr lang="en-US" sz="4000" b="1" i="1" u="none">
                  <a:solidFill>
                    <a:srgbClr val="FFFF00"/>
                  </a:solidFill>
                  <a:latin typeface="Times" charset="0"/>
                </a:rPr>
                <a:t> PENO SO-WO LE!</a:t>
              </a:r>
            </a:p>
          </p:txBody>
        </p:sp>
      </p:grpSp>
      <p:sp>
        <p:nvSpPr>
          <p:cNvPr id="13331" name="Text Box 1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3333" name="Text Box 21"/>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13334" name="Text Box 22"/>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13335" name="Text Box 23"/>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18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13328"/>
                                        </p:tgtEl>
                                        <p:attrNameLst>
                                          <p:attrName>style.visibility</p:attrName>
                                        </p:attrNameLst>
                                      </p:cBhvr>
                                      <p:to>
                                        <p:strVal val="visible"/>
                                      </p:to>
                                    </p:set>
                                    <p:animEffect transition="in" filter="fade">
                                      <p:cBhvr>
                                        <p:cTn id="7" dur="1000"/>
                                        <p:tgtEl>
                                          <p:spTgt spid="13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177157" name="Text Box 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77159" name="Text Box 7"/>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177160" name="Text Box 8"/>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177161" name="Text Box 9"/>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19</a:t>
            </a:r>
          </a:p>
        </p:txBody>
      </p:sp>
      <p:sp>
        <p:nvSpPr>
          <p:cNvPr id="177356" name="Rectangle 204"/>
          <p:cNvSpPr>
            <a:spLocks noChangeArrowheads="1"/>
          </p:cNvSpPr>
          <p:nvPr/>
        </p:nvSpPr>
        <p:spPr bwMode="auto">
          <a:xfrm>
            <a:off x="1333500" y="2019300"/>
            <a:ext cx="6684963" cy="30162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r>
              <a:rPr lang="en-US" sz="9600" i="1" u="none">
                <a:solidFill>
                  <a:srgbClr val="E8EC39"/>
                </a:solidFill>
                <a:latin typeface="Times" charset="0"/>
              </a:rPr>
              <a:t>ATHENO </a:t>
            </a:r>
          </a:p>
          <a:p>
            <a:r>
              <a:rPr lang="en-US" sz="9600" i="1" u="none">
                <a:solidFill>
                  <a:srgbClr val="E8EC39"/>
                </a:solidFill>
                <a:latin typeface="Times" charset="0"/>
              </a:rPr>
              <a:t>MOCHOLE?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177356"/>
                                        </p:tgtEl>
                                        <p:attrNameLst>
                                          <p:attrName>style.visibility</p:attrName>
                                        </p:attrNameLst>
                                      </p:cBhvr>
                                      <p:to>
                                        <p:strVal val="visible"/>
                                      </p:to>
                                    </p:set>
                                    <p:anim calcmode="lin" valueType="num">
                                      <p:cBhvr>
                                        <p:cTn id="7" dur="500" fill="hold"/>
                                        <p:tgtEl>
                                          <p:spTgt spid="177356"/>
                                        </p:tgtEl>
                                        <p:attrNameLst>
                                          <p:attrName>ppt_w</p:attrName>
                                        </p:attrNameLst>
                                      </p:cBhvr>
                                      <p:tavLst>
                                        <p:tav tm="0">
                                          <p:val>
                                            <p:fltVal val="0"/>
                                          </p:val>
                                        </p:tav>
                                        <p:tav tm="100000">
                                          <p:val>
                                            <p:strVal val="#ppt_w"/>
                                          </p:val>
                                        </p:tav>
                                      </p:tavLst>
                                    </p:anim>
                                    <p:anim calcmode="lin" valueType="num">
                                      <p:cBhvr>
                                        <p:cTn id="8" dur="500" fill="hold"/>
                                        <p:tgtEl>
                                          <p:spTgt spid="177356"/>
                                        </p:tgtEl>
                                        <p:attrNameLst>
                                          <p:attrName>ppt_h</p:attrName>
                                        </p:attrNameLst>
                                      </p:cBhvr>
                                      <p:tavLst>
                                        <p:tav tm="0">
                                          <p:val>
                                            <p:fltVal val="0"/>
                                          </p:val>
                                        </p:tav>
                                        <p:tav tm="100000">
                                          <p:val>
                                            <p:strVal val="#ppt_h"/>
                                          </p:val>
                                        </p:tav>
                                      </p:tavLst>
                                    </p:anim>
                                    <p:anim calcmode="lin" valueType="num">
                                      <p:cBhvr>
                                        <p:cTn id="9" dur="500" fill="hold"/>
                                        <p:tgtEl>
                                          <p:spTgt spid="177356"/>
                                        </p:tgtEl>
                                        <p:attrNameLst>
                                          <p:attrName>ppt_x</p:attrName>
                                        </p:attrNameLst>
                                      </p:cBhvr>
                                      <p:tavLst>
                                        <p:tav tm="0">
                                          <p:val>
                                            <p:fltVal val="0.5"/>
                                          </p:val>
                                        </p:tav>
                                        <p:tav tm="100000">
                                          <p:val>
                                            <p:strVal val="#ppt_x"/>
                                          </p:val>
                                        </p:tav>
                                      </p:tavLst>
                                    </p:anim>
                                    <p:anim calcmode="lin" valueType="num">
                                      <p:cBhvr>
                                        <p:cTn id="10" dur="500" fill="hold"/>
                                        <p:tgtEl>
                                          <p:spTgt spid="1773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5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178181" name="Rectangle 5"/>
          <p:cNvSpPr>
            <a:spLocks noChangeArrowheads="1"/>
          </p:cNvSpPr>
          <p:nvPr/>
        </p:nvSpPr>
        <p:spPr bwMode="auto">
          <a:xfrm>
            <a:off x="1995488" y="2019300"/>
            <a:ext cx="5362575" cy="30162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r>
              <a:rPr lang="en-US" sz="9600" i="1" u="none">
                <a:solidFill>
                  <a:srgbClr val="E8EC39"/>
                </a:solidFill>
                <a:latin typeface="Times" charset="0"/>
              </a:rPr>
              <a:t>SIILI</a:t>
            </a:r>
          </a:p>
          <a:p>
            <a:r>
              <a:rPr lang="en-US" sz="9600" i="1" u="none">
                <a:solidFill>
                  <a:srgbClr val="E8EC39"/>
                </a:solidFill>
                <a:latin typeface="Times" charset="0"/>
              </a:rPr>
              <a:t>ADI SOE?</a:t>
            </a:r>
          </a:p>
        </p:txBody>
      </p:sp>
      <p:sp>
        <p:nvSpPr>
          <p:cNvPr id="178182"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78184"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178185"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178186"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20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933450" y="1476375"/>
            <a:ext cx="7559675" cy="441483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r>
              <a:rPr lang="en-US" sz="5400" b="1" u="none">
                <a:solidFill>
                  <a:srgbClr val="FAFD00"/>
                </a:solidFill>
                <a:latin typeface="Times" charset="0"/>
              </a:rPr>
              <a:t>       </a:t>
            </a:r>
            <a:r>
              <a:rPr lang="ja-JP" altLang="en-US" sz="5400" b="1" u="none">
                <a:solidFill>
                  <a:srgbClr val="FAFD00"/>
                </a:solidFill>
                <a:latin typeface="Arial"/>
              </a:rPr>
              <a:t>“</a:t>
            </a:r>
            <a:r>
              <a:rPr lang="en-US" sz="5400" b="1" u="none">
                <a:solidFill>
                  <a:srgbClr val="1EAFCC"/>
                </a:solidFill>
                <a:latin typeface="Times" charset="0"/>
              </a:rPr>
              <a:t>Oto</a:t>
            </a:r>
            <a:r>
              <a:rPr lang="en-US" sz="5400" b="1" u="none">
                <a:solidFill>
                  <a:srgbClr val="FAFD00"/>
                </a:solidFill>
                <a:latin typeface="Times" charset="0"/>
              </a:rPr>
              <a:t> nasii no bikhru solo moli, siikhru sii </a:t>
            </a:r>
            <a:r>
              <a:rPr lang="en-US" sz="5400" b="1" u="none">
                <a:solidFill>
                  <a:srgbClr val="1EAFCC"/>
                </a:solidFill>
                <a:latin typeface="Times" charset="0"/>
              </a:rPr>
              <a:t>idemei ko</a:t>
            </a:r>
            <a:r>
              <a:rPr lang="en-US" sz="5400" b="1" u="none">
                <a:solidFill>
                  <a:srgbClr val="FAFD00"/>
                </a:solidFill>
                <a:latin typeface="Times" charset="0"/>
              </a:rPr>
              <a:t> ye </a:t>
            </a:r>
            <a:r>
              <a:rPr lang="en-US" sz="5400" b="1" u="none">
                <a:solidFill>
                  <a:srgbClr val="1EAFCC"/>
                </a:solidFill>
                <a:latin typeface="Times" charset="0"/>
              </a:rPr>
              <a:t>amocho</a:t>
            </a:r>
            <a:r>
              <a:rPr lang="en-US" sz="5400" b="1" u="none">
                <a:solidFill>
                  <a:srgbClr val="FAFD00"/>
                </a:solidFill>
                <a:latin typeface="Times" charset="0"/>
              </a:rPr>
              <a:t> kolikhrii bvii beile.</a:t>
            </a:r>
            <a:r>
              <a:rPr lang="ja-JP" altLang="en-US" sz="5400" b="1" u="none">
                <a:solidFill>
                  <a:srgbClr val="FAFD00"/>
                </a:solidFill>
                <a:latin typeface="Arial"/>
              </a:rPr>
              <a:t>”</a:t>
            </a:r>
            <a:endParaRPr lang="en-US" sz="5400" b="1" u="none">
              <a:solidFill>
                <a:srgbClr val="FAFD00"/>
              </a:solidFill>
              <a:latin typeface="Times" charset="0"/>
            </a:endParaRPr>
          </a:p>
          <a:p>
            <a:pPr algn="l"/>
            <a:r>
              <a:rPr lang="en-US" sz="4000" b="1" u="none">
                <a:solidFill>
                  <a:srgbClr val="FAFD00"/>
                </a:solidFill>
                <a:latin typeface="Times" charset="0"/>
              </a:rPr>
              <a:t>                            Miles Stanford</a:t>
            </a:r>
          </a:p>
          <a:p>
            <a:pPr algn="l"/>
            <a:r>
              <a:rPr lang="en-US" sz="2800" b="1" i="1" u="none">
                <a:solidFill>
                  <a:srgbClr val="FAFD00"/>
                </a:solidFill>
                <a:latin typeface="Times" charset="0"/>
              </a:rPr>
              <a:t>                            Principles of Spiritual Growth</a:t>
            </a:r>
            <a:endParaRPr lang="en-US" sz="4000" b="1" u="none">
              <a:solidFill>
                <a:srgbClr val="FAFD00"/>
              </a:solidFill>
              <a:latin typeface="Times" charset="0"/>
            </a:endParaRPr>
          </a:p>
        </p:txBody>
      </p:sp>
      <p:sp>
        <p:nvSpPr>
          <p:cNvPr id="17417" name="Text Box 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7419" name="Text Box 11"/>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17420" name="Text Box 12"/>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17421" name="Text Box 13"/>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21</a:t>
            </a:r>
          </a:p>
        </p:txBody>
      </p:sp>
      <p:sp>
        <p:nvSpPr>
          <p:cNvPr id="17422" name="Text Box 14"/>
          <p:cNvSpPr txBox="1">
            <a:spLocks noChangeArrowheads="1"/>
          </p:cNvSpPr>
          <p:nvPr/>
        </p:nvSpPr>
        <p:spPr bwMode="auto">
          <a:xfrm>
            <a:off x="8753475"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4</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1890713" y="858838"/>
            <a:ext cx="6440487" cy="6381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r>
              <a:rPr lang="en-US" sz="3600" b="1" u="none">
                <a:solidFill>
                  <a:srgbClr val="F06157"/>
                </a:solidFill>
              </a:rPr>
              <a:t>Telo kosii kophro…</a:t>
            </a:r>
            <a:endParaRPr lang="en-US" sz="2400" b="1" u="none">
              <a:solidFill>
                <a:srgbClr val="F06157"/>
              </a:solidFill>
            </a:endParaRPr>
          </a:p>
        </p:txBody>
      </p:sp>
      <p:sp>
        <p:nvSpPr>
          <p:cNvPr id="331783" name="Text Box 7"/>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331784"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331785"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331786"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22</a:t>
            </a:r>
          </a:p>
        </p:txBody>
      </p:sp>
      <p:sp>
        <p:nvSpPr>
          <p:cNvPr id="331788" name="Rectangle 12"/>
          <p:cNvSpPr>
            <a:spLocks noChangeArrowheads="1"/>
          </p:cNvSpPr>
          <p:nvPr/>
        </p:nvSpPr>
        <p:spPr bwMode="auto">
          <a:xfrm>
            <a:off x="296863" y="2030413"/>
            <a:ext cx="8674100" cy="2555875"/>
          </a:xfrm>
          <a:prstGeom prst="rect">
            <a:avLst/>
          </a:prstGeom>
          <a:noFill/>
          <a:ln>
            <a:noFill/>
          </a:ln>
          <a:effectLst>
            <a:outerShdw blurRad="63500" dist="57501" dir="3723739" algn="ctr" rotWithShape="0">
              <a:schemeClr val="bg2">
                <a:alpha val="74998"/>
              </a:schemeClr>
            </a:outerShdw>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r>
              <a:rPr lang="ja-JP" altLang="en-US" sz="5400" b="1" u="none">
                <a:solidFill>
                  <a:schemeClr val="tx1"/>
                </a:solidFill>
                <a:latin typeface="Arial"/>
              </a:rPr>
              <a:t>“</a:t>
            </a:r>
            <a:r>
              <a:rPr lang="en-US" sz="5400" b="1" u="none">
                <a:solidFill>
                  <a:schemeClr val="tx2"/>
                </a:solidFill>
              </a:rPr>
              <a:t>Kosii</a:t>
            </a:r>
            <a:r>
              <a:rPr lang="en-US" sz="5400" b="1" u="none">
                <a:solidFill>
                  <a:schemeClr val="tx1"/>
                </a:solidFill>
              </a:rPr>
              <a:t> dziino mole pu lemoe ye ile, </a:t>
            </a:r>
            <a:r>
              <a:rPr lang="en-US" sz="5400" b="1" u="none">
                <a:solidFill>
                  <a:schemeClr val="tx2"/>
                </a:solidFill>
              </a:rPr>
              <a:t>amole</a:t>
            </a:r>
            <a:r>
              <a:rPr lang="en-US" sz="5400" b="1" u="none">
                <a:solidFill>
                  <a:schemeClr val="tx1"/>
                </a:solidFill>
              </a:rPr>
              <a:t> dziino hrii pu lemoe  ,    </a:t>
            </a:r>
            <a:endParaRPr lang="en-US" sz="4000" b="1" u="none">
              <a:solidFill>
                <a:schemeClr val="tx1"/>
              </a:solidFill>
              <a:latin typeface="Times" charset="0"/>
            </a:endParaRPr>
          </a:p>
        </p:txBody>
      </p:sp>
      <p:sp>
        <p:nvSpPr>
          <p:cNvPr id="331789" name="Rectangle 13"/>
          <p:cNvSpPr>
            <a:spLocks noChangeArrowheads="1"/>
          </p:cNvSpPr>
          <p:nvPr/>
        </p:nvSpPr>
        <p:spPr bwMode="auto">
          <a:xfrm>
            <a:off x="4406900" y="5268913"/>
            <a:ext cx="3721100" cy="1003300"/>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r"/>
            <a:r>
              <a:rPr lang="en-US" sz="2000" b="1" i="1" u="none">
                <a:solidFill>
                  <a:schemeClr val="tx1"/>
                </a:solidFill>
                <a:latin typeface="Times" charset="0"/>
              </a:rPr>
              <a:t>       Albert Mohler, President</a:t>
            </a:r>
          </a:p>
          <a:p>
            <a:pPr algn="r"/>
            <a:r>
              <a:rPr lang="en-US" sz="2000" b="1" i="1" u="none">
                <a:solidFill>
                  <a:schemeClr val="tx1"/>
                </a:solidFill>
                <a:latin typeface="Times" charset="0"/>
              </a:rPr>
              <a:t>The Southern Baptist Seminary                                                         Louisville, KY</a:t>
            </a:r>
            <a:endParaRPr lang="en-US" sz="1400" b="1" i="1" u="none">
              <a:solidFill>
                <a:schemeClr val="tx1"/>
              </a:solidFill>
              <a:latin typeface="Times" charset="0"/>
            </a:endParaRPr>
          </a:p>
        </p:txBody>
      </p:sp>
      <p:sp>
        <p:nvSpPr>
          <p:cNvPr id="331791" name="Text Box 15"/>
          <p:cNvSpPr txBox="1">
            <a:spLocks noChangeArrowheads="1"/>
          </p:cNvSpPr>
          <p:nvPr/>
        </p:nvSpPr>
        <p:spPr bwMode="auto">
          <a:xfrm>
            <a:off x="8742363" y="6397625"/>
            <a:ext cx="32543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wipe(left)">
                                      <p:cBhvr>
                                        <p:cTn id="7" dur="5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1789"/>
                                        </p:tgtEl>
                                        <p:attrNameLst>
                                          <p:attrName>style.visibility</p:attrName>
                                        </p:attrNameLst>
                                      </p:cBhvr>
                                      <p:to>
                                        <p:strVal val="visible"/>
                                      </p:to>
                                    </p:set>
                                    <p:animEffect transition="in" filter="wipe(left)">
                                      <p:cBhvr>
                                        <p:cTn id="12" dur="500"/>
                                        <p:tgtEl>
                                          <p:spTgt spid="331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88"/>
                                        </p:tgtEl>
                                        <p:attrNameLst>
                                          <p:attrName>style.visibility</p:attrName>
                                        </p:attrNameLst>
                                      </p:cBhvr>
                                      <p:to>
                                        <p:strVal val="visible"/>
                                      </p:to>
                                    </p:set>
                                    <p:animEffect transition="in" filter="fade">
                                      <p:cBhvr>
                                        <p:cTn id="17" dur="500"/>
                                        <p:tgtEl>
                                          <p:spTgt spid="331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88" grpId="0" autoUpdateAnimBg="0"/>
      <p:bldP spid="33178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2"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700" y="0"/>
            <a:ext cx="9144000" cy="68913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53283" name="Group 3"/>
          <p:cNvGrpSpPr>
            <a:grpSpLocks/>
          </p:cNvGrpSpPr>
          <p:nvPr/>
        </p:nvGrpSpPr>
        <p:grpSpPr bwMode="auto">
          <a:xfrm>
            <a:off x="76200" y="5651500"/>
            <a:ext cx="8831263" cy="1346200"/>
            <a:chOff x="48" y="3424"/>
            <a:chExt cx="5415" cy="848"/>
          </a:xfrm>
        </p:grpSpPr>
        <p:sp>
          <p:nvSpPr>
            <p:cNvPr id="353284" name="Text Box 4"/>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endParaRPr lang="ko-KR" altLang="en-US" sz="1200" b="1" u="none">
                <a:solidFill>
                  <a:schemeClr val="tx1"/>
                </a:solidFill>
                <a:effectLst>
                  <a:outerShdw blurRad="38100" dist="38100" dir="2700000" algn="tl">
                    <a:srgbClr val="000000"/>
                  </a:outerShdw>
                </a:effectLst>
                <a:latin typeface="Times New Roman" charset="0"/>
                <a:ea typeface="굴림" charset="0"/>
                <a:cs typeface="굴림" charset="0"/>
              </a:endParaRPr>
            </a:p>
          </p:txBody>
        </p:sp>
        <p:sp>
          <p:nvSpPr>
            <p:cNvPr id="353285" name="Text Box 5"/>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altLang="ko-KR" sz="2000" b="1" i="1" u="none">
                  <a:solidFill>
                    <a:srgbClr val="FAFD00"/>
                  </a:solidFill>
                  <a:latin typeface="Times New Roman" charset="0"/>
                  <a:ea typeface="굴림" charset="0"/>
                  <a:cs typeface="굴림" charset="0"/>
                </a:rPr>
                <a:t>Bible…Amolo leino modo kocho Ministries International Inc.                   Fort Worth, Texas</a:t>
              </a:r>
              <a:endParaRPr lang="en-US" altLang="ko-KR" sz="1800" b="1" u="none">
                <a:solidFill>
                  <a:srgbClr val="FAFD00"/>
                </a:solidFill>
                <a:latin typeface="Times New Roman" charset="0"/>
                <a:ea typeface="굴림" charset="0"/>
                <a:cs typeface="굴림" charset="0"/>
              </a:endParaRPr>
            </a:p>
          </p:txBody>
        </p:sp>
        <p:sp>
          <p:nvSpPr>
            <p:cNvPr id="353286" name="Text Box 6"/>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a:spcBef>
                  <a:spcPct val="50000"/>
                </a:spcBef>
              </a:pPr>
              <a:r>
                <a:rPr lang="en-US" altLang="ko-KR" sz="2000" u="none">
                  <a:solidFill>
                    <a:srgbClr val="FFFB0C"/>
                  </a:solidFill>
                  <a:latin typeface="Helvetica" charset="0"/>
                  <a:ea typeface="굴림" charset="0"/>
                  <a:cs typeface="굴림" charset="0"/>
                </a:rPr>
                <a:t>www.biblebasically.org</a:t>
              </a:r>
            </a:p>
          </p:txBody>
        </p:sp>
      </p:grpSp>
      <p:sp>
        <p:nvSpPr>
          <p:cNvPr id="353287" name="Text Box 7"/>
          <p:cNvSpPr txBox="1">
            <a:spLocks noChangeArrowheads="1"/>
          </p:cNvSpPr>
          <p:nvPr/>
        </p:nvSpPr>
        <p:spPr bwMode="auto">
          <a:xfrm>
            <a:off x="471488" y="6545263"/>
            <a:ext cx="93345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ko-KR" sz="900" b="1" u="none">
                <a:solidFill>
                  <a:srgbClr val="FFFFFF"/>
                </a:solidFill>
                <a:ea typeface="굴림" charset="0"/>
                <a:cs typeface="굴림" charset="0"/>
              </a:rPr>
              <a:t>©2004 TBBMI</a:t>
            </a:r>
          </a:p>
        </p:txBody>
      </p:sp>
      <p:sp>
        <p:nvSpPr>
          <p:cNvPr id="353288" name="Rectangle 8"/>
          <p:cNvSpPr>
            <a:spLocks noChangeArrowheads="1"/>
          </p:cNvSpPr>
          <p:nvPr/>
        </p:nvSpPr>
        <p:spPr bwMode="auto">
          <a:xfrm>
            <a:off x="7648575" y="6527800"/>
            <a:ext cx="6032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ko-KR" b="1" u="none">
                <a:solidFill>
                  <a:srgbClr val="FFFFFF"/>
                </a:solidFill>
                <a:ea typeface="굴림" charset="0"/>
                <a:cs typeface="굴림" charset="0"/>
              </a:rPr>
              <a:t>8.0.01.</a:t>
            </a:r>
          </a:p>
        </p:txBody>
      </p:sp>
      <p:sp>
        <p:nvSpPr>
          <p:cNvPr id="353289" name="Text Box 9"/>
          <p:cNvSpPr txBox="1">
            <a:spLocks noChangeArrowheads="1"/>
          </p:cNvSpPr>
          <p:nvPr/>
        </p:nvSpPr>
        <p:spPr bwMode="auto">
          <a:xfrm>
            <a:off x="8080375" y="6527800"/>
            <a:ext cx="3365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ko-KR" b="1" u="none">
                <a:solidFill>
                  <a:srgbClr val="FFFFFF"/>
                </a:solidFill>
                <a:ea typeface="굴림" charset="0"/>
                <a:cs typeface="굴림" charset="0"/>
              </a:rPr>
              <a:t>04</a:t>
            </a:r>
          </a:p>
        </p:txBody>
      </p:sp>
      <p:sp>
        <p:nvSpPr>
          <p:cNvPr id="353290" name="WordArt 10"/>
          <p:cNvSpPr>
            <a:spLocks noChangeArrowheads="1" noChangeShapeType="1" noTextEdit="1"/>
          </p:cNvSpPr>
          <p:nvPr/>
        </p:nvSpPr>
        <p:spPr bwMode="auto">
          <a:xfrm>
            <a:off x="1454150" y="452438"/>
            <a:ext cx="8702675" cy="4665662"/>
          </a:xfrm>
          <a:prstGeom prst="rect">
            <a:avLst/>
          </a:prstGeom>
          <a:extLst>
            <a:ext uri="{AF507438-7753-43e0-B8FC-AC1667EBCBE1}">
              <a14:hiddenEffects xmlns:a14="http://schemas.microsoft.com/office/drawing/2010/main" xmlns="">
                <a:effectLst/>
              </a14:hiddenEffects>
            </a:ext>
          </a:extLst>
        </p:spPr>
        <p:txBody>
          <a:bodyPr wrap="none" fromWordArt="1">
            <a:prstTxWarp prst="textDeflateBottom">
              <a:avLst>
                <a:gd name="adj" fmla="val 80532"/>
              </a:avLst>
            </a:prstTxWarp>
            <a:scene3d>
              <a:camera prst="legacyPerspectiveFront">
                <a:rot lat="19799999" lon="19439998" rev="0"/>
              </a:camera>
              <a:lightRig rig="legacyNormal2" dir="t"/>
            </a:scene3d>
            <a:sp3d extrusionH="354000" prstMaterial="legacyMatte">
              <a:extrusionClr>
                <a:srgbClr val="939676"/>
              </a:extrusionClr>
            </a:sp3d>
          </a:bodyPr>
          <a:lstStyle/>
          <a:p>
            <a:r>
              <a:rPr lang="en-US" sz="3600" kern="10">
                <a:ln w="9525">
                  <a:round/>
                  <a:headEnd/>
                  <a:tailEnd/>
                </a:ln>
                <a:gradFill rotWithShape="0">
                  <a:gsLst>
                    <a:gs pos="0">
                      <a:srgbClr val="FFFF00"/>
                    </a:gs>
                    <a:gs pos="100000">
                      <a:srgbClr val="FFFF00">
                        <a:gamma/>
                        <a:tint val="73725"/>
                        <a:invGamma/>
                      </a:srgbClr>
                    </a:gs>
                  </a:gsLst>
                  <a:lin ang="5400000" scaled="1"/>
                </a:gradFill>
                <a:latin typeface="Impact"/>
                <a:ea typeface="Impact"/>
                <a:cs typeface="Impact"/>
              </a:rPr>
              <a:t>Bible…</a:t>
            </a:r>
          </a:p>
          <a:p>
            <a:r>
              <a:rPr lang="en-US" sz="3600" kern="10">
                <a:ln w="9525">
                  <a:round/>
                  <a:headEnd/>
                  <a:tailEnd/>
                </a:ln>
                <a:gradFill rotWithShape="0">
                  <a:gsLst>
                    <a:gs pos="0">
                      <a:srgbClr val="FFFF00"/>
                    </a:gs>
                    <a:gs pos="100000">
                      <a:srgbClr val="FFFF00">
                        <a:gamma/>
                        <a:tint val="73725"/>
                        <a:invGamma/>
                      </a:srgbClr>
                    </a:gs>
                  </a:gsLst>
                  <a:lin ang="5400000" scaled="1"/>
                </a:gradFill>
                <a:latin typeface="Impact"/>
                <a:ea typeface="Impact"/>
                <a:cs typeface="Impact"/>
              </a:rPr>
              <a:t>Amolo Leino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23" name="Picture 1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000"/>
            </a:schemeClr>
          </a:solidFill>
          <a:ln w="76200">
            <a:solidFill>
              <a:schemeClr val="accent2"/>
            </a:solidFill>
            <a:miter lim="800000"/>
            <a:headEnd/>
            <a:tailEnd/>
          </a:ln>
        </p:spPr>
      </p:pic>
      <p:sp>
        <p:nvSpPr>
          <p:cNvPr id="222210" name="Rectangle 2"/>
          <p:cNvSpPr>
            <a:spLocks noChangeArrowheads="1"/>
          </p:cNvSpPr>
          <p:nvPr/>
        </p:nvSpPr>
        <p:spPr bwMode="auto">
          <a:xfrm>
            <a:off x="25400" y="1366838"/>
            <a:ext cx="46751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22222" name="Group 14"/>
          <p:cNvGrpSpPr>
            <a:grpSpLocks/>
          </p:cNvGrpSpPr>
          <p:nvPr/>
        </p:nvGrpSpPr>
        <p:grpSpPr bwMode="auto">
          <a:xfrm>
            <a:off x="723900" y="1936750"/>
            <a:ext cx="7772400" cy="1143000"/>
            <a:chOff x="456" y="1220"/>
            <a:chExt cx="4896" cy="720"/>
          </a:xfrm>
        </p:grpSpPr>
        <p:sp>
          <p:nvSpPr>
            <p:cNvPr id="222212" name="Rectangle 4"/>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nchor="ctr"/>
            <a:lstStyle/>
            <a:p>
              <a:r>
                <a:rPr lang="en-US" sz="6000" b="1" i="1" u="none">
                  <a:solidFill>
                    <a:srgbClr val="F6FE0A"/>
                  </a:solidFill>
                  <a:latin typeface="Times" charset="0"/>
                </a:rPr>
                <a:t>Bible…Amolo Leino</a:t>
              </a:r>
              <a:endParaRPr lang="en-US" sz="6000" i="1" u="none">
                <a:solidFill>
                  <a:srgbClr val="F6FE0A"/>
                </a:solidFill>
                <a:latin typeface="Times" charset="0"/>
              </a:endParaRPr>
            </a:p>
          </p:txBody>
        </p:sp>
        <p:sp>
          <p:nvSpPr>
            <p:cNvPr id="222213" name="Rectangle 5"/>
            <p:cNvSpPr>
              <a:spLocks noChangeArrowheads="1"/>
            </p:cNvSpPr>
            <p:nvPr/>
          </p:nvSpPr>
          <p:spPr bwMode="auto">
            <a:xfrm>
              <a:off x="4958" y="1301"/>
              <a:ext cx="345"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spcBef>
                  <a:spcPct val="50000"/>
                </a:spcBef>
              </a:pPr>
              <a:r>
                <a:rPr lang="en-US" sz="2000" b="1" i="1" u="none">
                  <a:solidFill>
                    <a:srgbClr val="FAFD00"/>
                  </a:solidFill>
                  <a:latin typeface="Times" charset="0"/>
                </a:rPr>
                <a:t>®</a:t>
              </a:r>
            </a:p>
          </p:txBody>
        </p:sp>
      </p:grpSp>
      <p:sp>
        <p:nvSpPr>
          <p:cNvPr id="222214" name="Text Box 6"/>
          <p:cNvSpPr txBox="1">
            <a:spLocks noChangeArrowheads="1"/>
          </p:cNvSpPr>
          <p:nvPr/>
        </p:nvSpPr>
        <p:spPr bwMode="auto">
          <a:xfrm>
            <a:off x="627063" y="3576638"/>
            <a:ext cx="7600950" cy="1189037"/>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r>
              <a:rPr lang="en-US" sz="7200" b="1" u="none">
                <a:solidFill>
                  <a:schemeClr val="tx1"/>
                </a:solidFill>
                <a:latin typeface="Times" charset="0"/>
              </a:rPr>
              <a:t>Amocho kali!</a:t>
            </a:r>
            <a:endParaRPr lang="en-US" sz="7200" u="none">
              <a:solidFill>
                <a:srgbClr val="FAFD00"/>
              </a:solidFill>
              <a:latin typeface="Times" charset="0"/>
            </a:endParaRPr>
          </a:p>
        </p:txBody>
      </p:sp>
      <p:sp>
        <p:nvSpPr>
          <p:cNvPr id="222216" name="Text Box 8"/>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222219" name="Text Box 11"/>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222220" name="Text Box 1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24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51"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000"/>
            </a:schemeClr>
          </a:solidFill>
          <a:ln w="76200">
            <a:solidFill>
              <a:schemeClr val="accent2"/>
            </a:solidFill>
            <a:miter lim="800000"/>
            <a:headEnd/>
            <a:tailEnd/>
          </a:ln>
        </p:spPr>
      </p:pic>
      <p:sp>
        <p:nvSpPr>
          <p:cNvPr id="9235" name="Rectangle 19"/>
          <p:cNvSpPr>
            <a:spLocks noGrp="1" noChangeArrowheads="1"/>
          </p:cNvSpPr>
          <p:nvPr>
            <p:ph type="body" idx="1"/>
          </p:nvPr>
        </p:nvSpPr>
        <p:spPr bwMode="auto">
          <a:xfrm>
            <a:off x="608013" y="3311525"/>
            <a:ext cx="7900987" cy="1752600"/>
          </a:xfrm>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90487" tIns="44450" rIns="90487" bIns="44450" numCol="1" anchor="t" anchorCtr="0" compatLnSpc="1">
            <a:prstTxWarp prst="textNoShape">
              <a:avLst/>
            </a:prstTxWarp>
          </a:bodyPr>
          <a:lstStyle/>
          <a:p>
            <a:pPr algn="ctr">
              <a:lnSpc>
                <a:spcPct val="90000"/>
              </a:lnSpc>
              <a:buFont typeface="Monotype Sorts" charset="0"/>
              <a:buNone/>
            </a:pPr>
            <a:r>
              <a:rPr lang="en-US" sz="4400" b="1"/>
              <a:t> Nile no Bible hi</a:t>
            </a:r>
          </a:p>
          <a:p>
            <a:pPr algn="ctr">
              <a:lnSpc>
                <a:spcPct val="90000"/>
              </a:lnSpc>
              <a:buFont typeface="Monotype Sorts" charset="0"/>
              <a:buNone/>
            </a:pPr>
            <a:r>
              <a:rPr lang="en-US" sz="4400" b="1">
                <a:solidFill>
                  <a:srgbClr val="F6FE0A"/>
                </a:solidFill>
              </a:rPr>
              <a:t> </a:t>
            </a:r>
            <a:r>
              <a:rPr lang="en-US" sz="4400" b="1" i="1">
                <a:solidFill>
                  <a:srgbClr val="66FF66"/>
                </a:solidFill>
              </a:rPr>
              <a:t>itsii leino</a:t>
            </a:r>
            <a:r>
              <a:rPr lang="en-US" sz="4400" b="1">
                <a:solidFill>
                  <a:srgbClr val="F6FE0A"/>
                </a:solidFill>
              </a:rPr>
              <a:t>                                        </a:t>
            </a:r>
            <a:r>
              <a:rPr lang="en-US" sz="4400" b="1"/>
              <a:t>siinile!</a:t>
            </a:r>
            <a:endParaRPr lang="en-US" sz="4400" b="1">
              <a:solidFill>
                <a:srgbClr val="F6FE0A"/>
              </a:solidFill>
            </a:endParaRPr>
          </a:p>
        </p:txBody>
      </p:sp>
      <p:sp>
        <p:nvSpPr>
          <p:cNvPr id="9241" name="Text Box 2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9244" name="Text Box 2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9245" name="Text Box 29"/>
          <p:cNvSpPr txBox="1">
            <a:spLocks noChangeArrowheads="1"/>
          </p:cNvSpPr>
          <p:nvPr/>
        </p:nvSpPr>
        <p:spPr bwMode="auto">
          <a:xfrm>
            <a:off x="8340725" y="6486525"/>
            <a:ext cx="2333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9246" name="Text Box 3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25</a:t>
            </a:r>
          </a:p>
        </p:txBody>
      </p:sp>
      <p:grpSp>
        <p:nvGrpSpPr>
          <p:cNvPr id="9247" name="Group 31"/>
          <p:cNvGrpSpPr>
            <a:grpSpLocks/>
          </p:cNvGrpSpPr>
          <p:nvPr/>
        </p:nvGrpSpPr>
        <p:grpSpPr bwMode="auto">
          <a:xfrm>
            <a:off x="723900" y="1936750"/>
            <a:ext cx="7772400" cy="1143000"/>
            <a:chOff x="456" y="1220"/>
            <a:chExt cx="4896" cy="720"/>
          </a:xfrm>
        </p:grpSpPr>
        <p:sp>
          <p:nvSpPr>
            <p:cNvPr id="9248" name="Rectangle 32"/>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nchor="ctr"/>
            <a:lstStyle/>
            <a:p>
              <a:r>
                <a:rPr lang="en-US" sz="6000" b="1" i="1" u="none">
                  <a:solidFill>
                    <a:srgbClr val="F6FE0A"/>
                  </a:solidFill>
                  <a:latin typeface="Times" charset="0"/>
                </a:rPr>
                <a:t>Bible…Amolo Leino</a:t>
              </a:r>
              <a:endParaRPr lang="en-US" sz="6000" i="1" u="none">
                <a:solidFill>
                  <a:srgbClr val="F6FE0A"/>
                </a:solidFill>
                <a:latin typeface="Times" charset="0"/>
              </a:endParaRPr>
            </a:p>
          </p:txBody>
        </p:sp>
        <p:sp>
          <p:nvSpPr>
            <p:cNvPr id="9249" name="Rectangle 33"/>
            <p:cNvSpPr>
              <a:spLocks noChangeArrowheads="1"/>
            </p:cNvSpPr>
            <p:nvPr/>
          </p:nvSpPr>
          <p:spPr bwMode="auto">
            <a:xfrm>
              <a:off x="4958" y="1301"/>
              <a:ext cx="345"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spcBef>
                  <a:spcPct val="50000"/>
                </a:spcBef>
              </a:pPr>
              <a:r>
                <a:rPr lang="en-US" sz="2000" b="1" i="1" u="none">
                  <a:solidFill>
                    <a:srgbClr val="FAFD00"/>
                  </a:solidFill>
                  <a:latin typeface="Times"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35">
                                            <p:txEl>
                                              <p:pRg st="0" end="0"/>
                                            </p:txEl>
                                          </p:spTgt>
                                        </p:tgtEl>
                                        <p:attrNameLst>
                                          <p:attrName>style.visibility</p:attrName>
                                        </p:attrNameLst>
                                      </p:cBhvr>
                                      <p:to>
                                        <p:strVal val="visible"/>
                                      </p:to>
                                    </p:set>
                                    <p:animEffect transition="in" filter="wipe(left)">
                                      <p:cBhvr>
                                        <p:cTn id="7" dur="500"/>
                                        <p:tgtEl>
                                          <p:spTgt spid="923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35">
                                            <p:txEl>
                                              <p:pRg st="1" end="1"/>
                                            </p:txEl>
                                          </p:spTgt>
                                        </p:tgtEl>
                                        <p:attrNameLst>
                                          <p:attrName>style.visibility</p:attrName>
                                        </p:attrNameLst>
                                      </p:cBhvr>
                                      <p:to>
                                        <p:strVal val="visible"/>
                                      </p:to>
                                    </p:set>
                                    <p:animEffect transition="in" filter="wipe(left)">
                                      <p:cBhvr>
                                        <p:cTn id="11" dur="500"/>
                                        <p:tgtEl>
                                          <p:spTgt spid="9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2" name="Picture 22"/>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000"/>
            </a:schemeClr>
          </a:solidFill>
          <a:ln w="76200">
            <a:solidFill>
              <a:schemeClr val="accent2"/>
            </a:solidFill>
            <a:miter lim="800000"/>
            <a:headEnd/>
            <a:tailEnd/>
          </a:ln>
        </p:spPr>
      </p:pic>
      <p:sp>
        <p:nvSpPr>
          <p:cNvPr id="235522" name="Rectangle 2"/>
          <p:cNvSpPr>
            <a:spLocks noGrp="1" noChangeArrowheads="1"/>
          </p:cNvSpPr>
          <p:nvPr>
            <p:ph type="body" idx="1"/>
          </p:nvPr>
        </p:nvSpPr>
        <p:spPr bwMode="auto">
          <a:xfrm>
            <a:off x="608013" y="3281363"/>
            <a:ext cx="7900987" cy="1752600"/>
          </a:xfrm>
          <a:noFill/>
          <a:ln/>
          <a:effectLst>
            <a:outerShdw blurRad="63500" dist="81320" dir="2319588" algn="ctr" rotWithShape="0">
              <a:schemeClr val="bg2">
                <a:alpha val="74998"/>
              </a:schemeClr>
            </a:outerShdw>
          </a:effectLst>
          <a:extLst>
            <a:ext uri="{909E8E84-426E-40dd-AFC4-6F175D3DCCD1}">
              <a14:hiddenFill xmlns:a14="http://schemas.microsoft.com/office/drawing/2010/main" xmlns="">
                <a:solidFill>
                  <a:srgbClr val="43F22C"/>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90487" tIns="44450" rIns="90487" bIns="44450" numCol="1" anchor="t" anchorCtr="0" compatLnSpc="1">
            <a:prstTxWarp prst="textNoShape">
              <a:avLst/>
            </a:prstTxWarp>
          </a:bodyPr>
          <a:lstStyle/>
          <a:p>
            <a:pPr algn="ctr">
              <a:buFont typeface="Monotype Sorts" charset="0"/>
              <a:buNone/>
            </a:pPr>
            <a:r>
              <a:rPr lang="en-US" sz="4000" b="1"/>
              <a:t>MOTSII SHU KOCHO KALI: Omei kakrii yi-e modo pilo koru!</a:t>
            </a:r>
          </a:p>
        </p:txBody>
      </p:sp>
      <p:sp>
        <p:nvSpPr>
          <p:cNvPr id="235527" name="Text Box 7"/>
          <p:cNvSpPr txBox="1">
            <a:spLocks noChangeArrowheads="1"/>
          </p:cNvSpPr>
          <p:nvPr/>
        </p:nvSpPr>
        <p:spPr bwMode="auto">
          <a:xfrm>
            <a:off x="8753475" y="90488"/>
            <a:ext cx="184150" cy="396875"/>
          </a:xfrm>
          <a:prstGeom prst="rect">
            <a:avLst/>
          </a:prstGeom>
          <a:noFill/>
          <a:ln>
            <a:noFill/>
          </a:ln>
          <a:effectLst>
            <a:outerShdw blurRad="63500" dist="127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endParaRPr lang="en-US" sz="2000" u="none">
              <a:latin typeface="Comic Sans MS" charset="0"/>
            </a:endParaRPr>
          </a:p>
        </p:txBody>
      </p:sp>
      <p:grpSp>
        <p:nvGrpSpPr>
          <p:cNvPr id="235533" name="Group 13"/>
          <p:cNvGrpSpPr>
            <a:grpSpLocks/>
          </p:cNvGrpSpPr>
          <p:nvPr/>
        </p:nvGrpSpPr>
        <p:grpSpPr bwMode="auto">
          <a:xfrm>
            <a:off x="517525" y="4327525"/>
            <a:ext cx="2851150" cy="2192338"/>
            <a:chOff x="326" y="2726"/>
            <a:chExt cx="1796" cy="1381"/>
          </a:xfrm>
        </p:grpSpPr>
        <p:graphicFrame>
          <p:nvGraphicFramePr>
            <p:cNvPr id="235530" name="Object 10"/>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r:id="rId4" imgW="4559300" imgH="3505200" progId="MS_ClipArt_Gallery">
                    <p:embed/>
                  </p:oleObj>
                </mc:Choice>
                <mc:Fallback>
                  <p:oleObj r:id="rId4" imgW="4559300" imgH="3505200" progId="MS_ClipArt_Gallery">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blurRad="63500" dist="127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43F22C"/>
                              </a:solidFill>
                              <a:miter lim="800000"/>
                              <a:headEnd/>
                              <a:tailEnd/>
                            </a14:hiddenLine>
                          </a:ext>
                        </a:extLst>
                      </p:spPr>
                    </p:pic>
                  </p:oleObj>
                </mc:Fallback>
              </mc:AlternateContent>
            </a:graphicData>
          </a:graphic>
        </p:graphicFrame>
        <p:sp>
          <p:nvSpPr>
            <p:cNvPr id="235531" name="Text Box 11"/>
            <p:cNvSpPr txBox="1">
              <a:spLocks noChangeArrowheads="1"/>
            </p:cNvSpPr>
            <p:nvPr/>
          </p:nvSpPr>
          <p:spPr bwMode="auto">
            <a:xfrm>
              <a:off x="423" y="2894"/>
              <a:ext cx="1106" cy="36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43F22C"/>
                  </a:solidFill>
                  <a:miter lim="800000"/>
                  <a:headEnd/>
                  <a:tailEnd/>
                </a14:hiddenLine>
              </a:ext>
            </a:extLst>
          </p:spPr>
          <p:txBody>
            <a:bodyPr wrap="none" anchor="ctr">
              <a:spAutoFit/>
            </a:bodyPr>
            <a:lstStyle/>
            <a:p>
              <a:pPr>
                <a:spcBef>
                  <a:spcPct val="50000"/>
                </a:spcBef>
              </a:pPr>
              <a:r>
                <a:rPr lang="en-US" sz="3200" u="none">
                  <a:solidFill>
                    <a:srgbClr val="ED181E"/>
                  </a:solidFill>
                  <a:latin typeface="Lucida Handwriting" charset="0"/>
                </a:rPr>
                <a:t>C 7 M J</a:t>
              </a:r>
              <a:endParaRPr lang="en-US" sz="3200" u="none">
                <a:solidFill>
                  <a:schemeClr val="tx1"/>
                </a:solidFill>
                <a:latin typeface="Lucida Handwriting" charset="0"/>
              </a:endParaRPr>
            </a:p>
          </p:txBody>
        </p:sp>
        <p:sp>
          <p:nvSpPr>
            <p:cNvPr id="235532" name="Line 12"/>
            <p:cNvSpPr>
              <a:spLocks noChangeShapeType="1"/>
            </p:cNvSpPr>
            <p:nvPr/>
          </p:nvSpPr>
          <p:spPr bwMode="auto">
            <a:xfrm>
              <a:off x="858" y="3070"/>
              <a:ext cx="80" cy="0"/>
            </a:xfrm>
            <a:prstGeom prst="line">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noFill/>
                </a14:hiddenFill>
              </a:ext>
              <a:ext uri="{91240B29-F687-4f45-9708-019B960494DF}">
                <a14:hiddenLine xmlns:a14="http://schemas.microsoft.com/office/drawing/2010/main" xmlns="" w="38100">
                  <a:solidFill>
                    <a:srgbClr val="43F22C"/>
                  </a:solidFill>
                  <a:round/>
                  <a:headEnd/>
                  <a:tailEnd/>
                </a14:hiddenLine>
              </a:ext>
            </a:extLst>
          </p:spPr>
          <p:txBody>
            <a:bodyPr wrap="none" anchor="ctr"/>
            <a:lstStyle/>
            <a:p>
              <a:endParaRPr lang="en-US"/>
            </a:p>
          </p:txBody>
        </p:sp>
      </p:grpSp>
      <p:sp>
        <p:nvSpPr>
          <p:cNvPr id="235529" name="Rectangle 9"/>
          <p:cNvSpPr>
            <a:spLocks noChangeArrowheads="1"/>
          </p:cNvSpPr>
          <p:nvPr/>
        </p:nvSpPr>
        <p:spPr bwMode="auto">
          <a:xfrm>
            <a:off x="749300" y="5362575"/>
            <a:ext cx="7900988" cy="736600"/>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lstStyle/>
          <a:p>
            <a:pPr marL="342900" indent="-342900">
              <a:lnSpc>
                <a:spcPct val="90000"/>
              </a:lnSpc>
              <a:spcBef>
                <a:spcPct val="20000"/>
              </a:spcBef>
              <a:buClr>
                <a:schemeClr val="accent2"/>
              </a:buClr>
              <a:buSzPct val="75000"/>
              <a:buFont typeface="Monotype Sorts" charset="0"/>
              <a:buNone/>
            </a:pPr>
            <a:r>
              <a:rPr lang="en-US" sz="4000" b="1" u="none">
                <a:solidFill>
                  <a:srgbClr val="FFEA18"/>
                </a:solidFill>
                <a:effectLst>
                  <a:outerShdw blurRad="38100" dist="38100" dir="2700000" algn="tl">
                    <a:srgbClr val="000000"/>
                  </a:outerShdw>
                </a:effectLst>
                <a:latin typeface="Times" charset="0"/>
              </a:rPr>
              <a:t>Omei he Oramei ko pepilo koru adei oke kazhii kali kosa!!!</a:t>
            </a:r>
          </a:p>
        </p:txBody>
      </p:sp>
      <p:sp>
        <p:nvSpPr>
          <p:cNvPr id="235534" name="Text Box 14"/>
          <p:cNvSpPr txBox="1">
            <a:spLocks noChangeArrowheads="1"/>
          </p:cNvSpPr>
          <p:nvPr/>
        </p:nvSpPr>
        <p:spPr bwMode="auto">
          <a:xfrm>
            <a:off x="8832850" y="6184900"/>
            <a:ext cx="184150" cy="396875"/>
          </a:xfrm>
          <a:prstGeom prst="rect">
            <a:avLst/>
          </a:prstGeom>
          <a:noFill/>
          <a:ln>
            <a:noFill/>
          </a:ln>
          <a:effectLst>
            <a:outerShdw blurRad="63500" dist="127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endParaRPr lang="en-US" sz="2000" u="none">
              <a:solidFill>
                <a:srgbClr val="FFFFFF"/>
              </a:solidFill>
            </a:endParaRPr>
          </a:p>
        </p:txBody>
      </p:sp>
      <p:sp>
        <p:nvSpPr>
          <p:cNvPr id="235535" name="Text Box 15"/>
          <p:cNvSpPr txBox="1">
            <a:spLocks noChangeArrowheads="1"/>
          </p:cNvSpPr>
          <p:nvPr/>
        </p:nvSpPr>
        <p:spPr bwMode="auto">
          <a:xfrm>
            <a:off x="8339138" y="6486525"/>
            <a:ext cx="233362" cy="304800"/>
          </a:xfrm>
          <a:prstGeom prst="rect">
            <a:avLst/>
          </a:prstGeom>
          <a:noFill/>
          <a:ln>
            <a:noFill/>
          </a:ln>
          <a:effectLst>
            <a:outerShdw blurRad="63500" dist="127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1400" b="1" u="none">
                <a:solidFill>
                  <a:srgbClr val="FFFFFF"/>
                </a:solidFill>
              </a:rPr>
              <a:t> </a:t>
            </a:r>
          </a:p>
        </p:txBody>
      </p:sp>
      <p:sp>
        <p:nvSpPr>
          <p:cNvPr id="235536" name="Text Box 16"/>
          <p:cNvSpPr txBox="1">
            <a:spLocks noChangeArrowheads="1"/>
          </p:cNvSpPr>
          <p:nvPr/>
        </p:nvSpPr>
        <p:spPr bwMode="auto">
          <a:xfrm>
            <a:off x="8083550" y="6523038"/>
            <a:ext cx="323850" cy="244475"/>
          </a:xfrm>
          <a:prstGeom prst="rect">
            <a:avLst/>
          </a:prstGeom>
          <a:noFill/>
          <a:ln>
            <a:noFill/>
          </a:ln>
          <a:effectLst>
            <a:outerShdw blurRad="63500" dist="127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b="1" u="none">
                <a:solidFill>
                  <a:srgbClr val="FFFFFF"/>
                </a:solidFill>
              </a:rPr>
              <a:t>26</a:t>
            </a:r>
          </a:p>
        </p:txBody>
      </p:sp>
      <p:sp>
        <p:nvSpPr>
          <p:cNvPr id="235537" name="Text Box 17"/>
          <p:cNvSpPr txBox="1">
            <a:spLocks noChangeArrowheads="1"/>
          </p:cNvSpPr>
          <p:nvPr/>
        </p:nvSpPr>
        <p:spPr bwMode="auto">
          <a:xfrm>
            <a:off x="8721725" y="6397625"/>
            <a:ext cx="325438" cy="396875"/>
          </a:xfrm>
          <a:prstGeom prst="rect">
            <a:avLst/>
          </a:prstGeom>
          <a:noFill/>
          <a:ln>
            <a:noFill/>
          </a:ln>
          <a:effectLst>
            <a:outerShdw blurRad="63500" dist="127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000" u="none">
                <a:solidFill>
                  <a:srgbClr val="FFFFFF"/>
                </a:solidFill>
              </a:rPr>
              <a:t>1</a:t>
            </a:r>
          </a:p>
        </p:txBody>
      </p:sp>
      <p:sp>
        <p:nvSpPr>
          <p:cNvPr id="235538" name="Line 18"/>
          <p:cNvSpPr>
            <a:spLocks noChangeShapeType="1"/>
          </p:cNvSpPr>
          <p:nvPr/>
        </p:nvSpPr>
        <p:spPr bwMode="auto">
          <a:xfrm>
            <a:off x="1370013" y="4859338"/>
            <a:ext cx="138112" cy="0"/>
          </a:xfrm>
          <a:prstGeom prst="line">
            <a:avLst/>
          </a:prstGeom>
          <a:noFill/>
          <a:ln w="28575">
            <a:solidFill>
              <a:srgbClr val="ED181E"/>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35539" name="Group 19"/>
          <p:cNvGrpSpPr>
            <a:grpSpLocks/>
          </p:cNvGrpSpPr>
          <p:nvPr/>
        </p:nvGrpSpPr>
        <p:grpSpPr bwMode="auto">
          <a:xfrm>
            <a:off x="723900" y="1936750"/>
            <a:ext cx="7772400" cy="1143000"/>
            <a:chOff x="456" y="1220"/>
            <a:chExt cx="4896" cy="720"/>
          </a:xfrm>
        </p:grpSpPr>
        <p:sp>
          <p:nvSpPr>
            <p:cNvPr id="235540" name="Rectangle 20"/>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nchor="ctr"/>
            <a:lstStyle/>
            <a:p>
              <a:r>
                <a:rPr lang="en-US" sz="6000" b="1" i="1" u="none">
                  <a:solidFill>
                    <a:srgbClr val="F6FE0A"/>
                  </a:solidFill>
                  <a:latin typeface="Times" charset="0"/>
                </a:rPr>
                <a:t>Bible…Amolo Leino</a:t>
              </a:r>
              <a:endParaRPr lang="en-US" sz="6000" i="1" u="none">
                <a:solidFill>
                  <a:srgbClr val="F6FE0A"/>
                </a:solidFill>
                <a:latin typeface="Times" charset="0"/>
              </a:endParaRPr>
            </a:p>
          </p:txBody>
        </p:sp>
        <p:sp>
          <p:nvSpPr>
            <p:cNvPr id="235541" name="Rectangle 21"/>
            <p:cNvSpPr>
              <a:spLocks noChangeArrowheads="1"/>
            </p:cNvSpPr>
            <p:nvPr/>
          </p:nvSpPr>
          <p:spPr bwMode="auto">
            <a:xfrm>
              <a:off x="4958" y="1301"/>
              <a:ext cx="345"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spcBef>
                  <a:spcPct val="50000"/>
                </a:spcBef>
              </a:pPr>
              <a:r>
                <a:rPr lang="en-US" sz="2000" b="1" i="1" u="none">
                  <a:solidFill>
                    <a:srgbClr val="FAFD00"/>
                  </a:solidFill>
                  <a:latin typeface="Times"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29"/>
                                        </p:tgtEl>
                                        <p:attrNameLst>
                                          <p:attrName>style.visibility</p:attrName>
                                        </p:attrNameLst>
                                      </p:cBhvr>
                                      <p:to>
                                        <p:strVal val="visible"/>
                                      </p:to>
                                    </p:set>
                                    <p:anim calcmode="lin" valueType="num">
                                      <p:cBhvr additive="base">
                                        <p:cTn id="13" dur="500" fill="hold"/>
                                        <p:tgtEl>
                                          <p:spTgt spid="235529"/>
                                        </p:tgtEl>
                                        <p:attrNameLst>
                                          <p:attrName>ppt_x</p:attrName>
                                        </p:attrNameLst>
                                      </p:cBhvr>
                                      <p:tavLst>
                                        <p:tav tm="0">
                                          <p:val>
                                            <p:strVal val="1+#ppt_w/2"/>
                                          </p:val>
                                        </p:tav>
                                        <p:tav tm="100000">
                                          <p:val>
                                            <p:strVal val="#ppt_x"/>
                                          </p:val>
                                        </p:tav>
                                      </p:tavLst>
                                    </p:anim>
                                    <p:anim calcmode="lin" valueType="num">
                                      <p:cBhvr additive="base">
                                        <p:cTn id="14" dur="500" fill="hold"/>
                                        <p:tgtEl>
                                          <p:spTgt spid="23552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35533"/>
                                        </p:tgtEl>
                                        <p:attrNameLst>
                                          <p:attrName>style.visibility</p:attrName>
                                        </p:attrNameLst>
                                      </p:cBhvr>
                                      <p:to>
                                        <p:strVal val="visible"/>
                                      </p:to>
                                    </p:set>
                                    <p:animEffect transition="in" filter="fade">
                                      <p:cBhvr>
                                        <p:cTn id="18" dur="500"/>
                                        <p:tgtEl>
                                          <p:spTgt spid="235533"/>
                                        </p:tgtEl>
                                      </p:cBhvr>
                                    </p:animEffect>
                                  </p:childTnLst>
                                </p:cTn>
                              </p:par>
                            </p:childTnLst>
                          </p:cTn>
                        </p:par>
                        <p:par>
                          <p:cTn id="19" fill="hold" nodeType="afterGroup">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35538"/>
                                        </p:tgtEl>
                                        <p:attrNameLst>
                                          <p:attrName>style.visibility</p:attrName>
                                        </p:attrNameLst>
                                      </p:cBhvr>
                                      <p:to>
                                        <p:strVal val="visible"/>
                                      </p:to>
                                    </p:set>
                                    <p:animEffect transition="in" filter="dissolve">
                                      <p:cBhvr>
                                        <p:cTn id="22" dur="5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autoUpdateAnimBg="0" advAuto="0"/>
      <p:bldP spid="235529" grpId="0" autoUpdateAnimBg="0"/>
      <p:bldP spid="2355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8" name="Rectangle 14"/>
          <p:cNvSpPr>
            <a:spLocks noChangeArrowheads="1"/>
          </p:cNvSpPr>
          <p:nvPr/>
        </p:nvSpPr>
        <p:spPr bwMode="auto">
          <a:xfrm>
            <a:off x="0" y="0"/>
            <a:ext cx="9144000" cy="6858000"/>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0243" name="Text Box 19"/>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180247" name="Text Box 23"/>
          <p:cNvSpPr txBox="1">
            <a:spLocks noChangeArrowheads="1"/>
          </p:cNvSpPr>
          <p:nvPr/>
        </p:nvSpPr>
        <p:spPr bwMode="auto">
          <a:xfrm>
            <a:off x="4321175" y="1916113"/>
            <a:ext cx="3946525" cy="265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spcBef>
                <a:spcPct val="50000"/>
              </a:spcBef>
            </a:pPr>
            <a:r>
              <a:rPr lang="en-US" sz="2800" b="1" u="none">
                <a:solidFill>
                  <a:srgbClr val="FFEA18"/>
                </a:solidFill>
              </a:rPr>
              <a:t>Modo kocho chii, zomazhi-e mani makrii-o chakrii pili kralole. Nile zhii mobile khru ti-e mahio li zhiile. Kralo-e</a:t>
            </a:r>
          </a:p>
        </p:txBody>
      </p:sp>
      <p:grpSp>
        <p:nvGrpSpPr>
          <p:cNvPr id="180251" name="Group 27"/>
          <p:cNvGrpSpPr>
            <a:grpSpLocks/>
          </p:cNvGrpSpPr>
          <p:nvPr/>
        </p:nvGrpSpPr>
        <p:grpSpPr bwMode="auto">
          <a:xfrm>
            <a:off x="460375" y="1735138"/>
            <a:ext cx="2792413" cy="2836862"/>
            <a:chOff x="258" y="850"/>
            <a:chExt cx="1759" cy="1787"/>
          </a:xfrm>
        </p:grpSpPr>
        <p:pic>
          <p:nvPicPr>
            <p:cNvPr id="180249" name="Picture 2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8" y="850"/>
              <a:ext cx="1759" cy="1787"/>
            </a:xfrm>
            <a:prstGeom prst="rect">
              <a:avLst/>
            </a:prstGeom>
            <a:noFill/>
            <a:extLst>
              <a:ext uri="{909E8E84-426E-40dd-AFC4-6F175D3DCCD1}">
                <a14:hiddenFill xmlns:a14="http://schemas.microsoft.com/office/drawing/2010/main" xmlns="">
                  <a:solidFill>
                    <a:srgbClr val="FFFFFF"/>
                  </a:solidFill>
                </a14:hiddenFill>
              </a:ext>
            </a:extLst>
          </p:spPr>
        </p:pic>
        <p:sp>
          <p:nvSpPr>
            <p:cNvPr id="180250" name="Line 26"/>
            <p:cNvSpPr>
              <a:spLocks noChangeShapeType="1"/>
            </p:cNvSpPr>
            <p:nvPr/>
          </p:nvSpPr>
          <p:spPr bwMode="auto">
            <a:xfrm>
              <a:off x="945" y="1074"/>
              <a:ext cx="186" cy="533"/>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0254" name="Rectangle 30"/>
          <p:cNvSpPr>
            <a:spLocks noChangeArrowheads="1"/>
          </p:cNvSpPr>
          <p:nvPr/>
        </p:nvSpPr>
        <p:spPr bwMode="auto">
          <a:xfrm>
            <a:off x="7618413" y="6526213"/>
            <a:ext cx="661987"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u="none">
                <a:solidFill>
                  <a:schemeClr val="tx1"/>
                </a:solidFill>
                <a:effectLst>
                  <a:outerShdw blurRad="38100" dist="38100" dir="2700000" algn="tl">
                    <a:srgbClr val="000000"/>
                  </a:outerShdw>
                </a:effectLst>
                <a:latin typeface="Comic Sans MS" charset="0"/>
              </a:rPr>
              <a:t>9.6.01.</a:t>
            </a:r>
          </a:p>
        </p:txBody>
      </p:sp>
      <p:sp>
        <p:nvSpPr>
          <p:cNvPr id="180255" name="Rectangle 31"/>
          <p:cNvSpPr>
            <a:spLocks noChangeArrowheads="1"/>
          </p:cNvSpPr>
          <p:nvPr/>
        </p:nvSpPr>
        <p:spPr bwMode="auto">
          <a:xfrm>
            <a:off x="8091488" y="6524625"/>
            <a:ext cx="33972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u="none">
                <a:solidFill>
                  <a:schemeClr val="tx1"/>
                </a:solidFill>
                <a:effectLst>
                  <a:outerShdw blurRad="38100" dist="38100" dir="2700000" algn="tl">
                    <a:srgbClr val="000000"/>
                  </a:outerShdw>
                </a:effectLst>
                <a:latin typeface="Comic Sans MS" charset="0"/>
              </a:rPr>
              <a:t>01</a:t>
            </a:r>
          </a:p>
        </p:txBody>
      </p:sp>
      <p:sp>
        <p:nvSpPr>
          <p:cNvPr id="180256" name="Text Box 32"/>
          <p:cNvSpPr txBox="1">
            <a:spLocks noChangeArrowheads="1"/>
          </p:cNvSpPr>
          <p:nvPr/>
        </p:nvSpPr>
        <p:spPr bwMode="auto">
          <a:xfrm>
            <a:off x="8721725" y="6403975"/>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80251"/>
                                        </p:tgtEl>
                                        <p:attrNameLst>
                                          <p:attrName>style.visibility</p:attrName>
                                        </p:attrNameLst>
                                      </p:cBhvr>
                                      <p:to>
                                        <p:strVal val="visible"/>
                                      </p:to>
                                    </p:set>
                                    <p:animEffect transition="in" filter="fade">
                                      <p:cBhvr>
                                        <p:cTn id="11" dur="500"/>
                                        <p:tgtEl>
                                          <p:spTgt spid="180251"/>
                                        </p:tgtEl>
                                      </p:cBhvr>
                                    </p:animEffect>
                                  </p:childTnLst>
                                </p:cTn>
                              </p:par>
                            </p:childTnLst>
                          </p:cTn>
                        </p:par>
                        <p:par>
                          <p:cTn id="12" fill="hold" nodeType="afterGroup">
                            <p:stCondLst>
                              <p:cond delay="2500"/>
                            </p:stCondLst>
                            <p:childTnLst>
                              <p:par>
                                <p:cTn id="13" presetID="10" presetClass="entr" presetSubtype="0" fill="hold" grpId="1"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7" grpId="1"/>
      <p:bldP spid="1802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31"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000"/>
            </a:schemeClr>
          </a:solidFill>
          <a:ln w="76200">
            <a:solidFill>
              <a:schemeClr val="accent2"/>
            </a:solidFill>
            <a:miter lim="800000"/>
            <a:headEnd/>
            <a:tailEnd/>
          </a:ln>
        </p:spPr>
      </p:pic>
      <p:sp>
        <p:nvSpPr>
          <p:cNvPr id="21508" name="Rectangle 4"/>
          <p:cNvSpPr>
            <a:spLocks noChangeArrowheads="1"/>
          </p:cNvSpPr>
          <p:nvPr/>
        </p:nvSpPr>
        <p:spPr bwMode="auto">
          <a:xfrm>
            <a:off x="7945438" y="1938338"/>
            <a:ext cx="549275" cy="5159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spcBef>
                <a:spcPct val="50000"/>
              </a:spcBef>
            </a:pPr>
            <a:endParaRPr lang="en-US" sz="2800" i="1" u="none">
              <a:solidFill>
                <a:srgbClr val="FAFD00"/>
              </a:solidFill>
              <a:latin typeface="Times" charset="0"/>
            </a:endParaRPr>
          </a:p>
        </p:txBody>
      </p:sp>
      <p:sp>
        <p:nvSpPr>
          <p:cNvPr id="21513" name="Rectangle 9"/>
          <p:cNvSpPr>
            <a:spLocks noChangeArrowheads="1"/>
          </p:cNvSpPr>
          <p:nvPr/>
        </p:nvSpPr>
        <p:spPr bwMode="auto">
          <a:xfrm>
            <a:off x="666750" y="3536950"/>
            <a:ext cx="77724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nchor="ctr"/>
          <a:lstStyle/>
          <a:p>
            <a:r>
              <a:rPr lang="ja-JP" altLang="en-US" sz="6600" b="1" i="1" u="none">
                <a:solidFill>
                  <a:schemeClr val="tx1"/>
                </a:solidFill>
                <a:effectLst>
                  <a:outerShdw blurRad="38100" dist="38100" dir="2700000" algn="tl">
                    <a:srgbClr val="000000"/>
                  </a:outerShdw>
                </a:effectLst>
                <a:latin typeface="Arial"/>
              </a:rPr>
              <a:t>“</a:t>
            </a:r>
            <a:r>
              <a:rPr lang="en-US" sz="6600" b="1" i="1" u="none">
                <a:solidFill>
                  <a:schemeClr val="tx1"/>
                </a:solidFill>
                <a:effectLst>
                  <a:outerShdw blurRad="38100" dist="38100" dir="2700000" algn="tl">
                    <a:srgbClr val="000000"/>
                  </a:outerShdw>
                </a:effectLst>
                <a:latin typeface="Times" charset="0"/>
              </a:rPr>
              <a:t>Bible File</a:t>
            </a:r>
            <a:r>
              <a:rPr lang="ja-JP" altLang="en-US" sz="6600" b="1" i="1" u="none">
                <a:solidFill>
                  <a:schemeClr val="tx1"/>
                </a:solidFill>
                <a:effectLst>
                  <a:outerShdw blurRad="38100" dist="38100" dir="2700000" algn="tl">
                    <a:srgbClr val="000000"/>
                  </a:outerShdw>
                </a:effectLst>
                <a:latin typeface="Arial"/>
              </a:rPr>
              <a:t>”</a:t>
            </a:r>
            <a:r>
              <a:rPr lang="en-US" sz="6600" b="1" i="1" u="none">
                <a:solidFill>
                  <a:schemeClr val="tx1"/>
                </a:solidFill>
                <a:effectLst>
                  <a:outerShdw blurRad="38100" dist="38100" dir="2700000" algn="tl">
                    <a:srgbClr val="000000"/>
                  </a:outerShdw>
                </a:effectLst>
                <a:latin typeface="Times" charset="0"/>
              </a:rPr>
              <a:t> hruprakocho</a:t>
            </a:r>
          </a:p>
        </p:txBody>
      </p:sp>
      <p:sp>
        <p:nvSpPr>
          <p:cNvPr id="21514" name="Rectangle 10"/>
          <p:cNvSpPr>
            <a:spLocks noChangeArrowheads="1"/>
          </p:cNvSpPr>
          <p:nvPr/>
        </p:nvSpPr>
        <p:spPr bwMode="auto">
          <a:xfrm>
            <a:off x="647700" y="1098550"/>
            <a:ext cx="77724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nchor="ctr"/>
          <a:lstStyle/>
          <a:p>
            <a:endParaRPr lang="en-US" sz="4400" u="none">
              <a:solidFill>
                <a:srgbClr val="F6FE0A"/>
              </a:solidFill>
              <a:effectLst>
                <a:outerShdw blurRad="38100" dist="38100" dir="2700000" algn="tl">
                  <a:srgbClr val="000000"/>
                </a:outerShdw>
              </a:effectLst>
              <a:latin typeface="Times" charset="0"/>
            </a:endParaRPr>
          </a:p>
          <a:p>
            <a:endParaRPr lang="en-US" sz="4400" u="none">
              <a:solidFill>
                <a:srgbClr val="F6FE0A"/>
              </a:solidFill>
              <a:effectLst>
                <a:outerShdw blurRad="38100" dist="38100" dir="2700000" algn="tl">
                  <a:srgbClr val="000000"/>
                </a:outerShdw>
              </a:effectLst>
              <a:latin typeface="Times" charset="0"/>
            </a:endParaRPr>
          </a:p>
          <a:p>
            <a:endParaRPr lang="en-US" sz="6000" i="1" u="none">
              <a:solidFill>
                <a:srgbClr val="F6FE0A"/>
              </a:solidFill>
              <a:latin typeface="Times" charset="0"/>
            </a:endParaRPr>
          </a:p>
        </p:txBody>
      </p:sp>
      <p:sp>
        <p:nvSpPr>
          <p:cNvPr id="21523" name="Text Box 1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21525" name="Text Box 21"/>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21526" name="Text Box 22"/>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21527" name="Text Box 23"/>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27</a:t>
            </a:r>
          </a:p>
        </p:txBody>
      </p:sp>
      <p:grpSp>
        <p:nvGrpSpPr>
          <p:cNvPr id="21528" name="Group 24"/>
          <p:cNvGrpSpPr>
            <a:grpSpLocks/>
          </p:cNvGrpSpPr>
          <p:nvPr/>
        </p:nvGrpSpPr>
        <p:grpSpPr bwMode="auto">
          <a:xfrm>
            <a:off x="723900" y="1936750"/>
            <a:ext cx="7772400" cy="1143000"/>
            <a:chOff x="456" y="1220"/>
            <a:chExt cx="4896" cy="720"/>
          </a:xfrm>
        </p:grpSpPr>
        <p:sp>
          <p:nvSpPr>
            <p:cNvPr id="21529" name="Rectangle 25"/>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nchor="ctr"/>
            <a:lstStyle/>
            <a:p>
              <a:r>
                <a:rPr lang="en-US" sz="6000" b="1" i="1" u="none">
                  <a:solidFill>
                    <a:srgbClr val="F6FE0A"/>
                  </a:solidFill>
                  <a:latin typeface="Times" charset="0"/>
                </a:rPr>
                <a:t>Bible…Amolo Leino</a:t>
              </a:r>
              <a:endParaRPr lang="en-US" sz="6000" i="1" u="none">
                <a:solidFill>
                  <a:srgbClr val="F6FE0A"/>
                </a:solidFill>
                <a:latin typeface="Times" charset="0"/>
              </a:endParaRPr>
            </a:p>
          </p:txBody>
        </p:sp>
        <p:sp>
          <p:nvSpPr>
            <p:cNvPr id="21530" name="Rectangle 26"/>
            <p:cNvSpPr>
              <a:spLocks noChangeArrowheads="1"/>
            </p:cNvSpPr>
            <p:nvPr/>
          </p:nvSpPr>
          <p:spPr bwMode="auto">
            <a:xfrm>
              <a:off x="4958" y="1301"/>
              <a:ext cx="345"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spcBef>
                  <a:spcPct val="50000"/>
                </a:spcBef>
              </a:pPr>
              <a:r>
                <a:rPr lang="en-US" sz="2000" b="1" i="1" u="none">
                  <a:solidFill>
                    <a:srgbClr val="FAFD00"/>
                  </a:solidFill>
                  <a:latin typeface="Times"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slide(fromTop)">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0115" name="Rectangle 3"/>
          <p:cNvSpPr>
            <a:spLocks noChangeArrowheads="1"/>
          </p:cNvSpPr>
          <p:nvPr/>
        </p:nvSpPr>
        <p:spPr bwMode="auto">
          <a:xfrm>
            <a:off x="576263" y="660400"/>
            <a:ext cx="7996237" cy="553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accent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0118"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90120"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90121" name="Text Box 9"/>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90122"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28</a:t>
            </a:r>
          </a:p>
        </p:txBody>
      </p:sp>
    </p:spTree>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1139" name="Rectangle 3"/>
          <p:cNvSpPr>
            <a:spLocks noChangeArrowheads="1"/>
          </p:cNvSpPr>
          <p:nvPr/>
        </p:nvSpPr>
        <p:spPr bwMode="auto">
          <a:xfrm>
            <a:off x="1262063" y="508000"/>
            <a:ext cx="6738937" cy="568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accent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1142"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91144"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91145" name="Text Box 9"/>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91146"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29</a:t>
            </a:r>
          </a:p>
        </p:txBody>
      </p:sp>
    </p:spTree>
  </p:cSld>
  <p:clrMapOvr>
    <a:masterClrMapping/>
  </p:clrMapOvr>
  <p:transition spd="med">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8800" y="520700"/>
            <a:ext cx="8013700" cy="5773738"/>
          </a:xfrm>
          <a:prstGeom prst="rect">
            <a:avLst/>
          </a:prstGeom>
          <a:noFill/>
          <a:ln w="5715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2166"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92168"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92169"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92170"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30</a:t>
            </a:r>
          </a:p>
        </p:txBody>
      </p:sp>
    </p:spTree>
  </p:cSld>
  <p:clrMapOvr>
    <a:masterClrMapping/>
  </p:clrMapOvr>
  <p:transition spd="med">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3190"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93192"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93193"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93194"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31</a:t>
            </a:r>
          </a:p>
        </p:txBody>
      </p:sp>
    </p:spTree>
  </p:cSld>
  <p:clrMapOvr>
    <a:masterClrMapping/>
  </p:clrMapOvr>
  <p:transition spd="med">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5" name="Picture 103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9819" name="Text Box 103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19821" name="Oval 1037"/>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19822" name="Text Box 103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119823" name="Text Box 103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119824" name="Text Box 104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32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263" y="549275"/>
            <a:ext cx="8001000" cy="5765800"/>
          </a:xfrm>
          <a:prstGeom prst="rect">
            <a:avLst/>
          </a:prstGeom>
          <a:noFill/>
          <a:ln w="5715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94223" name="Text Box 1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94227" name="Text Box 19"/>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94228" name="Text Box 20"/>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94229" name="Text Box 21"/>
          <p:cNvSpPr txBox="1">
            <a:spLocks noChangeArrowheads="1"/>
          </p:cNvSpPr>
          <p:nvPr/>
        </p:nvSpPr>
        <p:spPr bwMode="auto">
          <a:xfrm>
            <a:off x="5048250" y="2574925"/>
            <a:ext cx="723900" cy="1874838"/>
          </a:xfrm>
          <a:prstGeom prst="rect">
            <a:avLst/>
          </a:prstGeom>
          <a:noFill/>
          <a:ln>
            <a:noFill/>
          </a:ln>
          <a:effectLst>
            <a:outerShdw blurRad="63500" dist="53882" dir="2700000" algn="ctr" rotWithShape="0">
              <a:srgbClr val="D831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11700" u="none">
                <a:solidFill>
                  <a:schemeClr val="accent1"/>
                </a:solidFill>
                <a:latin typeface="Comic Sans MS" charset="0"/>
              </a:rPr>
              <a:t>?</a:t>
            </a:r>
          </a:p>
        </p:txBody>
      </p:sp>
      <p:sp>
        <p:nvSpPr>
          <p:cNvPr id="94215" name="Text Box 7"/>
          <p:cNvSpPr txBox="1">
            <a:spLocks noChangeArrowheads="1"/>
          </p:cNvSpPr>
          <p:nvPr/>
        </p:nvSpPr>
        <p:spPr bwMode="auto">
          <a:xfrm>
            <a:off x="6757988" y="3476625"/>
            <a:ext cx="723900" cy="1874838"/>
          </a:xfrm>
          <a:prstGeom prst="rect">
            <a:avLst/>
          </a:prstGeom>
          <a:noFill/>
          <a:ln>
            <a:noFill/>
          </a:ln>
          <a:effectLst>
            <a:outerShdw blurRad="63500" dist="53882" dir="2700000" algn="ctr" rotWithShape="0">
              <a:srgbClr val="D831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11700" u="none">
                <a:solidFill>
                  <a:schemeClr val="accent1"/>
                </a:solidFill>
                <a:latin typeface="Comic Sans MS" charset="0"/>
              </a:rPr>
              <a:t>?</a:t>
            </a:r>
          </a:p>
        </p:txBody>
      </p:sp>
      <p:sp>
        <p:nvSpPr>
          <p:cNvPr id="94230" name="Text Box 2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33</a:t>
            </a:r>
          </a:p>
        </p:txBody>
      </p:sp>
      <p:sp>
        <p:nvSpPr>
          <p:cNvPr id="94231" name="Text Box 23"/>
          <p:cNvSpPr txBox="1">
            <a:spLocks noChangeArrowheads="1"/>
          </p:cNvSpPr>
          <p:nvPr/>
        </p:nvSpPr>
        <p:spPr bwMode="auto">
          <a:xfrm>
            <a:off x="8740775" y="6397625"/>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5</a:t>
            </a:r>
          </a:p>
        </p:txBody>
      </p:sp>
      <p:sp>
        <p:nvSpPr>
          <p:cNvPr id="94221" name="Text Box 13"/>
          <p:cNvSpPr txBox="1">
            <a:spLocks noChangeArrowheads="1"/>
          </p:cNvSpPr>
          <p:nvPr/>
        </p:nvSpPr>
        <p:spPr bwMode="auto">
          <a:xfrm>
            <a:off x="2709863" y="2287588"/>
            <a:ext cx="723900" cy="1874837"/>
          </a:xfrm>
          <a:prstGeom prst="rect">
            <a:avLst/>
          </a:prstGeom>
          <a:noFill/>
          <a:ln>
            <a:noFill/>
          </a:ln>
          <a:effectLst>
            <a:outerShdw blurRad="63500" dist="53882" dir="2700000" algn="ctr" rotWithShape="0">
              <a:srgbClr val="D831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11700" u="none">
                <a:solidFill>
                  <a:schemeClr val="accent1"/>
                </a:solidFill>
                <a:latin typeface="Comic Sans MS" charset="0"/>
              </a:rPr>
              <a:t>?</a:t>
            </a:r>
          </a:p>
        </p:txBody>
      </p:sp>
      <p:sp>
        <p:nvSpPr>
          <p:cNvPr id="94232" name="Text Box 24"/>
          <p:cNvSpPr txBox="1">
            <a:spLocks noChangeArrowheads="1"/>
          </p:cNvSpPr>
          <p:nvPr/>
        </p:nvSpPr>
        <p:spPr bwMode="auto">
          <a:xfrm>
            <a:off x="5492750" y="1028700"/>
            <a:ext cx="723900" cy="1874838"/>
          </a:xfrm>
          <a:prstGeom prst="rect">
            <a:avLst/>
          </a:prstGeom>
          <a:noFill/>
          <a:ln>
            <a:noFill/>
          </a:ln>
          <a:effectLst>
            <a:outerShdw blurRad="63500" dist="53882" dir="2700000" algn="ctr" rotWithShape="0">
              <a:srgbClr val="D831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11700" u="none">
                <a:solidFill>
                  <a:schemeClr val="accent1"/>
                </a:solidFill>
                <a:latin typeface="Comic Sans MS" charset="0"/>
              </a:rPr>
              <a:t>?</a:t>
            </a:r>
          </a:p>
        </p:txBody>
      </p:sp>
      <p:grpSp>
        <p:nvGrpSpPr>
          <p:cNvPr id="94226" name="Group 18"/>
          <p:cNvGrpSpPr>
            <a:grpSpLocks/>
          </p:cNvGrpSpPr>
          <p:nvPr/>
        </p:nvGrpSpPr>
        <p:grpSpPr bwMode="auto">
          <a:xfrm>
            <a:off x="1709738" y="1631950"/>
            <a:ext cx="5819775" cy="3590925"/>
            <a:chOff x="1188" y="909"/>
            <a:chExt cx="3665" cy="2263"/>
          </a:xfrm>
        </p:grpSpPr>
        <p:sp>
          <p:nvSpPr>
            <p:cNvPr id="94217" name="Rectangle 9"/>
            <p:cNvSpPr>
              <a:spLocks noChangeArrowheads="1"/>
            </p:cNvSpPr>
            <p:nvPr/>
          </p:nvSpPr>
          <p:spPr bwMode="auto">
            <a:xfrm rot="-731836">
              <a:off x="1188" y="909"/>
              <a:ext cx="3665" cy="2263"/>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a:noFill/>
            </a:ln>
            <a:effectLst>
              <a:outerShdw blurRad="63500" dist="200805" dir="2081709" algn="ctr" rotWithShape="0">
                <a:schemeClr val="bg2">
                  <a:alpha val="74998"/>
                </a:schemeClr>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94218" name="Text Box 10"/>
            <p:cNvSpPr txBox="1">
              <a:spLocks noChangeArrowheads="1"/>
            </p:cNvSpPr>
            <p:nvPr/>
          </p:nvSpPr>
          <p:spPr bwMode="auto">
            <a:xfrm rot="-763059">
              <a:off x="1192" y="1061"/>
              <a:ext cx="3647" cy="144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6D93FD">
                      <a:alpha val="50000"/>
                    </a:srgbClr>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sz="3600" b="1" u="none">
                  <a:solidFill>
                    <a:srgbClr val="EEFF4B"/>
                  </a:solidFill>
                  <a:latin typeface="Comic Sans MS" charset="0"/>
                </a:rPr>
                <a:t>KOLEINO MOSIIKOCHO KHRU YE MOSII</a:t>
              </a:r>
              <a:r>
                <a:rPr lang="en-US" sz="3600" b="1" u="none">
                  <a:solidFill>
                    <a:srgbClr val="FC0128"/>
                  </a:solidFill>
                  <a:latin typeface="Comic Sans MS" charset="0"/>
                </a:rPr>
                <a:t>MA</a:t>
              </a:r>
              <a:r>
                <a:rPr lang="en-US" sz="3600" b="1" u="none">
                  <a:solidFill>
                    <a:srgbClr val="EEFF4B"/>
                  </a:solidFill>
                  <a:latin typeface="Comic Sans MS" charset="0"/>
                </a:rPr>
                <a:t>…</a:t>
              </a:r>
              <a:r>
                <a:rPr lang="en-US" sz="3600" b="1" u="none">
                  <a:solidFill>
                    <a:srgbClr val="FC0128"/>
                  </a:solidFill>
                  <a:latin typeface="Comic Sans MS" charset="0"/>
                </a:rPr>
                <a:t> </a:t>
              </a:r>
              <a:r>
                <a:rPr lang="en-US" sz="3600" b="1" u="none">
                  <a:solidFill>
                    <a:srgbClr val="EEFF4B"/>
                  </a:solidFill>
                  <a:latin typeface="Comic Sans MS" charset="0"/>
                </a:rPr>
                <a:t>KOCHO KHRU HI SII MAKRII PRA LOLE?</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94226"/>
                                        </p:tgtEl>
                                        <p:attrNameLst>
                                          <p:attrName>style.visibility</p:attrName>
                                        </p:attrNameLst>
                                      </p:cBhvr>
                                      <p:to>
                                        <p:strVal val="visible"/>
                                      </p:to>
                                    </p:set>
                                    <p:anim calcmode="lin" valueType="num">
                                      <p:cBhvr>
                                        <p:cTn id="39" dur="500" fill="hold"/>
                                        <p:tgtEl>
                                          <p:spTgt spid="94226"/>
                                        </p:tgtEl>
                                        <p:attrNameLst>
                                          <p:attrName>ppt_w</p:attrName>
                                        </p:attrNameLst>
                                      </p:cBhvr>
                                      <p:tavLst>
                                        <p:tav tm="0">
                                          <p:val>
                                            <p:fltVal val="0"/>
                                          </p:val>
                                        </p:tav>
                                        <p:tav tm="100000">
                                          <p:val>
                                            <p:strVal val="#ppt_w"/>
                                          </p:val>
                                        </p:tav>
                                      </p:tavLst>
                                    </p:anim>
                                    <p:anim calcmode="lin" valueType="num">
                                      <p:cBhvr>
                                        <p:cTn id="40" dur="500" fill="hold"/>
                                        <p:tgtEl>
                                          <p:spTgt spid="94226"/>
                                        </p:tgtEl>
                                        <p:attrNameLst>
                                          <p:attrName>ppt_h</p:attrName>
                                        </p:attrNameLst>
                                      </p:cBhvr>
                                      <p:tavLst>
                                        <p:tav tm="0">
                                          <p:val>
                                            <p:fltVal val="0"/>
                                          </p:val>
                                        </p:tav>
                                        <p:tav tm="100000">
                                          <p:val>
                                            <p:strVal val="#ppt_h"/>
                                          </p:val>
                                        </p:tav>
                                      </p:tavLst>
                                    </p:anim>
                                    <p:anim calcmode="lin" valueType="num">
                                      <p:cBhvr>
                                        <p:cTn id="41" dur="500" fill="hold"/>
                                        <p:tgtEl>
                                          <p:spTgt spid="94226"/>
                                        </p:tgtEl>
                                        <p:attrNameLst>
                                          <p:attrName>ppt_x</p:attrName>
                                        </p:attrNameLst>
                                      </p:cBhvr>
                                      <p:tavLst>
                                        <p:tav tm="0">
                                          <p:val>
                                            <p:fltVal val="0.5"/>
                                          </p:val>
                                        </p:tav>
                                        <p:tav tm="100000">
                                          <p:val>
                                            <p:strVal val="#ppt_x"/>
                                          </p:val>
                                        </p:tav>
                                      </p:tavLst>
                                    </p:anim>
                                    <p:anim calcmode="lin" valueType="num">
                                      <p:cBhvr>
                                        <p:cTn id="42" dur="500" fill="hold"/>
                                        <p:tgtEl>
                                          <p:spTgt spid="942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71" name="Group 15"/>
          <p:cNvGrpSpPr>
            <a:grpSpLocks/>
          </p:cNvGrpSpPr>
          <p:nvPr/>
        </p:nvGrpSpPr>
        <p:grpSpPr bwMode="auto">
          <a:xfrm>
            <a:off x="3492500" y="266700"/>
            <a:ext cx="5499100" cy="5822950"/>
            <a:chOff x="2200" y="168"/>
            <a:chExt cx="3464" cy="3668"/>
          </a:xfrm>
        </p:grpSpPr>
        <p:graphicFrame>
          <p:nvGraphicFramePr>
            <p:cNvPr id="19458" name="Object 2"/>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name="Microsoft ClipArt Gallery" r:id="rId2" imgW="2146300" imgH="5803900" progId="MS_ClipArt_Gallery">
                    <p:embed/>
                  </p:oleObj>
                </mc:Choice>
                <mc:Fallback>
                  <p:oleObj name="Microsoft ClipArt Gallery" r:id="rId2" imgW="2146300" imgH="5803900" progId="MS_ClipArt_Gallery">
                    <p:embed/>
                    <p:pic>
                      <p:nvPicPr>
                        <p:cNvPr id="0"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19463" name="Oval 7"/>
            <p:cNvSpPr>
              <a:spLocks noChangeArrowheads="1"/>
            </p:cNvSpPr>
            <p:nvPr/>
          </p:nvSpPr>
          <p:spPr bwMode="auto">
            <a:xfrm>
              <a:off x="3380" y="168"/>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endParaRPr lang="en-US"/>
            </a:p>
          </p:txBody>
        </p:sp>
      </p:grpSp>
      <p:sp>
        <p:nvSpPr>
          <p:cNvPr id="19464" name="Rectangle 8"/>
          <p:cNvSpPr>
            <a:spLocks noChangeArrowheads="1"/>
          </p:cNvSpPr>
          <p:nvPr/>
        </p:nvSpPr>
        <p:spPr bwMode="auto">
          <a:xfrm>
            <a:off x="5808663" y="608013"/>
            <a:ext cx="2725737" cy="1736725"/>
          </a:xfrm>
          <a:prstGeom prst="rect">
            <a:avLst/>
          </a:prstGeom>
          <a:noFill/>
          <a:ln>
            <a:noFill/>
          </a:ln>
          <a:effectLst>
            <a:outerShdw blurRad="63500" dist="63500" dir="3187806"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r>
              <a:rPr lang="en-US" sz="3600" b="1" u="none">
                <a:solidFill>
                  <a:srgbClr val="FFFF00"/>
                </a:solidFill>
                <a:latin typeface="Times" charset="0"/>
              </a:rPr>
              <a:t>Itsii kali ko-e mocholo  </a:t>
            </a:r>
            <a:r>
              <a:rPr lang="en-US" sz="3600" b="1" i="1" u="none">
                <a:solidFill>
                  <a:srgbClr val="FFFF00"/>
                </a:solidFill>
                <a:latin typeface="Times" charset="0"/>
              </a:rPr>
              <a:t>MOTIE</a:t>
            </a:r>
            <a:r>
              <a:rPr lang="en-US" sz="3600" b="1" u="none">
                <a:solidFill>
                  <a:srgbClr val="FFFF00"/>
                </a:solidFill>
                <a:latin typeface="Times" charset="0"/>
              </a:rPr>
              <a:t>!</a:t>
            </a:r>
          </a:p>
        </p:txBody>
      </p:sp>
      <p:grpSp>
        <p:nvGrpSpPr>
          <p:cNvPr id="19477" name="Group 21"/>
          <p:cNvGrpSpPr>
            <a:grpSpLocks/>
          </p:cNvGrpSpPr>
          <p:nvPr/>
        </p:nvGrpSpPr>
        <p:grpSpPr bwMode="auto">
          <a:xfrm>
            <a:off x="5046663" y="2540000"/>
            <a:ext cx="3625850" cy="2581275"/>
            <a:chOff x="3179" y="1600"/>
            <a:chExt cx="2284" cy="1626"/>
          </a:xfrm>
        </p:grpSpPr>
        <p:sp>
          <p:nvSpPr>
            <p:cNvPr id="19459" name="Oval 3"/>
            <p:cNvSpPr>
              <a:spLocks noChangeArrowheads="1"/>
            </p:cNvSpPr>
            <p:nvPr/>
          </p:nvSpPr>
          <p:spPr bwMode="auto">
            <a:xfrm>
              <a:off x="3179" y="1600"/>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19461" name="Rectangle 5"/>
            <p:cNvSpPr>
              <a:spLocks noChangeArrowheads="1"/>
            </p:cNvSpPr>
            <p:nvPr/>
          </p:nvSpPr>
          <p:spPr bwMode="auto">
            <a:xfrm>
              <a:off x="3430" y="1904"/>
              <a:ext cx="1752" cy="1322"/>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r>
                <a:rPr lang="en-US" sz="4400" b="1" i="1" u="none">
                  <a:solidFill>
                    <a:srgbClr val="FFFF00"/>
                  </a:solidFill>
                  <a:latin typeface="Times New Roman" charset="0"/>
                </a:rPr>
                <a:t>Koli no </a:t>
              </a:r>
              <a:r>
                <a:rPr lang="en-US" sz="4400" b="1" i="1">
                  <a:solidFill>
                    <a:srgbClr val="FFFF00"/>
                  </a:solidFill>
                  <a:latin typeface="Times New Roman" charset="0"/>
                </a:rPr>
                <a:t>SOTHU</a:t>
              </a:r>
              <a:r>
                <a:rPr lang="en-US" sz="4400" b="1" i="1" u="none">
                  <a:solidFill>
                    <a:srgbClr val="FFFF00"/>
                  </a:solidFill>
                  <a:latin typeface="Times New Roman" charset="0"/>
                </a:rPr>
                <a:t> lole?</a:t>
              </a:r>
            </a:p>
          </p:txBody>
        </p:sp>
      </p:grpSp>
      <p:sp>
        <p:nvSpPr>
          <p:cNvPr id="19475" name="Text Box 1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9478" name="Text Box 22"/>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19479" name="Text Box 23"/>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19480" name="Text Box 24"/>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34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000"/>
                                  </p:stCondLst>
                                  <p:childTnLst>
                                    <p:set>
                                      <p:cBhvr>
                                        <p:cTn id="6" dur="1" fill="hold">
                                          <p:stCondLst>
                                            <p:cond delay="0"/>
                                          </p:stCondLst>
                                        </p:cTn>
                                        <p:tgtEl>
                                          <p:spTgt spid="19477"/>
                                        </p:tgtEl>
                                        <p:attrNameLst>
                                          <p:attrName>style.visibility</p:attrName>
                                        </p:attrNameLst>
                                      </p:cBhvr>
                                      <p:to>
                                        <p:strVal val="visible"/>
                                      </p:to>
                                    </p:set>
                                    <p:animEffect transition="in" filter="fade">
                                      <p:cBhvr>
                                        <p:cTn id="7" dur="10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ChangeArrowheads="1"/>
          </p:cNvSpPr>
          <p:nvPr/>
        </p:nvSpPr>
        <p:spPr bwMode="auto">
          <a:xfrm>
            <a:off x="25400" y="1366838"/>
            <a:ext cx="46751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687" name="Rectangle 1031"/>
          <p:cNvSpPr>
            <a:spLocks noChangeArrowheads="1"/>
          </p:cNvSpPr>
          <p:nvPr/>
        </p:nvSpPr>
        <p:spPr bwMode="auto">
          <a:xfrm>
            <a:off x="6292850" y="3797300"/>
            <a:ext cx="539750" cy="596900"/>
          </a:xfrm>
          <a:prstGeom prst="rect">
            <a:avLst/>
          </a:prstGeom>
          <a:solidFill>
            <a:srgbClr val="676767"/>
          </a:solidFill>
          <a:ln>
            <a:noFill/>
          </a:ln>
          <a:effectLst/>
          <a:extLst>
            <a:ext uri="{91240B29-F687-4f45-9708-019B960494DF}">
              <a14:hiddenLine xmlns:a14="http://schemas.microsoft.com/office/drawing/2010/main" xmlns="" w="12700">
                <a:solidFill>
                  <a:srgbClr val="91919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688" name="Freeform 1032"/>
          <p:cNvSpPr>
            <a:spLocks/>
          </p:cNvSpPr>
          <p:nvPr/>
        </p:nvSpPr>
        <p:spPr bwMode="auto">
          <a:xfrm>
            <a:off x="6000750" y="3429000"/>
            <a:ext cx="744538" cy="477838"/>
          </a:xfrm>
          <a:custGeom>
            <a:avLst/>
            <a:gdLst>
              <a:gd name="T0" fmla="*/ 180 w 469"/>
              <a:gd name="T1" fmla="*/ 180 h 301"/>
              <a:gd name="T2" fmla="*/ 156 w 469"/>
              <a:gd name="T3" fmla="*/ 168 h 301"/>
              <a:gd name="T4" fmla="*/ 180 w 469"/>
              <a:gd name="T5" fmla="*/ 156 h 301"/>
              <a:gd name="T6" fmla="*/ 204 w 469"/>
              <a:gd name="T7" fmla="*/ 156 h 301"/>
              <a:gd name="T8" fmla="*/ 228 w 469"/>
              <a:gd name="T9" fmla="*/ 168 h 301"/>
              <a:gd name="T10" fmla="*/ 252 w 469"/>
              <a:gd name="T11" fmla="*/ 168 h 301"/>
              <a:gd name="T12" fmla="*/ 276 w 469"/>
              <a:gd name="T13" fmla="*/ 180 h 301"/>
              <a:gd name="T14" fmla="*/ 300 w 469"/>
              <a:gd name="T15" fmla="*/ 192 h 301"/>
              <a:gd name="T16" fmla="*/ 324 w 469"/>
              <a:gd name="T17" fmla="*/ 204 h 301"/>
              <a:gd name="T18" fmla="*/ 348 w 469"/>
              <a:gd name="T19" fmla="*/ 204 h 301"/>
              <a:gd name="T20" fmla="*/ 372 w 469"/>
              <a:gd name="T21" fmla="*/ 180 h 301"/>
              <a:gd name="T22" fmla="*/ 396 w 469"/>
              <a:gd name="T23" fmla="*/ 180 h 301"/>
              <a:gd name="T24" fmla="*/ 420 w 469"/>
              <a:gd name="T25" fmla="*/ 180 h 301"/>
              <a:gd name="T26" fmla="*/ 444 w 469"/>
              <a:gd name="T27" fmla="*/ 156 h 301"/>
              <a:gd name="T28" fmla="*/ 468 w 469"/>
              <a:gd name="T29" fmla="*/ 144 h 301"/>
              <a:gd name="T30" fmla="*/ 468 w 469"/>
              <a:gd name="T31" fmla="*/ 120 h 301"/>
              <a:gd name="T32" fmla="*/ 456 w 469"/>
              <a:gd name="T33" fmla="*/ 96 h 301"/>
              <a:gd name="T34" fmla="*/ 432 w 469"/>
              <a:gd name="T35" fmla="*/ 96 h 301"/>
              <a:gd name="T36" fmla="*/ 408 w 469"/>
              <a:gd name="T37" fmla="*/ 84 h 301"/>
              <a:gd name="T38" fmla="*/ 432 w 469"/>
              <a:gd name="T39" fmla="*/ 72 h 301"/>
              <a:gd name="T40" fmla="*/ 456 w 469"/>
              <a:gd name="T41" fmla="*/ 84 h 301"/>
              <a:gd name="T42" fmla="*/ 456 w 469"/>
              <a:gd name="T43" fmla="*/ 60 h 301"/>
              <a:gd name="T44" fmla="*/ 432 w 469"/>
              <a:gd name="T45" fmla="*/ 48 h 301"/>
              <a:gd name="T46" fmla="*/ 420 w 469"/>
              <a:gd name="T47" fmla="*/ 24 h 301"/>
              <a:gd name="T48" fmla="*/ 396 w 469"/>
              <a:gd name="T49" fmla="*/ 12 h 301"/>
              <a:gd name="T50" fmla="*/ 372 w 469"/>
              <a:gd name="T51" fmla="*/ 0 h 301"/>
              <a:gd name="T52" fmla="*/ 348 w 469"/>
              <a:gd name="T53" fmla="*/ 0 h 301"/>
              <a:gd name="T54" fmla="*/ 324 w 469"/>
              <a:gd name="T55" fmla="*/ 0 h 301"/>
              <a:gd name="T56" fmla="*/ 300 w 469"/>
              <a:gd name="T57" fmla="*/ 0 h 301"/>
              <a:gd name="T58" fmla="*/ 288 w 469"/>
              <a:gd name="T59" fmla="*/ 24 h 301"/>
              <a:gd name="T60" fmla="*/ 264 w 469"/>
              <a:gd name="T61" fmla="*/ 24 h 301"/>
              <a:gd name="T62" fmla="*/ 240 w 469"/>
              <a:gd name="T63" fmla="*/ 24 h 301"/>
              <a:gd name="T64" fmla="*/ 216 w 469"/>
              <a:gd name="T65" fmla="*/ 24 h 301"/>
              <a:gd name="T66" fmla="*/ 192 w 469"/>
              <a:gd name="T67" fmla="*/ 36 h 301"/>
              <a:gd name="T68" fmla="*/ 168 w 469"/>
              <a:gd name="T69" fmla="*/ 48 h 301"/>
              <a:gd name="T70" fmla="*/ 144 w 469"/>
              <a:gd name="T71" fmla="*/ 48 h 301"/>
              <a:gd name="T72" fmla="*/ 132 w 469"/>
              <a:gd name="T73" fmla="*/ 72 h 301"/>
              <a:gd name="T74" fmla="*/ 108 w 469"/>
              <a:gd name="T75" fmla="*/ 72 h 301"/>
              <a:gd name="T76" fmla="*/ 84 w 469"/>
              <a:gd name="T77" fmla="*/ 72 h 301"/>
              <a:gd name="T78" fmla="*/ 60 w 469"/>
              <a:gd name="T79" fmla="*/ 84 h 301"/>
              <a:gd name="T80" fmla="*/ 36 w 469"/>
              <a:gd name="T81" fmla="*/ 96 h 301"/>
              <a:gd name="T82" fmla="*/ 24 w 469"/>
              <a:gd name="T83" fmla="*/ 120 h 301"/>
              <a:gd name="T84" fmla="*/ 0 w 469"/>
              <a:gd name="T85" fmla="*/ 132 h 301"/>
              <a:gd name="T86" fmla="*/ 0 w 469"/>
              <a:gd name="T87" fmla="*/ 156 h 301"/>
              <a:gd name="T88" fmla="*/ 12 w 469"/>
              <a:gd name="T89" fmla="*/ 180 h 301"/>
              <a:gd name="T90" fmla="*/ 36 w 469"/>
              <a:gd name="T91" fmla="*/ 180 h 301"/>
              <a:gd name="T92" fmla="*/ 60 w 469"/>
              <a:gd name="T93" fmla="*/ 192 h 301"/>
              <a:gd name="T94" fmla="*/ 84 w 469"/>
              <a:gd name="T95" fmla="*/ 192 h 301"/>
              <a:gd name="T96" fmla="*/ 96 w 469"/>
              <a:gd name="T97" fmla="*/ 216 h 301"/>
              <a:gd name="T98" fmla="*/ 96 w 469"/>
              <a:gd name="T99" fmla="*/ 240 h 301"/>
              <a:gd name="T100" fmla="*/ 120 w 469"/>
              <a:gd name="T101" fmla="*/ 252 h 301"/>
              <a:gd name="T102" fmla="*/ 132 w 469"/>
              <a:gd name="T103" fmla="*/ 276 h 301"/>
              <a:gd name="T104" fmla="*/ 156 w 469"/>
              <a:gd name="T105" fmla="*/ 276 h 301"/>
              <a:gd name="T106" fmla="*/ 180 w 469"/>
              <a:gd name="T107" fmla="*/ 288 h 301"/>
              <a:gd name="T108" fmla="*/ 204 w 469"/>
              <a:gd name="T109" fmla="*/ 288 h 301"/>
              <a:gd name="T110" fmla="*/ 228 w 469"/>
              <a:gd name="T111" fmla="*/ 300 h 301"/>
              <a:gd name="T112" fmla="*/ 252 w 469"/>
              <a:gd name="T113" fmla="*/ 288 h 301"/>
              <a:gd name="T114" fmla="*/ 276 w 469"/>
              <a:gd name="T115" fmla="*/ 276 h 301"/>
              <a:gd name="T116" fmla="*/ 288 w 469"/>
              <a:gd name="T117" fmla="*/ 252 h 301"/>
              <a:gd name="T118" fmla="*/ 300 w 469"/>
              <a:gd name="T119" fmla="*/ 228 h 301"/>
              <a:gd name="T120" fmla="*/ 312 w 469"/>
              <a:gd name="T121" fmla="*/ 204 h 301"/>
              <a:gd name="T122" fmla="*/ 300 w 469"/>
              <a:gd name="T123" fmla="*/ 168 h 301"/>
              <a:gd name="T124" fmla="*/ 180 w 469"/>
              <a:gd name="T125"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1689" name="Freeform 1033"/>
          <p:cNvSpPr>
            <a:spLocks/>
          </p:cNvSpPr>
          <p:nvPr/>
        </p:nvSpPr>
        <p:spPr bwMode="auto">
          <a:xfrm>
            <a:off x="6057900" y="3962400"/>
            <a:ext cx="2611438" cy="706438"/>
          </a:xfrm>
          <a:custGeom>
            <a:avLst/>
            <a:gdLst>
              <a:gd name="T0" fmla="*/ 696 w 1645"/>
              <a:gd name="T1" fmla="*/ 180 h 445"/>
              <a:gd name="T2" fmla="*/ 624 w 1645"/>
              <a:gd name="T3" fmla="*/ 204 h 445"/>
              <a:gd name="T4" fmla="*/ 552 w 1645"/>
              <a:gd name="T5" fmla="*/ 216 h 445"/>
              <a:gd name="T6" fmla="*/ 480 w 1645"/>
              <a:gd name="T7" fmla="*/ 216 h 445"/>
              <a:gd name="T8" fmla="*/ 408 w 1645"/>
              <a:gd name="T9" fmla="*/ 228 h 445"/>
              <a:gd name="T10" fmla="*/ 348 w 1645"/>
              <a:gd name="T11" fmla="*/ 288 h 445"/>
              <a:gd name="T12" fmla="*/ 288 w 1645"/>
              <a:gd name="T13" fmla="*/ 336 h 445"/>
              <a:gd name="T14" fmla="*/ 252 w 1645"/>
              <a:gd name="T15" fmla="*/ 336 h 445"/>
              <a:gd name="T16" fmla="*/ 180 w 1645"/>
              <a:gd name="T17" fmla="*/ 336 h 445"/>
              <a:gd name="T18" fmla="*/ 132 w 1645"/>
              <a:gd name="T19" fmla="*/ 252 h 445"/>
              <a:gd name="T20" fmla="*/ 72 w 1645"/>
              <a:gd name="T21" fmla="*/ 192 h 445"/>
              <a:gd name="T22" fmla="*/ 12 w 1645"/>
              <a:gd name="T23" fmla="*/ 204 h 445"/>
              <a:gd name="T24" fmla="*/ 12 w 1645"/>
              <a:gd name="T25" fmla="*/ 276 h 445"/>
              <a:gd name="T26" fmla="*/ 72 w 1645"/>
              <a:gd name="T27" fmla="*/ 324 h 445"/>
              <a:gd name="T28" fmla="*/ 144 w 1645"/>
              <a:gd name="T29" fmla="*/ 372 h 445"/>
              <a:gd name="T30" fmla="*/ 180 w 1645"/>
              <a:gd name="T31" fmla="*/ 432 h 445"/>
              <a:gd name="T32" fmla="*/ 252 w 1645"/>
              <a:gd name="T33" fmla="*/ 444 h 445"/>
              <a:gd name="T34" fmla="*/ 324 w 1645"/>
              <a:gd name="T35" fmla="*/ 432 h 445"/>
              <a:gd name="T36" fmla="*/ 396 w 1645"/>
              <a:gd name="T37" fmla="*/ 432 h 445"/>
              <a:gd name="T38" fmla="*/ 480 w 1645"/>
              <a:gd name="T39" fmla="*/ 432 h 445"/>
              <a:gd name="T40" fmla="*/ 564 w 1645"/>
              <a:gd name="T41" fmla="*/ 408 h 445"/>
              <a:gd name="T42" fmla="*/ 636 w 1645"/>
              <a:gd name="T43" fmla="*/ 384 h 445"/>
              <a:gd name="T44" fmla="*/ 720 w 1645"/>
              <a:gd name="T45" fmla="*/ 384 h 445"/>
              <a:gd name="T46" fmla="*/ 780 w 1645"/>
              <a:gd name="T47" fmla="*/ 324 h 445"/>
              <a:gd name="T48" fmla="*/ 852 w 1645"/>
              <a:gd name="T49" fmla="*/ 288 h 445"/>
              <a:gd name="T50" fmla="*/ 900 w 1645"/>
              <a:gd name="T51" fmla="*/ 240 h 445"/>
              <a:gd name="T52" fmla="*/ 984 w 1645"/>
              <a:gd name="T53" fmla="*/ 216 h 445"/>
              <a:gd name="T54" fmla="*/ 1056 w 1645"/>
              <a:gd name="T55" fmla="*/ 192 h 445"/>
              <a:gd name="T56" fmla="*/ 1128 w 1645"/>
              <a:gd name="T57" fmla="*/ 180 h 445"/>
              <a:gd name="T58" fmla="*/ 1212 w 1645"/>
              <a:gd name="T59" fmla="*/ 180 h 445"/>
              <a:gd name="T60" fmla="*/ 1272 w 1645"/>
              <a:gd name="T61" fmla="*/ 144 h 445"/>
              <a:gd name="T62" fmla="*/ 1344 w 1645"/>
              <a:gd name="T63" fmla="*/ 144 h 445"/>
              <a:gd name="T64" fmla="*/ 1428 w 1645"/>
              <a:gd name="T65" fmla="*/ 120 h 445"/>
              <a:gd name="T66" fmla="*/ 1500 w 1645"/>
              <a:gd name="T67" fmla="*/ 120 h 445"/>
              <a:gd name="T68" fmla="*/ 1596 w 1645"/>
              <a:gd name="T69" fmla="*/ 120 h 445"/>
              <a:gd name="T70" fmla="*/ 1620 w 1645"/>
              <a:gd name="T71" fmla="*/ 120 h 445"/>
              <a:gd name="T72" fmla="*/ 1596 w 1645"/>
              <a:gd name="T73" fmla="*/ 120 h 445"/>
              <a:gd name="T74" fmla="*/ 1584 w 1645"/>
              <a:gd name="T75" fmla="*/ 48 h 445"/>
              <a:gd name="T76" fmla="*/ 1560 w 1645"/>
              <a:gd name="T77" fmla="*/ 0 h 445"/>
              <a:gd name="T78" fmla="*/ 1488 w 1645"/>
              <a:gd name="T79" fmla="*/ 12 h 445"/>
              <a:gd name="T80" fmla="*/ 1416 w 1645"/>
              <a:gd name="T81" fmla="*/ 24 h 445"/>
              <a:gd name="T82" fmla="*/ 1332 w 1645"/>
              <a:gd name="T83" fmla="*/ 48 h 445"/>
              <a:gd name="T84" fmla="*/ 1260 w 1645"/>
              <a:gd name="T85" fmla="*/ 60 h 445"/>
              <a:gd name="T86" fmla="*/ 1176 w 1645"/>
              <a:gd name="T87" fmla="*/ 48 h 445"/>
              <a:gd name="T88" fmla="*/ 1104 w 1645"/>
              <a:gd name="T89" fmla="*/ 24 h 445"/>
              <a:gd name="T90" fmla="*/ 1032 w 1645"/>
              <a:gd name="T91" fmla="*/ 24 h 445"/>
              <a:gd name="T92" fmla="*/ 984 w 1645"/>
              <a:gd name="T93" fmla="*/ 84 h 445"/>
              <a:gd name="T94" fmla="*/ 900 w 1645"/>
              <a:gd name="T95" fmla="*/ 144 h 445"/>
              <a:gd name="T96" fmla="*/ 828 w 1645"/>
              <a:gd name="T97" fmla="*/ 168 h 445"/>
              <a:gd name="T98" fmla="*/ 756 w 1645"/>
              <a:gd name="T99" fmla="*/ 156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71690" name="Group 1034"/>
          <p:cNvGrpSpPr>
            <a:grpSpLocks/>
          </p:cNvGrpSpPr>
          <p:nvPr/>
        </p:nvGrpSpPr>
        <p:grpSpPr bwMode="auto">
          <a:xfrm>
            <a:off x="4845050" y="844550"/>
            <a:ext cx="2025650" cy="825500"/>
            <a:chOff x="3052" y="532"/>
            <a:chExt cx="1276" cy="520"/>
          </a:xfrm>
        </p:grpSpPr>
        <p:sp>
          <p:nvSpPr>
            <p:cNvPr id="71691" name="Oval 1035"/>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endParaRPr lang="en-US"/>
            </a:p>
          </p:txBody>
        </p:sp>
        <p:sp>
          <p:nvSpPr>
            <p:cNvPr id="71692" name="Oval 1036"/>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endParaRPr lang="en-US"/>
            </a:p>
          </p:txBody>
        </p:sp>
        <p:sp>
          <p:nvSpPr>
            <p:cNvPr id="71693" name="Oval 1037"/>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endParaRPr lang="en-US"/>
            </a:p>
          </p:txBody>
        </p:sp>
        <p:sp>
          <p:nvSpPr>
            <p:cNvPr id="71694" name="Oval 1038"/>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endParaRPr lang="en-US"/>
            </a:p>
          </p:txBody>
        </p:sp>
        <p:sp>
          <p:nvSpPr>
            <p:cNvPr id="71695" name="Oval 1039"/>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endParaRPr lang="en-US"/>
            </a:p>
          </p:txBody>
        </p:sp>
      </p:grpSp>
      <p:sp>
        <p:nvSpPr>
          <p:cNvPr id="71701" name="Freeform 1045"/>
          <p:cNvSpPr>
            <a:spLocks/>
          </p:cNvSpPr>
          <p:nvPr/>
        </p:nvSpPr>
        <p:spPr bwMode="auto">
          <a:xfrm>
            <a:off x="6230938" y="3805238"/>
            <a:ext cx="898525" cy="954087"/>
          </a:xfrm>
          <a:custGeom>
            <a:avLst/>
            <a:gdLst>
              <a:gd name="T0" fmla="*/ 168 w 565"/>
              <a:gd name="T1" fmla="*/ 552 h 601"/>
              <a:gd name="T2" fmla="*/ 216 w 565"/>
              <a:gd name="T3" fmla="*/ 564 h 601"/>
              <a:gd name="T4" fmla="*/ 264 w 565"/>
              <a:gd name="T5" fmla="*/ 576 h 601"/>
              <a:gd name="T6" fmla="*/ 312 w 565"/>
              <a:gd name="T7" fmla="*/ 588 h 601"/>
              <a:gd name="T8" fmla="*/ 360 w 565"/>
              <a:gd name="T9" fmla="*/ 576 h 601"/>
              <a:gd name="T10" fmla="*/ 408 w 565"/>
              <a:gd name="T11" fmla="*/ 588 h 601"/>
              <a:gd name="T12" fmla="*/ 456 w 565"/>
              <a:gd name="T13" fmla="*/ 600 h 601"/>
              <a:gd name="T14" fmla="*/ 504 w 565"/>
              <a:gd name="T15" fmla="*/ 576 h 601"/>
              <a:gd name="T16" fmla="*/ 516 w 565"/>
              <a:gd name="T17" fmla="*/ 528 h 601"/>
              <a:gd name="T18" fmla="*/ 516 w 565"/>
              <a:gd name="T19" fmla="*/ 480 h 601"/>
              <a:gd name="T20" fmla="*/ 492 w 565"/>
              <a:gd name="T21" fmla="*/ 444 h 601"/>
              <a:gd name="T22" fmla="*/ 516 w 565"/>
              <a:gd name="T23" fmla="*/ 396 h 601"/>
              <a:gd name="T24" fmla="*/ 564 w 565"/>
              <a:gd name="T25" fmla="*/ 360 h 601"/>
              <a:gd name="T26" fmla="*/ 564 w 565"/>
              <a:gd name="T27" fmla="*/ 312 h 601"/>
              <a:gd name="T28" fmla="*/ 528 w 565"/>
              <a:gd name="T29" fmla="*/ 276 h 601"/>
              <a:gd name="T30" fmla="*/ 504 w 565"/>
              <a:gd name="T31" fmla="*/ 240 h 601"/>
              <a:gd name="T32" fmla="*/ 480 w 565"/>
              <a:gd name="T33" fmla="*/ 192 h 601"/>
              <a:gd name="T34" fmla="*/ 444 w 565"/>
              <a:gd name="T35" fmla="*/ 156 h 601"/>
              <a:gd name="T36" fmla="*/ 420 w 565"/>
              <a:gd name="T37" fmla="*/ 108 h 601"/>
              <a:gd name="T38" fmla="*/ 372 w 565"/>
              <a:gd name="T39" fmla="*/ 84 h 601"/>
              <a:gd name="T40" fmla="*/ 324 w 565"/>
              <a:gd name="T41" fmla="*/ 72 h 601"/>
              <a:gd name="T42" fmla="*/ 276 w 565"/>
              <a:gd name="T43" fmla="*/ 72 h 601"/>
              <a:gd name="T44" fmla="*/ 228 w 565"/>
              <a:gd name="T45" fmla="*/ 48 h 601"/>
              <a:gd name="T46" fmla="*/ 180 w 565"/>
              <a:gd name="T47" fmla="*/ 36 h 601"/>
              <a:gd name="T48" fmla="*/ 132 w 565"/>
              <a:gd name="T49" fmla="*/ 0 h 601"/>
              <a:gd name="T50" fmla="*/ 108 w 565"/>
              <a:gd name="T51" fmla="*/ 24 h 601"/>
              <a:gd name="T52" fmla="*/ 96 w 565"/>
              <a:gd name="T53" fmla="*/ 72 h 601"/>
              <a:gd name="T54" fmla="*/ 96 w 565"/>
              <a:gd name="T55" fmla="*/ 120 h 601"/>
              <a:gd name="T56" fmla="*/ 84 w 565"/>
              <a:gd name="T57" fmla="*/ 168 h 601"/>
              <a:gd name="T58" fmla="*/ 60 w 565"/>
              <a:gd name="T59" fmla="*/ 216 h 601"/>
              <a:gd name="T60" fmla="*/ 60 w 565"/>
              <a:gd name="T61" fmla="*/ 264 h 601"/>
              <a:gd name="T62" fmla="*/ 96 w 565"/>
              <a:gd name="T63" fmla="*/ 312 h 601"/>
              <a:gd name="T64" fmla="*/ 84 w 565"/>
              <a:gd name="T65" fmla="*/ 360 h 601"/>
              <a:gd name="T66" fmla="*/ 48 w 565"/>
              <a:gd name="T67" fmla="*/ 396 h 601"/>
              <a:gd name="T68" fmla="*/ 24 w 565"/>
              <a:gd name="T69" fmla="*/ 444 h 601"/>
              <a:gd name="T70" fmla="*/ 0 w 565"/>
              <a:gd name="T71" fmla="*/ 492 h 601"/>
              <a:gd name="T72" fmla="*/ 48 w 565"/>
              <a:gd name="T73" fmla="*/ 528 h 601"/>
              <a:gd name="T74" fmla="*/ 96 w 565"/>
              <a:gd name="T75" fmla="*/ 540 h 601"/>
              <a:gd name="T76" fmla="*/ 144 w 565"/>
              <a:gd name="T77" fmla="*/ 5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lnTo>
                  <a:pt x="144" y="552"/>
                </a:lnTo>
              </a:path>
            </a:pathLst>
          </a:custGeom>
          <a:solidFill>
            <a:srgbClr val="676767"/>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71702" name="Object 1046"/>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name="Microsoft ClipArt Gallery" r:id="rId2" imgW="2146300" imgH="5803900" progId="MS_ClipArt_Gallery">
                  <p:embed/>
                </p:oleObj>
              </mc:Choice>
              <mc:Fallback>
                <p:oleObj name="Microsoft ClipArt Gallery" r:id="rId2" imgW="2146300" imgH="5803900" progId="MS_ClipArt_Gallery">
                  <p:embed/>
                  <p:pic>
                    <p:nvPicPr>
                      <p:cNvPr id="0" name="Object 104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71705" name="Text Box 104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grpSp>
        <p:nvGrpSpPr>
          <p:cNvPr id="71751" name="Group 1095"/>
          <p:cNvGrpSpPr>
            <a:grpSpLocks/>
          </p:cNvGrpSpPr>
          <p:nvPr/>
        </p:nvGrpSpPr>
        <p:grpSpPr bwMode="auto">
          <a:xfrm>
            <a:off x="6638925" y="1744663"/>
            <a:ext cx="1357313" cy="2247900"/>
            <a:chOff x="916" y="1605"/>
            <a:chExt cx="855" cy="1416"/>
          </a:xfrm>
        </p:grpSpPr>
        <p:sp>
          <p:nvSpPr>
            <p:cNvPr id="71752" name="Freeform 1096"/>
            <p:cNvSpPr>
              <a:spLocks/>
            </p:cNvSpPr>
            <p:nvPr/>
          </p:nvSpPr>
          <p:spPr bwMode="auto">
            <a:xfrm>
              <a:off x="916" y="1605"/>
              <a:ext cx="855" cy="1075"/>
            </a:xfrm>
            <a:custGeom>
              <a:avLst/>
              <a:gdLst>
                <a:gd name="T0" fmla="*/ 136 w 855"/>
                <a:gd name="T1" fmla="*/ 704 h 1075"/>
                <a:gd name="T2" fmla="*/ 98 w 855"/>
                <a:gd name="T3" fmla="*/ 644 h 1075"/>
                <a:gd name="T4" fmla="*/ 45 w 855"/>
                <a:gd name="T5" fmla="*/ 575 h 1075"/>
                <a:gd name="T6" fmla="*/ 15 w 855"/>
                <a:gd name="T7" fmla="*/ 515 h 1075"/>
                <a:gd name="T8" fmla="*/ 0 w 855"/>
                <a:gd name="T9" fmla="*/ 439 h 1075"/>
                <a:gd name="T10" fmla="*/ 0 w 855"/>
                <a:gd name="T11" fmla="*/ 371 h 1075"/>
                <a:gd name="T12" fmla="*/ 15 w 855"/>
                <a:gd name="T13" fmla="*/ 280 h 1075"/>
                <a:gd name="T14" fmla="*/ 53 w 855"/>
                <a:gd name="T15" fmla="*/ 204 h 1075"/>
                <a:gd name="T16" fmla="*/ 113 w 855"/>
                <a:gd name="T17" fmla="*/ 129 h 1075"/>
                <a:gd name="T18" fmla="*/ 189 w 855"/>
                <a:gd name="T19" fmla="*/ 76 h 1075"/>
                <a:gd name="T20" fmla="*/ 257 w 855"/>
                <a:gd name="T21" fmla="*/ 38 h 1075"/>
                <a:gd name="T22" fmla="*/ 333 w 855"/>
                <a:gd name="T23" fmla="*/ 15 h 1075"/>
                <a:gd name="T24" fmla="*/ 439 w 855"/>
                <a:gd name="T25" fmla="*/ 0 h 1075"/>
                <a:gd name="T26" fmla="*/ 537 w 855"/>
                <a:gd name="T27" fmla="*/ 15 h 1075"/>
                <a:gd name="T28" fmla="*/ 605 w 855"/>
                <a:gd name="T29" fmla="*/ 38 h 1075"/>
                <a:gd name="T30" fmla="*/ 673 w 855"/>
                <a:gd name="T31" fmla="*/ 68 h 1075"/>
                <a:gd name="T32" fmla="*/ 726 w 855"/>
                <a:gd name="T33" fmla="*/ 106 h 1075"/>
                <a:gd name="T34" fmla="*/ 772 w 855"/>
                <a:gd name="T35" fmla="*/ 159 h 1075"/>
                <a:gd name="T36" fmla="*/ 802 w 855"/>
                <a:gd name="T37" fmla="*/ 204 h 1075"/>
                <a:gd name="T38" fmla="*/ 825 w 855"/>
                <a:gd name="T39" fmla="*/ 250 h 1075"/>
                <a:gd name="T40" fmla="*/ 847 w 855"/>
                <a:gd name="T41" fmla="*/ 310 h 1075"/>
                <a:gd name="T42" fmla="*/ 855 w 855"/>
                <a:gd name="T43" fmla="*/ 371 h 1075"/>
                <a:gd name="T44" fmla="*/ 855 w 855"/>
                <a:gd name="T45" fmla="*/ 439 h 1075"/>
                <a:gd name="T46" fmla="*/ 832 w 855"/>
                <a:gd name="T47" fmla="*/ 507 h 1075"/>
                <a:gd name="T48" fmla="*/ 802 w 855"/>
                <a:gd name="T49" fmla="*/ 575 h 1075"/>
                <a:gd name="T50" fmla="*/ 756 w 855"/>
                <a:gd name="T51" fmla="*/ 651 h 1075"/>
                <a:gd name="T52" fmla="*/ 726 w 855"/>
                <a:gd name="T53" fmla="*/ 704 h 1075"/>
                <a:gd name="T54" fmla="*/ 703 w 855"/>
                <a:gd name="T55" fmla="*/ 772 h 1075"/>
                <a:gd name="T56" fmla="*/ 673 w 855"/>
                <a:gd name="T57" fmla="*/ 848 h 1075"/>
                <a:gd name="T58" fmla="*/ 658 w 855"/>
                <a:gd name="T59" fmla="*/ 909 h 1075"/>
                <a:gd name="T60" fmla="*/ 651 w 855"/>
                <a:gd name="T61" fmla="*/ 984 h 1075"/>
                <a:gd name="T62" fmla="*/ 651 w 855"/>
                <a:gd name="T63" fmla="*/ 1075 h 1075"/>
                <a:gd name="T64" fmla="*/ 242 w 855"/>
                <a:gd name="T65" fmla="*/ 1075 h 1075"/>
                <a:gd name="T66" fmla="*/ 242 w 855"/>
                <a:gd name="T67" fmla="*/ 1000 h 1075"/>
                <a:gd name="T68" fmla="*/ 227 w 855"/>
                <a:gd name="T69" fmla="*/ 909 h 1075"/>
                <a:gd name="T70" fmla="*/ 197 w 855"/>
                <a:gd name="T71" fmla="*/ 841 h 1075"/>
                <a:gd name="T72" fmla="*/ 166 w 855"/>
                <a:gd name="T73" fmla="*/ 765 h 1075"/>
                <a:gd name="T74" fmla="*/ 136 w 855"/>
                <a:gd name="T75" fmla="*/ 704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grpSp>
          <p:nvGrpSpPr>
            <p:cNvPr id="71753" name="Group 1097"/>
            <p:cNvGrpSpPr>
              <a:grpSpLocks/>
            </p:cNvGrpSpPr>
            <p:nvPr/>
          </p:nvGrpSpPr>
          <p:grpSpPr bwMode="auto">
            <a:xfrm>
              <a:off x="1158" y="2658"/>
              <a:ext cx="401" cy="363"/>
              <a:chOff x="1158" y="2658"/>
              <a:chExt cx="401" cy="363"/>
            </a:xfrm>
          </p:grpSpPr>
          <p:sp>
            <p:nvSpPr>
              <p:cNvPr id="71754" name="Oval 1098"/>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endParaRPr lang="en-US"/>
              </a:p>
            </p:txBody>
          </p:sp>
          <p:sp>
            <p:nvSpPr>
              <p:cNvPr id="71755" name="Freeform 1099"/>
              <p:cNvSpPr>
                <a:spLocks/>
              </p:cNvSpPr>
              <p:nvPr/>
            </p:nvSpPr>
            <p:spPr bwMode="auto">
              <a:xfrm>
                <a:off x="1158" y="2658"/>
                <a:ext cx="401" cy="98"/>
              </a:xfrm>
              <a:custGeom>
                <a:avLst/>
                <a:gdLst>
                  <a:gd name="T0" fmla="*/ 0 w 401"/>
                  <a:gd name="T1" fmla="*/ 0 h 98"/>
                  <a:gd name="T2" fmla="*/ 0 w 401"/>
                  <a:gd name="T3" fmla="*/ 98 h 98"/>
                  <a:gd name="T4" fmla="*/ 91 w 401"/>
                  <a:gd name="T5" fmla="*/ 98 h 98"/>
                  <a:gd name="T6" fmla="*/ 401 w 401"/>
                  <a:gd name="T7" fmla="*/ 30 h 98"/>
                  <a:gd name="T8" fmla="*/ 401 w 401"/>
                  <a:gd name="T9" fmla="*/ 0 h 98"/>
                  <a:gd name="T10" fmla="*/ 0 w 401"/>
                  <a:gd name="T11" fmla="*/ 0 h 98"/>
                </a:gdLst>
                <a:ahLst/>
                <a:cxnLst>
                  <a:cxn ang="0">
                    <a:pos x="T0" y="T1"/>
                  </a:cxn>
                  <a:cxn ang="0">
                    <a:pos x="T2" y="T3"/>
                  </a:cxn>
                  <a:cxn ang="0">
                    <a:pos x="T4" y="T5"/>
                  </a:cxn>
                  <a:cxn ang="0">
                    <a:pos x="T6" y="T7"/>
                  </a:cxn>
                  <a:cxn ang="0">
                    <a:pos x="T8" y="T9"/>
                  </a:cxn>
                  <a:cxn ang="0">
                    <a:pos x="T10" y="T11"/>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sp>
            <p:nvSpPr>
              <p:cNvPr id="71756" name="Freeform 1100"/>
              <p:cNvSpPr>
                <a:spLocks/>
              </p:cNvSpPr>
              <p:nvPr/>
            </p:nvSpPr>
            <p:spPr bwMode="auto">
              <a:xfrm>
                <a:off x="1158" y="2688"/>
                <a:ext cx="401" cy="136"/>
              </a:xfrm>
              <a:custGeom>
                <a:avLst/>
                <a:gdLst>
                  <a:gd name="T0" fmla="*/ 91 w 401"/>
                  <a:gd name="T1" fmla="*/ 68 h 136"/>
                  <a:gd name="T2" fmla="*/ 0 w 401"/>
                  <a:gd name="T3" fmla="*/ 68 h 136"/>
                  <a:gd name="T4" fmla="*/ 0 w 401"/>
                  <a:gd name="T5" fmla="*/ 136 h 136"/>
                  <a:gd name="T6" fmla="*/ 91 w 401"/>
                  <a:gd name="T7" fmla="*/ 136 h 136"/>
                  <a:gd name="T8" fmla="*/ 401 w 401"/>
                  <a:gd name="T9" fmla="*/ 68 h 136"/>
                  <a:gd name="T10" fmla="*/ 401 w 401"/>
                  <a:gd name="T11" fmla="*/ 0 h 136"/>
                  <a:gd name="T12" fmla="*/ 91 w 401"/>
                  <a:gd name="T13" fmla="*/ 68 h 136"/>
                </a:gdLst>
                <a:ahLst/>
                <a:cxnLst>
                  <a:cxn ang="0">
                    <a:pos x="T0" y="T1"/>
                  </a:cxn>
                  <a:cxn ang="0">
                    <a:pos x="T2" y="T3"/>
                  </a:cxn>
                  <a:cxn ang="0">
                    <a:pos x="T4" y="T5"/>
                  </a:cxn>
                  <a:cxn ang="0">
                    <a:pos x="T6" y="T7"/>
                  </a:cxn>
                  <a:cxn ang="0">
                    <a:pos x="T8" y="T9"/>
                  </a:cxn>
                  <a:cxn ang="0">
                    <a:pos x="T10" y="T11"/>
                  </a:cxn>
                  <a:cxn ang="0">
                    <a:pos x="T12" y="T13"/>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sp>
            <p:nvSpPr>
              <p:cNvPr id="71757" name="Freeform 1101"/>
              <p:cNvSpPr>
                <a:spLocks/>
              </p:cNvSpPr>
              <p:nvPr/>
            </p:nvSpPr>
            <p:spPr bwMode="auto">
              <a:xfrm>
                <a:off x="1158" y="2756"/>
                <a:ext cx="401" cy="129"/>
              </a:xfrm>
              <a:custGeom>
                <a:avLst/>
                <a:gdLst>
                  <a:gd name="T0" fmla="*/ 91 w 401"/>
                  <a:gd name="T1" fmla="*/ 68 h 129"/>
                  <a:gd name="T2" fmla="*/ 0 w 401"/>
                  <a:gd name="T3" fmla="*/ 68 h 129"/>
                  <a:gd name="T4" fmla="*/ 0 w 401"/>
                  <a:gd name="T5" fmla="*/ 129 h 129"/>
                  <a:gd name="T6" fmla="*/ 91 w 401"/>
                  <a:gd name="T7" fmla="*/ 129 h 129"/>
                  <a:gd name="T8" fmla="*/ 401 w 401"/>
                  <a:gd name="T9" fmla="*/ 68 h 129"/>
                  <a:gd name="T10" fmla="*/ 401 w 401"/>
                  <a:gd name="T11" fmla="*/ 0 h 129"/>
                  <a:gd name="T12" fmla="*/ 91 w 401"/>
                  <a:gd name="T13" fmla="*/ 68 h 129"/>
                </a:gdLst>
                <a:ahLst/>
                <a:cxnLst>
                  <a:cxn ang="0">
                    <a:pos x="T0" y="T1"/>
                  </a:cxn>
                  <a:cxn ang="0">
                    <a:pos x="T2" y="T3"/>
                  </a:cxn>
                  <a:cxn ang="0">
                    <a:pos x="T4" y="T5"/>
                  </a:cxn>
                  <a:cxn ang="0">
                    <a:pos x="T6" y="T7"/>
                  </a:cxn>
                  <a:cxn ang="0">
                    <a:pos x="T8" y="T9"/>
                  </a:cxn>
                  <a:cxn ang="0">
                    <a:pos x="T10" y="T11"/>
                  </a:cxn>
                  <a:cxn ang="0">
                    <a:pos x="T12" y="T13"/>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sp>
            <p:nvSpPr>
              <p:cNvPr id="71758" name="Freeform 1102"/>
              <p:cNvSpPr>
                <a:spLocks/>
              </p:cNvSpPr>
              <p:nvPr/>
            </p:nvSpPr>
            <p:spPr bwMode="auto">
              <a:xfrm>
                <a:off x="1158" y="2824"/>
                <a:ext cx="401" cy="129"/>
              </a:xfrm>
              <a:custGeom>
                <a:avLst/>
                <a:gdLst>
                  <a:gd name="T0" fmla="*/ 91 w 401"/>
                  <a:gd name="T1" fmla="*/ 61 h 129"/>
                  <a:gd name="T2" fmla="*/ 83 w 401"/>
                  <a:gd name="T3" fmla="*/ 68 h 129"/>
                  <a:gd name="T4" fmla="*/ 0 w 401"/>
                  <a:gd name="T5" fmla="*/ 61 h 129"/>
                  <a:gd name="T6" fmla="*/ 0 w 401"/>
                  <a:gd name="T7" fmla="*/ 129 h 129"/>
                  <a:gd name="T8" fmla="*/ 91 w 401"/>
                  <a:gd name="T9" fmla="*/ 129 h 129"/>
                  <a:gd name="T10" fmla="*/ 401 w 401"/>
                  <a:gd name="T11" fmla="*/ 61 h 129"/>
                  <a:gd name="T12" fmla="*/ 401 w 401"/>
                  <a:gd name="T13" fmla="*/ 0 h 129"/>
                  <a:gd name="T14" fmla="*/ 91 w 401"/>
                  <a:gd name="T15" fmla="*/ 61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sp>
            <p:nvSpPr>
              <p:cNvPr id="71759" name="Freeform 1103"/>
              <p:cNvSpPr>
                <a:spLocks/>
              </p:cNvSpPr>
              <p:nvPr/>
            </p:nvSpPr>
            <p:spPr bwMode="auto">
              <a:xfrm>
                <a:off x="1158" y="2885"/>
                <a:ext cx="401" cy="98"/>
              </a:xfrm>
              <a:custGeom>
                <a:avLst/>
                <a:gdLst>
                  <a:gd name="T0" fmla="*/ 91 w 401"/>
                  <a:gd name="T1" fmla="*/ 68 h 98"/>
                  <a:gd name="T2" fmla="*/ 0 w 401"/>
                  <a:gd name="T3" fmla="*/ 68 h 98"/>
                  <a:gd name="T4" fmla="*/ 45 w 401"/>
                  <a:gd name="T5" fmla="*/ 98 h 98"/>
                  <a:gd name="T6" fmla="*/ 356 w 401"/>
                  <a:gd name="T7" fmla="*/ 98 h 98"/>
                  <a:gd name="T8" fmla="*/ 401 w 401"/>
                  <a:gd name="T9" fmla="*/ 68 h 98"/>
                  <a:gd name="T10" fmla="*/ 401 w 401"/>
                  <a:gd name="T11" fmla="*/ 0 h 98"/>
                  <a:gd name="T12" fmla="*/ 91 w 401"/>
                  <a:gd name="T13" fmla="*/ 68 h 98"/>
                </a:gdLst>
                <a:ahLst/>
                <a:cxnLst>
                  <a:cxn ang="0">
                    <a:pos x="T0" y="T1"/>
                  </a:cxn>
                  <a:cxn ang="0">
                    <a:pos x="T2" y="T3"/>
                  </a:cxn>
                  <a:cxn ang="0">
                    <a:pos x="T4" y="T5"/>
                  </a:cxn>
                  <a:cxn ang="0">
                    <a:pos x="T6" y="T7"/>
                  </a:cxn>
                  <a:cxn ang="0">
                    <a:pos x="T8" y="T9"/>
                  </a:cxn>
                  <a:cxn ang="0">
                    <a:pos x="T10" y="T11"/>
                  </a:cxn>
                  <a:cxn ang="0">
                    <a:pos x="T12" y="T13"/>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endParaRPr lang="en-US"/>
              </a:p>
            </p:txBody>
          </p:sp>
        </p:grpSp>
      </p:grpSp>
      <p:grpSp>
        <p:nvGrpSpPr>
          <p:cNvPr id="71760" name="Group 1104"/>
          <p:cNvGrpSpPr>
            <a:grpSpLocks/>
          </p:cNvGrpSpPr>
          <p:nvPr/>
        </p:nvGrpSpPr>
        <p:grpSpPr bwMode="auto">
          <a:xfrm>
            <a:off x="6005513" y="1206500"/>
            <a:ext cx="2581275" cy="1827213"/>
            <a:chOff x="515" y="1242"/>
            <a:chExt cx="1626" cy="1151"/>
          </a:xfrm>
        </p:grpSpPr>
        <p:sp>
          <p:nvSpPr>
            <p:cNvPr id="71761" name="Line 1105"/>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62" name="Line 1106"/>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63" name="Line 1107"/>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64" name="Line 1108"/>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65" name="Line 1109"/>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66" name="Line 1110"/>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67" name="Line 1111"/>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68" name="Line 1112"/>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69" name="Line 1113"/>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70" name="Line 1114"/>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71" name="Line 1115"/>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72" name="Line 1116"/>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73" name="Line 1117"/>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74" name="Line 1118"/>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75" name="Line 1119"/>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76" name="Line 1120"/>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77" name="Line 1121"/>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78" name="Line 1122"/>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79" name="Line 1123"/>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80" name="Line 1124"/>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81" name="Line 1125"/>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82" name="Line 1126"/>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83" name="Line 1127"/>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84" name="Line 1128"/>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85" name="Line 1129"/>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grpSp>
      <p:sp>
        <p:nvSpPr>
          <p:cNvPr id="71788" name="Text Box 1132"/>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71789" name="Text Box 1133"/>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71791" name="WordArt 1135"/>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a:ln w="9525">
                  <a:solidFill>
                    <a:srgbClr val="000000"/>
                  </a:solidFill>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63500" dist="63500" dir="2212194" algn="ctr" rotWithShape="0">
                    <a:schemeClr val="bg2">
                      <a:alpha val="74998"/>
                    </a:schemeClr>
                  </a:outerShdw>
                </a:effectLst>
                <a:latin typeface="Arial Black"/>
                <a:ea typeface="Arial Black"/>
                <a:cs typeface="Arial Black"/>
              </a:rPr>
              <a:t>7</a:t>
            </a:r>
          </a:p>
        </p:txBody>
      </p:sp>
      <p:sp>
        <p:nvSpPr>
          <p:cNvPr id="71792" name="Rectangle 1136"/>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endParaRPr lang="en-US"/>
          </a:p>
        </p:txBody>
      </p:sp>
      <p:sp>
        <p:nvSpPr>
          <p:cNvPr id="71793" name="Text Box 1137"/>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35</a:t>
            </a:r>
          </a:p>
        </p:txBody>
      </p:sp>
      <p:sp>
        <p:nvSpPr>
          <p:cNvPr id="71794" name="Text Box 1138"/>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grpSp>
        <p:nvGrpSpPr>
          <p:cNvPr id="71797" name="Group 1141"/>
          <p:cNvGrpSpPr>
            <a:grpSpLocks/>
          </p:cNvGrpSpPr>
          <p:nvPr/>
        </p:nvGrpSpPr>
        <p:grpSpPr bwMode="auto">
          <a:xfrm>
            <a:off x="6003925" y="1206500"/>
            <a:ext cx="2581275" cy="1827213"/>
            <a:chOff x="515" y="1242"/>
            <a:chExt cx="1626" cy="1151"/>
          </a:xfrm>
        </p:grpSpPr>
        <p:sp>
          <p:nvSpPr>
            <p:cNvPr id="71798" name="Line 114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799" name="Line 114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00" name="Line 114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01" name="Line 114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02" name="Line 114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03" name="Line 114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04" name="Line 114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05" name="Line 114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06" name="Line 115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07" name="Line 115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08" name="Line 115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09" name="Line 115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10" name="Line 115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11" name="Line 115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12" name="Line 115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13" name="Line 115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14" name="Line 115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15" name="Line 115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16" name="Line 116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17" name="Line 116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18" name="Line 116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19" name="Line 116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20" name="Line 116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21" name="Line 116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22" name="Line 116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grpSp>
      <p:grpSp>
        <p:nvGrpSpPr>
          <p:cNvPr id="71823" name="Group 1167"/>
          <p:cNvGrpSpPr>
            <a:grpSpLocks/>
          </p:cNvGrpSpPr>
          <p:nvPr/>
        </p:nvGrpSpPr>
        <p:grpSpPr bwMode="auto">
          <a:xfrm>
            <a:off x="5988050" y="1206500"/>
            <a:ext cx="2581275" cy="1827213"/>
            <a:chOff x="515" y="1242"/>
            <a:chExt cx="1626" cy="1151"/>
          </a:xfrm>
        </p:grpSpPr>
        <p:sp>
          <p:nvSpPr>
            <p:cNvPr id="71824" name="Line 116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25" name="Line 116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26" name="Line 117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27" name="Line 117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28" name="Line 117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29" name="Line 117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30" name="Line 117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31" name="Line 117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32" name="Line 117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33" name="Line 117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34" name="Line 117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35" name="Line 117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36" name="Line 118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37" name="Line 118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38" name="Line 118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39" name="Line 118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40" name="Line 118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41" name="Line 118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42" name="Line 118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43" name="Line 118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44" name="Line 118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45" name="Line 118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46" name="Line 119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47" name="Line 119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48" name="Line 119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grpSp>
      <p:grpSp>
        <p:nvGrpSpPr>
          <p:cNvPr id="71849" name="Group 1193"/>
          <p:cNvGrpSpPr>
            <a:grpSpLocks/>
          </p:cNvGrpSpPr>
          <p:nvPr/>
        </p:nvGrpSpPr>
        <p:grpSpPr bwMode="auto">
          <a:xfrm>
            <a:off x="5989638" y="1192213"/>
            <a:ext cx="2581275" cy="1827212"/>
            <a:chOff x="515" y="1242"/>
            <a:chExt cx="1626" cy="1151"/>
          </a:xfrm>
        </p:grpSpPr>
        <p:sp>
          <p:nvSpPr>
            <p:cNvPr id="71850" name="Line 119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51" name="Line 119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52" name="Line 119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53" name="Line 119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54" name="Line 119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55" name="Line 119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56" name="Line 120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57" name="Line 120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58" name="Line 120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59" name="Line 120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60" name="Line 120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61" name="Line 120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62" name="Line 120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63" name="Line 120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64" name="Line 120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65" name="Line 120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66" name="Line 121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67" name="Line 121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68" name="Line 121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69" name="Line 121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70" name="Line 121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71" name="Line 121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72" name="Line 121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73" name="Line 121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74" name="Line 121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grpSp>
      <p:grpSp>
        <p:nvGrpSpPr>
          <p:cNvPr id="71875" name="Group 1219"/>
          <p:cNvGrpSpPr>
            <a:grpSpLocks/>
          </p:cNvGrpSpPr>
          <p:nvPr/>
        </p:nvGrpSpPr>
        <p:grpSpPr bwMode="auto">
          <a:xfrm>
            <a:off x="5973763" y="1193800"/>
            <a:ext cx="2581275" cy="1827213"/>
            <a:chOff x="515" y="1242"/>
            <a:chExt cx="1626" cy="1151"/>
          </a:xfrm>
        </p:grpSpPr>
        <p:sp>
          <p:nvSpPr>
            <p:cNvPr id="71876" name="Line 1220"/>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77" name="Line 1221"/>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78" name="Line 1222"/>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79" name="Line 1223"/>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80" name="Line 1224"/>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81" name="Line 122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82" name="Line 122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83" name="Line 1227"/>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84" name="Line 1228"/>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85" name="Line 1229"/>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86" name="Line 123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87" name="Line 123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88" name="Line 123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89" name="Line 1233"/>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90" name="Line 1234"/>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91" name="Line 1235"/>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92" name="Line 1236"/>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93" name="Line 1237"/>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94" name="Line 1238"/>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95" name="Line 1239"/>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96" name="Line 1240"/>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97" name="Line 1241"/>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98" name="Line 1242"/>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899" name="Line 1243"/>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00" name="Line 1244"/>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grpSp>
      <p:grpSp>
        <p:nvGrpSpPr>
          <p:cNvPr id="71901" name="Group 1245"/>
          <p:cNvGrpSpPr>
            <a:grpSpLocks/>
          </p:cNvGrpSpPr>
          <p:nvPr/>
        </p:nvGrpSpPr>
        <p:grpSpPr bwMode="auto">
          <a:xfrm>
            <a:off x="5970588" y="1176338"/>
            <a:ext cx="2581275" cy="1827212"/>
            <a:chOff x="515" y="1242"/>
            <a:chExt cx="1626" cy="1151"/>
          </a:xfrm>
        </p:grpSpPr>
        <p:sp>
          <p:nvSpPr>
            <p:cNvPr id="71902" name="Line 1246"/>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03" name="Line 1247"/>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04" name="Line 1248"/>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05" name="Line 1249"/>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06" name="Line 1250"/>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07" name="Line 125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08" name="Line 125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09" name="Line 1253"/>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10" name="Line 1254"/>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11" name="Line 1255"/>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12" name="Line 125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13" name="Line 125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14" name="Line 125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15" name="Line 1259"/>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16" name="Line 1260"/>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17" name="Line 1261"/>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18" name="Line 1262"/>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19" name="Line 1263"/>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20" name="Line 1264"/>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21" name="Line 1265"/>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22" name="Line 1266"/>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23" name="Line 1267"/>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24" name="Line 1268"/>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25" name="Line 1269"/>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26" name="Line 1270"/>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grpSp>
      <p:grpSp>
        <p:nvGrpSpPr>
          <p:cNvPr id="71927" name="Group 1271"/>
          <p:cNvGrpSpPr>
            <a:grpSpLocks/>
          </p:cNvGrpSpPr>
          <p:nvPr/>
        </p:nvGrpSpPr>
        <p:grpSpPr bwMode="auto">
          <a:xfrm>
            <a:off x="5975350" y="1243013"/>
            <a:ext cx="2581275" cy="1827212"/>
            <a:chOff x="515" y="1242"/>
            <a:chExt cx="1626" cy="1151"/>
          </a:xfrm>
        </p:grpSpPr>
        <p:sp>
          <p:nvSpPr>
            <p:cNvPr id="71928" name="Line 127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29" name="Line 127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30" name="Line 127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31" name="Line 127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32" name="Line 127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33" name="Line 127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34" name="Line 127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35" name="Line 127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36" name="Line 128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37" name="Line 128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38" name="Line 128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39" name="Line 128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40" name="Line 128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41" name="Line 128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42" name="Line 128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43" name="Line 128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44" name="Line 128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45" name="Line 128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46" name="Line 129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47" name="Line 129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48" name="Line 129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49" name="Line 129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50" name="Line 129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51" name="Line 129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52" name="Line 129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grpSp>
      <p:grpSp>
        <p:nvGrpSpPr>
          <p:cNvPr id="71953" name="Group 1297"/>
          <p:cNvGrpSpPr>
            <a:grpSpLocks/>
          </p:cNvGrpSpPr>
          <p:nvPr/>
        </p:nvGrpSpPr>
        <p:grpSpPr bwMode="auto">
          <a:xfrm>
            <a:off x="6018213" y="1190625"/>
            <a:ext cx="2581275" cy="1827213"/>
            <a:chOff x="515" y="1242"/>
            <a:chExt cx="1626" cy="1151"/>
          </a:xfrm>
        </p:grpSpPr>
        <p:sp>
          <p:nvSpPr>
            <p:cNvPr id="71954" name="Line 129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55" name="Line 129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56" name="Line 130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57" name="Line 130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58" name="Line 130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59" name="Line 130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60" name="Line 130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61" name="Line 130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62" name="Line 130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63" name="Line 130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64" name="Line 130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65" name="Line 130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66" name="Line 131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67" name="Line 131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68" name="Line 131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69" name="Line 131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70" name="Line 131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71" name="Line 131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72" name="Line 131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73" name="Line 131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74" name="Line 131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75" name="Line 131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76" name="Line 132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77" name="Line 132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sp>
          <p:nvSpPr>
            <p:cNvPr id="71978" name="Line 132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a:extLst>
              <a:ext uri="{909E8E84-426E-40dd-AFC4-6F175D3DCCD1}">
                <a14:hiddenFill xmlns:a14="http://schemas.microsoft.com/office/drawing/2010/main" xmlns="">
                  <a:noFill/>
                </a14:hiddenFill>
              </a:ext>
            </a:extLst>
          </p:spPr>
          <p:txBody>
            <a:bodyPr/>
            <a:lstStyle/>
            <a:p>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wipe(left)">
                                      <p:cBhvr>
                                        <p:cTn id="7" dur="500"/>
                                        <p:tgtEl>
                                          <p:spTgt spid="7169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71760"/>
                                        </p:tgtEl>
                                        <p:attrNameLst>
                                          <p:attrName>style.visibility</p:attrName>
                                        </p:attrNameLst>
                                      </p:cBhvr>
                                      <p:to>
                                        <p:strVal val="visible"/>
                                      </p:to>
                                    </p:set>
                                    <p:animEffect transition="in" filter="fade">
                                      <p:cBhvr>
                                        <p:cTn id="11" dur="500"/>
                                        <p:tgtEl>
                                          <p:spTgt spid="71760"/>
                                        </p:tgtEl>
                                      </p:cBhvr>
                                    </p:animEffect>
                                  </p:childTnLst>
                                  <p:subTnLst>
                                    <p:set>
                                      <p:cBhvr override="childStyle">
                                        <p:cTn dur="1" fill="hold" display="0" masterRel="nextClick" afterEffect="1"/>
                                        <p:tgtEl>
                                          <p:spTgt spid="71760"/>
                                        </p:tgtEl>
                                        <p:attrNameLst>
                                          <p:attrName>style.visibility</p:attrName>
                                        </p:attrNameLst>
                                      </p:cBhvr>
                                      <p:to>
                                        <p:strVal val="hidden"/>
                                      </p:to>
                                    </p:set>
                                  </p:sub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71797"/>
                                        </p:tgtEl>
                                        <p:attrNameLst>
                                          <p:attrName>style.visibility</p:attrName>
                                        </p:attrNameLst>
                                      </p:cBhvr>
                                      <p:to>
                                        <p:strVal val="visible"/>
                                      </p:to>
                                    </p:set>
                                    <p:animEffect transition="in" filter="fade">
                                      <p:cBhvr>
                                        <p:cTn id="15" dur="500"/>
                                        <p:tgtEl>
                                          <p:spTgt spid="71797"/>
                                        </p:tgtEl>
                                      </p:cBhvr>
                                    </p:animEffect>
                                  </p:childTnLst>
                                  <p:subTnLst>
                                    <p:set>
                                      <p:cBhvr override="childStyle">
                                        <p:cTn dur="1" fill="hold" display="0" masterRel="nextClick" afterEffect="1"/>
                                        <p:tgtEl>
                                          <p:spTgt spid="71797"/>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71791"/>
                                        </p:tgtEl>
                                        <p:attrNameLst>
                                          <p:attrName>style.visibility</p:attrName>
                                        </p:attrNameLst>
                                      </p:cBhvr>
                                      <p:to>
                                        <p:strVal val="visible"/>
                                      </p:to>
                                    </p:set>
                                    <p:animEffect transition="in" filter="fade">
                                      <p:cBhvr>
                                        <p:cTn id="18" dur="1000"/>
                                        <p:tgtEl>
                                          <p:spTgt spid="717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92"/>
                                        </p:tgtEl>
                                        <p:attrNameLst>
                                          <p:attrName>style.visibility</p:attrName>
                                        </p:attrNameLst>
                                      </p:cBhvr>
                                      <p:to>
                                        <p:strVal val="visible"/>
                                      </p:to>
                                    </p:set>
                                    <p:animEffect transition="in" filter="fade">
                                      <p:cBhvr>
                                        <p:cTn id="21" dur="1000"/>
                                        <p:tgtEl>
                                          <p:spTgt spid="71792"/>
                                        </p:tgtEl>
                                      </p:cBhvr>
                                    </p:animEffect>
                                  </p:childTnLst>
                                </p:cTn>
                              </p:par>
                              <p:par>
                                <p:cTn id="22" presetID="10" presetClass="entr" presetSubtype="0" fill="hold" nodeType="withEffect">
                                  <p:stCondLst>
                                    <p:cond delay="0"/>
                                  </p:stCondLst>
                                  <p:childTnLst>
                                    <p:set>
                                      <p:cBhvr>
                                        <p:cTn id="23" dur="1" fill="hold">
                                          <p:stCondLst>
                                            <p:cond delay="0"/>
                                          </p:stCondLst>
                                        </p:cTn>
                                        <p:tgtEl>
                                          <p:spTgt spid="71823"/>
                                        </p:tgtEl>
                                        <p:attrNameLst>
                                          <p:attrName>style.visibility</p:attrName>
                                        </p:attrNameLst>
                                      </p:cBhvr>
                                      <p:to>
                                        <p:strVal val="visible"/>
                                      </p:to>
                                    </p:set>
                                    <p:animEffect transition="in" filter="fade">
                                      <p:cBhvr>
                                        <p:cTn id="24" dur="500"/>
                                        <p:tgtEl>
                                          <p:spTgt spid="71823"/>
                                        </p:tgtEl>
                                      </p:cBhvr>
                                    </p:animEffect>
                                  </p:childTnLst>
                                  <p:subTnLst>
                                    <p:set>
                                      <p:cBhvr override="childStyle">
                                        <p:cTn dur="1" fill="hold" display="0" masterRel="nextClick" afterEffect="1"/>
                                        <p:tgtEl>
                                          <p:spTgt spid="71823"/>
                                        </p:tgtEl>
                                        <p:attrNameLst>
                                          <p:attrName>style.visibility</p:attrName>
                                        </p:attrNameLst>
                                      </p:cBhvr>
                                      <p:to>
                                        <p:strVal val="hidden"/>
                                      </p:to>
                                    </p:set>
                                  </p:subTnLst>
                                </p:cTn>
                              </p:par>
                            </p:childTnLst>
                          </p:cTn>
                        </p:par>
                        <p:par>
                          <p:cTn id="25" fill="hold" nodeType="afterGroup">
                            <p:stCondLst>
                              <p:cond delay="2500"/>
                            </p:stCondLst>
                            <p:childTnLst>
                              <p:par>
                                <p:cTn id="26" presetID="10" presetClass="entr" presetSubtype="0" fill="hold" nodeType="afterEffect">
                                  <p:stCondLst>
                                    <p:cond delay="0"/>
                                  </p:stCondLst>
                                  <p:childTnLst>
                                    <p:set>
                                      <p:cBhvr>
                                        <p:cTn id="27" dur="1" fill="hold">
                                          <p:stCondLst>
                                            <p:cond delay="0"/>
                                          </p:stCondLst>
                                        </p:cTn>
                                        <p:tgtEl>
                                          <p:spTgt spid="71849"/>
                                        </p:tgtEl>
                                        <p:attrNameLst>
                                          <p:attrName>style.visibility</p:attrName>
                                        </p:attrNameLst>
                                      </p:cBhvr>
                                      <p:to>
                                        <p:strVal val="visible"/>
                                      </p:to>
                                    </p:set>
                                    <p:animEffect transition="in" filter="fade">
                                      <p:cBhvr>
                                        <p:cTn id="28" dur="500"/>
                                        <p:tgtEl>
                                          <p:spTgt spid="71849"/>
                                        </p:tgtEl>
                                      </p:cBhvr>
                                    </p:animEffect>
                                  </p:childTnLst>
                                  <p:subTnLst>
                                    <p:set>
                                      <p:cBhvr override="childStyle">
                                        <p:cTn dur="1" fill="hold" display="0" masterRel="nextClick" afterEffect="1"/>
                                        <p:tgtEl>
                                          <p:spTgt spid="71849"/>
                                        </p:tgtEl>
                                        <p:attrNameLst>
                                          <p:attrName>style.visibility</p:attrName>
                                        </p:attrNameLst>
                                      </p:cBhvr>
                                      <p:to>
                                        <p:strVal val="hidden"/>
                                      </p:to>
                                    </p:set>
                                  </p:subTnLst>
                                </p:cTn>
                              </p:par>
                            </p:childTnLst>
                          </p:cTn>
                        </p:par>
                        <p:par>
                          <p:cTn id="29" fill="hold" nodeType="afterGroup">
                            <p:stCondLst>
                              <p:cond delay="3000"/>
                            </p:stCondLst>
                            <p:childTnLst>
                              <p:par>
                                <p:cTn id="30" presetID="10" presetClass="entr" presetSubtype="0" fill="hold" nodeType="afterEffect">
                                  <p:stCondLst>
                                    <p:cond delay="0"/>
                                  </p:stCondLst>
                                  <p:childTnLst>
                                    <p:set>
                                      <p:cBhvr>
                                        <p:cTn id="31" dur="1" fill="hold">
                                          <p:stCondLst>
                                            <p:cond delay="0"/>
                                          </p:stCondLst>
                                        </p:cTn>
                                        <p:tgtEl>
                                          <p:spTgt spid="71875"/>
                                        </p:tgtEl>
                                        <p:attrNameLst>
                                          <p:attrName>style.visibility</p:attrName>
                                        </p:attrNameLst>
                                      </p:cBhvr>
                                      <p:to>
                                        <p:strVal val="visible"/>
                                      </p:to>
                                    </p:set>
                                    <p:animEffect transition="in" filter="fade">
                                      <p:cBhvr>
                                        <p:cTn id="32" dur="500"/>
                                        <p:tgtEl>
                                          <p:spTgt spid="71875"/>
                                        </p:tgtEl>
                                      </p:cBhvr>
                                    </p:animEffect>
                                  </p:childTnLst>
                                  <p:subTnLst>
                                    <p:set>
                                      <p:cBhvr override="childStyle">
                                        <p:cTn dur="1" fill="hold" display="0" masterRel="nextClick" afterEffect="1"/>
                                        <p:tgtEl>
                                          <p:spTgt spid="71875"/>
                                        </p:tgtEl>
                                        <p:attrNameLst>
                                          <p:attrName>style.visibility</p:attrName>
                                        </p:attrNameLst>
                                      </p:cBhvr>
                                      <p:to>
                                        <p:strVal val="hidden"/>
                                      </p:to>
                                    </p:set>
                                  </p:subTnLst>
                                </p:cTn>
                              </p:par>
                            </p:childTnLst>
                          </p:cTn>
                        </p:par>
                        <p:par>
                          <p:cTn id="33" fill="hold" nodeType="afterGroup">
                            <p:stCondLst>
                              <p:cond delay="3500"/>
                            </p:stCondLst>
                            <p:childTnLst>
                              <p:par>
                                <p:cTn id="34" presetID="10" presetClass="entr" presetSubtype="0" fill="hold" nodeType="afterEffect">
                                  <p:stCondLst>
                                    <p:cond delay="0"/>
                                  </p:stCondLst>
                                  <p:childTnLst>
                                    <p:set>
                                      <p:cBhvr>
                                        <p:cTn id="35" dur="1" fill="hold">
                                          <p:stCondLst>
                                            <p:cond delay="0"/>
                                          </p:stCondLst>
                                        </p:cTn>
                                        <p:tgtEl>
                                          <p:spTgt spid="71901"/>
                                        </p:tgtEl>
                                        <p:attrNameLst>
                                          <p:attrName>style.visibility</p:attrName>
                                        </p:attrNameLst>
                                      </p:cBhvr>
                                      <p:to>
                                        <p:strVal val="visible"/>
                                      </p:to>
                                    </p:set>
                                    <p:animEffect transition="in" filter="fade">
                                      <p:cBhvr>
                                        <p:cTn id="36" dur="500"/>
                                        <p:tgtEl>
                                          <p:spTgt spid="71901"/>
                                        </p:tgtEl>
                                      </p:cBhvr>
                                    </p:animEffect>
                                  </p:childTnLst>
                                  <p:subTnLst>
                                    <p:set>
                                      <p:cBhvr override="childStyle">
                                        <p:cTn dur="1" fill="hold" display="0" masterRel="nextClick" afterEffect="1"/>
                                        <p:tgtEl>
                                          <p:spTgt spid="71901"/>
                                        </p:tgtEl>
                                        <p:attrNameLst>
                                          <p:attrName>style.visibility</p:attrName>
                                        </p:attrNameLst>
                                      </p:cBhvr>
                                      <p:to>
                                        <p:strVal val="hidden"/>
                                      </p:to>
                                    </p:set>
                                  </p:subTnLst>
                                </p:cTn>
                              </p:par>
                            </p:childTnLst>
                          </p:cTn>
                        </p:par>
                        <p:par>
                          <p:cTn id="37" fill="hold" nodeType="afterGroup">
                            <p:stCondLst>
                              <p:cond delay="4000"/>
                            </p:stCondLst>
                            <p:childTnLst>
                              <p:par>
                                <p:cTn id="38" presetID="10" presetClass="entr" presetSubtype="0" fill="hold" nodeType="afterEffect">
                                  <p:stCondLst>
                                    <p:cond delay="0"/>
                                  </p:stCondLst>
                                  <p:childTnLst>
                                    <p:set>
                                      <p:cBhvr>
                                        <p:cTn id="39" dur="1" fill="hold">
                                          <p:stCondLst>
                                            <p:cond delay="0"/>
                                          </p:stCondLst>
                                        </p:cTn>
                                        <p:tgtEl>
                                          <p:spTgt spid="71927"/>
                                        </p:tgtEl>
                                        <p:attrNameLst>
                                          <p:attrName>style.visibility</p:attrName>
                                        </p:attrNameLst>
                                      </p:cBhvr>
                                      <p:to>
                                        <p:strVal val="visible"/>
                                      </p:to>
                                    </p:set>
                                    <p:animEffect transition="in" filter="fade">
                                      <p:cBhvr>
                                        <p:cTn id="40" dur="500"/>
                                        <p:tgtEl>
                                          <p:spTgt spid="71927"/>
                                        </p:tgtEl>
                                      </p:cBhvr>
                                    </p:animEffect>
                                  </p:childTnLst>
                                  <p:subTnLst>
                                    <p:set>
                                      <p:cBhvr override="childStyle">
                                        <p:cTn dur="1" fill="hold" display="0" masterRel="nextClick" afterEffect="1"/>
                                        <p:tgtEl>
                                          <p:spTgt spid="71927"/>
                                        </p:tgtEl>
                                        <p:attrNameLst>
                                          <p:attrName>style.visibility</p:attrName>
                                        </p:attrNameLst>
                                      </p:cBhvr>
                                      <p:to>
                                        <p:strVal val="hidden"/>
                                      </p:to>
                                    </p:set>
                                  </p:subTnLst>
                                </p:cTn>
                              </p:par>
                            </p:childTnLst>
                          </p:cTn>
                        </p:par>
                        <p:par>
                          <p:cTn id="41" fill="hold" nodeType="afterGroup">
                            <p:stCondLst>
                              <p:cond delay="4500"/>
                            </p:stCondLst>
                            <p:childTnLst>
                              <p:par>
                                <p:cTn id="42" presetID="10" presetClass="entr" presetSubtype="0" fill="hold" nodeType="afterEffect">
                                  <p:stCondLst>
                                    <p:cond delay="0"/>
                                  </p:stCondLst>
                                  <p:childTnLst>
                                    <p:set>
                                      <p:cBhvr>
                                        <p:cTn id="43" dur="1" fill="hold">
                                          <p:stCondLst>
                                            <p:cond delay="0"/>
                                          </p:stCondLst>
                                        </p:cTn>
                                        <p:tgtEl>
                                          <p:spTgt spid="71953"/>
                                        </p:tgtEl>
                                        <p:attrNameLst>
                                          <p:attrName>style.visibility</p:attrName>
                                        </p:attrNameLst>
                                      </p:cBhvr>
                                      <p:to>
                                        <p:strVal val="visible"/>
                                      </p:to>
                                    </p:set>
                                    <p:animEffect transition="in" filter="fade">
                                      <p:cBhvr>
                                        <p:cTn id="44" dur="500"/>
                                        <p:tgtEl>
                                          <p:spTgt spid="71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1" grpId="0" animBg="1"/>
      <p:bldP spid="7179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Line 2052"/>
          <p:cNvSpPr>
            <a:spLocks noChangeShapeType="1"/>
          </p:cNvSpPr>
          <p:nvPr/>
        </p:nvSpPr>
        <p:spPr bwMode="auto">
          <a:xfrm>
            <a:off x="0" y="9753600"/>
            <a:ext cx="0" cy="10668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37" name="Text Box 2053"/>
          <p:cNvSpPr txBox="1">
            <a:spLocks noChangeArrowheads="1"/>
          </p:cNvSpPr>
          <p:nvPr/>
        </p:nvSpPr>
        <p:spPr bwMode="auto">
          <a:xfrm>
            <a:off x="3128963" y="0"/>
            <a:ext cx="3348037" cy="69199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44800" i="1" u="none">
                <a:solidFill>
                  <a:srgbClr val="FFFF00"/>
                </a:solidFill>
                <a:effectLst>
                  <a:outerShdw blurRad="38100" dist="38100" dir="2700000" algn="tl">
                    <a:srgbClr val="000000"/>
                  </a:outerShdw>
                </a:effectLst>
              </a:rPr>
              <a:t>7</a:t>
            </a:r>
          </a:p>
        </p:txBody>
      </p:sp>
      <p:sp>
        <p:nvSpPr>
          <p:cNvPr id="69638" name="Rectangle 2054" descr="Large checker board"/>
          <p:cNvSpPr>
            <a:spLocks noChangeArrowheads="1"/>
          </p:cNvSpPr>
          <p:nvPr/>
        </p:nvSpPr>
        <p:spPr bwMode="auto">
          <a:xfrm>
            <a:off x="4191000" y="3124200"/>
            <a:ext cx="1770063" cy="457200"/>
          </a:xfrm>
          <a:prstGeom prst="rect">
            <a:avLst/>
          </a:prstGeom>
          <a:pattFill prst="lgCheck">
            <a:fgClr>
              <a:srgbClr val="E9F416"/>
            </a:fgClr>
            <a:bgClr>
              <a:srgbClr val="FFFFFF"/>
            </a:bgClr>
          </a:pattFill>
          <a:ln w="57150">
            <a:solidFill>
              <a:srgbClr val="CC1417"/>
            </a:solidFill>
            <a:miter lim="800000"/>
            <a:headEnd/>
            <a:tailEnd/>
          </a:ln>
          <a:effectLst>
            <a:outerShdw blurRad="63500" dist="114300" algn="ctr" rotWithShape="0">
              <a:schemeClr val="bg2">
                <a:alpha val="74998"/>
              </a:schemeClr>
            </a:outerShdw>
          </a:effectLst>
        </p:spPr>
        <p:txBody>
          <a:bodyPr wrap="none" anchor="ctr"/>
          <a:lstStyle/>
          <a:p>
            <a:endParaRPr lang="en-US"/>
          </a:p>
        </p:txBody>
      </p:sp>
      <p:grpSp>
        <p:nvGrpSpPr>
          <p:cNvPr id="69642" name="Group 2058"/>
          <p:cNvGrpSpPr>
            <a:grpSpLocks/>
          </p:cNvGrpSpPr>
          <p:nvPr/>
        </p:nvGrpSpPr>
        <p:grpSpPr bwMode="auto">
          <a:xfrm>
            <a:off x="266700" y="0"/>
            <a:ext cx="1435100" cy="1778000"/>
            <a:chOff x="168" y="0"/>
            <a:chExt cx="904" cy="1120"/>
          </a:xfrm>
        </p:grpSpPr>
        <p:sp>
          <p:nvSpPr>
            <p:cNvPr id="69639" name="Rectangle 2055"/>
            <p:cNvSpPr>
              <a:spLocks noChangeArrowheads="1"/>
            </p:cNvSpPr>
            <p:nvPr/>
          </p:nvSpPr>
          <p:spPr bwMode="auto">
            <a:xfrm>
              <a:off x="391" y="101"/>
              <a:ext cx="466" cy="901"/>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69640" name="Line 2056"/>
            <p:cNvSpPr>
              <a:spLocks noChangeShapeType="1"/>
            </p:cNvSpPr>
            <p:nvPr/>
          </p:nvSpPr>
          <p:spPr bwMode="auto">
            <a:xfrm>
              <a:off x="544" y="528"/>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69641" name="Oval 2057"/>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9645" name="Text Box 2061"/>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69647" name="Text Box 2063"/>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69648" name="Text Box 2064"/>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69649" name="Text Box 2065"/>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36</a:t>
            </a:r>
          </a:p>
        </p:txBody>
      </p:sp>
      <p:sp>
        <p:nvSpPr>
          <p:cNvPr id="69651" name="Text Box 2067"/>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
        <p:nvSpPr>
          <p:cNvPr id="69652" name="Text Box 2068"/>
          <p:cNvSpPr txBox="1">
            <a:spLocks noChangeArrowheads="1"/>
          </p:cNvSpPr>
          <p:nvPr/>
        </p:nvSpPr>
        <p:spPr bwMode="auto">
          <a:xfrm>
            <a:off x="8721725" y="6397625"/>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ppt_x"/>
                                          </p:val>
                                        </p:tav>
                                        <p:tav tm="100000">
                                          <p:val>
                                            <p:strVal val="#ppt_x"/>
                                          </p:val>
                                        </p:tav>
                                      </p:tavLst>
                                    </p:anim>
                                    <p:anim calcmode="lin" valueType="num">
                                      <p:cBhvr additive="base">
                                        <p:cTn id="8" dur="500" fill="hold"/>
                                        <p:tgtEl>
                                          <p:spTgt spid="696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69642"/>
                                        </p:tgtEl>
                                        <p:attrNameLst>
                                          <p:attrName>style.visibility</p:attrName>
                                        </p:attrNameLst>
                                      </p:cBhvr>
                                      <p:to>
                                        <p:strVal val="visible"/>
                                      </p:to>
                                    </p:set>
                                    <p:anim calcmode="lin" valueType="num">
                                      <p:cBhvr>
                                        <p:cTn id="13" dur="500" fill="hold"/>
                                        <p:tgtEl>
                                          <p:spTgt spid="69642"/>
                                        </p:tgtEl>
                                        <p:attrNameLst>
                                          <p:attrName>ppt_w</p:attrName>
                                        </p:attrNameLst>
                                      </p:cBhvr>
                                      <p:tavLst>
                                        <p:tav tm="0">
                                          <p:val>
                                            <p:fltVal val="0"/>
                                          </p:val>
                                        </p:tav>
                                        <p:tav tm="100000">
                                          <p:val>
                                            <p:strVal val="#ppt_w"/>
                                          </p:val>
                                        </p:tav>
                                      </p:tavLst>
                                    </p:anim>
                                    <p:anim calcmode="lin" valueType="num">
                                      <p:cBhvr>
                                        <p:cTn id="14" dur="500" fill="hold"/>
                                        <p:tgtEl>
                                          <p:spTgt spid="69642"/>
                                        </p:tgtEl>
                                        <p:attrNameLst>
                                          <p:attrName>ppt_h</p:attrName>
                                        </p:attrNameLst>
                                      </p:cBhvr>
                                      <p:tavLst>
                                        <p:tav tm="0">
                                          <p:val>
                                            <p:fltVal val="0"/>
                                          </p:val>
                                        </p:tav>
                                        <p:tav tm="100000">
                                          <p:val>
                                            <p:strVal val="#ppt_h"/>
                                          </p:val>
                                        </p:tav>
                                      </p:tavLst>
                                    </p:anim>
                                    <p:anim calcmode="lin" valueType="num">
                                      <p:cBhvr>
                                        <p:cTn id="15" dur="500" fill="hold"/>
                                        <p:tgtEl>
                                          <p:spTgt spid="69642"/>
                                        </p:tgtEl>
                                        <p:attrNameLst>
                                          <p:attrName>ppt_x</p:attrName>
                                        </p:attrNameLst>
                                      </p:cBhvr>
                                      <p:tavLst>
                                        <p:tav tm="0">
                                          <p:val>
                                            <p:fltVal val="0.5"/>
                                          </p:val>
                                        </p:tav>
                                        <p:tav tm="100000">
                                          <p:val>
                                            <p:strVal val="#ppt_x"/>
                                          </p:val>
                                        </p:tav>
                                      </p:tavLst>
                                    </p:anim>
                                    <p:anim calcmode="lin" valueType="num">
                                      <p:cBhvr>
                                        <p:cTn id="16" dur="500" fill="hold"/>
                                        <p:tgtEl>
                                          <p:spTgt spid="696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0" y="-219075"/>
            <a:ext cx="9144000" cy="707707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r>
              <a:rPr lang="en-US" sz="2400" u="none">
                <a:solidFill>
                  <a:srgbClr val="FFFB0C"/>
                </a:solidFill>
                <a:latin typeface="Times" charset="0"/>
              </a:rPr>
              <a:t> </a:t>
            </a:r>
          </a:p>
        </p:txBody>
      </p:sp>
      <p:sp>
        <p:nvSpPr>
          <p:cNvPr id="237588" name="Rectangle 20"/>
          <p:cNvSpPr>
            <a:spLocks noChangeArrowheads="1"/>
          </p:cNvSpPr>
          <p:nvPr/>
        </p:nvSpPr>
        <p:spPr bwMode="auto">
          <a:xfrm>
            <a:off x="0" y="-230188"/>
            <a:ext cx="9144000" cy="7088188"/>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r>
              <a:rPr lang="en-US" sz="4400" u="none">
                <a:solidFill>
                  <a:schemeClr val="bg2"/>
                </a:solidFill>
                <a:latin typeface="Lucida Handwriting" charset="0"/>
              </a:rPr>
              <a:t>©</a:t>
            </a:r>
          </a:p>
        </p:txBody>
      </p:sp>
      <p:sp>
        <p:nvSpPr>
          <p:cNvPr id="237571" name="Text Box 3"/>
          <p:cNvSpPr txBox="1">
            <a:spLocks noChangeArrowheads="1"/>
          </p:cNvSpPr>
          <p:nvPr/>
        </p:nvSpPr>
        <p:spPr bwMode="auto">
          <a:xfrm>
            <a:off x="655638" y="774700"/>
            <a:ext cx="11557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sz="1600" b="1" u="none">
              <a:solidFill>
                <a:srgbClr val="FFFB0C"/>
              </a:solidFill>
              <a:latin typeface="Comic Sans MS" charset="0"/>
            </a:endParaRPr>
          </a:p>
        </p:txBody>
      </p:sp>
      <p:sp>
        <p:nvSpPr>
          <p:cNvPr id="237572" name="Text Box 4"/>
          <p:cNvSpPr txBox="1">
            <a:spLocks noChangeArrowheads="1"/>
          </p:cNvSpPr>
          <p:nvPr/>
        </p:nvSpPr>
        <p:spPr bwMode="auto">
          <a:xfrm>
            <a:off x="8624888" y="6027738"/>
            <a:ext cx="473075"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b="1" u="none">
                <a:solidFill>
                  <a:srgbClr val="FFFB0C"/>
                </a:solidFill>
                <a:latin typeface="Comic Sans MS" charset="0"/>
              </a:rPr>
              <a:t> </a:t>
            </a:r>
          </a:p>
        </p:txBody>
      </p:sp>
      <p:sp>
        <p:nvSpPr>
          <p:cNvPr id="237573" name="Text Box 5"/>
          <p:cNvSpPr txBox="1">
            <a:spLocks noChangeArrowheads="1"/>
          </p:cNvSpPr>
          <p:nvPr/>
        </p:nvSpPr>
        <p:spPr bwMode="auto">
          <a:xfrm>
            <a:off x="1806575" y="785813"/>
            <a:ext cx="64627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endParaRPr lang="en-US" sz="2400" u="none">
              <a:solidFill>
                <a:srgbClr val="FFFB0C"/>
              </a:solidFill>
              <a:latin typeface="Times" charset="0"/>
            </a:endParaRPr>
          </a:p>
        </p:txBody>
      </p:sp>
      <p:sp>
        <p:nvSpPr>
          <p:cNvPr id="237574" name="Text Box 6"/>
          <p:cNvSpPr txBox="1">
            <a:spLocks noChangeArrowheads="1"/>
          </p:cNvSpPr>
          <p:nvPr/>
        </p:nvSpPr>
        <p:spPr bwMode="auto">
          <a:xfrm>
            <a:off x="1284288" y="17463"/>
            <a:ext cx="6561137"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200" b="1" i="1" u="none">
                <a:solidFill>
                  <a:srgbClr val="FFFFFF"/>
                </a:solidFill>
                <a:latin typeface="Times" charset="0"/>
              </a:rPr>
              <a:t>Bible…Amolo Leino Ministries Int</a:t>
            </a:r>
            <a:r>
              <a:rPr lang="ja-JP" altLang="en-US" sz="3200" b="1" i="1" u="none">
                <a:solidFill>
                  <a:srgbClr val="FFFFFF"/>
                </a:solidFill>
                <a:latin typeface="Arial"/>
              </a:rPr>
              <a:t>’</a:t>
            </a:r>
            <a:r>
              <a:rPr lang="en-US" sz="3200" b="1" i="1" u="none">
                <a:solidFill>
                  <a:srgbClr val="FFFFFF"/>
                </a:solidFill>
                <a:latin typeface="Times" charset="0"/>
              </a:rPr>
              <a:t>l</a:t>
            </a:r>
            <a:endParaRPr lang="en-US" sz="1800" b="1" i="1" u="none">
              <a:solidFill>
                <a:srgbClr val="FFFFFF"/>
              </a:solidFill>
              <a:latin typeface="Times" charset="0"/>
            </a:endParaRPr>
          </a:p>
        </p:txBody>
      </p:sp>
      <p:sp>
        <p:nvSpPr>
          <p:cNvPr id="237575" name="Text Box 7"/>
          <p:cNvSpPr txBox="1">
            <a:spLocks noChangeArrowheads="1"/>
          </p:cNvSpPr>
          <p:nvPr/>
        </p:nvSpPr>
        <p:spPr bwMode="auto">
          <a:xfrm>
            <a:off x="3603625" y="854075"/>
            <a:ext cx="5540375" cy="1116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1600" b="1" i="1" u="none">
              <a:solidFill>
                <a:srgbClr val="FFFB0C"/>
              </a:solidFill>
              <a:latin typeface="Times" charset="0"/>
            </a:endParaRPr>
          </a:p>
          <a:p>
            <a:pPr>
              <a:lnSpc>
                <a:spcPct val="20000"/>
              </a:lnSpc>
              <a:spcBef>
                <a:spcPct val="50000"/>
              </a:spcBef>
            </a:pPr>
            <a:endParaRPr lang="en-US" sz="1600" b="1" i="1" u="none">
              <a:solidFill>
                <a:srgbClr val="FFFB0C"/>
              </a:solidFill>
              <a:latin typeface="Times" charset="0"/>
            </a:endParaRPr>
          </a:p>
          <a:p>
            <a:pPr>
              <a:lnSpc>
                <a:spcPct val="55000"/>
              </a:lnSpc>
              <a:spcBef>
                <a:spcPct val="50000"/>
              </a:spcBef>
            </a:pPr>
            <a:endParaRPr lang="en-US" sz="1600" b="1" i="1" u="none">
              <a:solidFill>
                <a:srgbClr val="FFFB0C"/>
              </a:solidFill>
              <a:latin typeface="Times" charset="0"/>
            </a:endParaRPr>
          </a:p>
          <a:p>
            <a:pPr>
              <a:lnSpc>
                <a:spcPct val="20000"/>
              </a:lnSpc>
              <a:spcBef>
                <a:spcPct val="50000"/>
              </a:spcBef>
            </a:pPr>
            <a:endParaRPr lang="en-US" sz="1600" b="1" u="none">
              <a:solidFill>
                <a:srgbClr val="FFFB0C"/>
              </a:solidFill>
              <a:latin typeface="Times" charset="0"/>
            </a:endParaRPr>
          </a:p>
          <a:p>
            <a:pPr>
              <a:lnSpc>
                <a:spcPct val="55000"/>
              </a:lnSpc>
              <a:spcBef>
                <a:spcPct val="50000"/>
              </a:spcBef>
            </a:pPr>
            <a:endParaRPr lang="en-US" sz="1800" b="1" i="1" u="none">
              <a:solidFill>
                <a:srgbClr val="FFFB0C"/>
              </a:solidFill>
              <a:latin typeface="Times" charset="0"/>
            </a:endParaRPr>
          </a:p>
        </p:txBody>
      </p:sp>
      <p:sp>
        <p:nvSpPr>
          <p:cNvPr id="237576" name="Text Box 8"/>
          <p:cNvSpPr txBox="1">
            <a:spLocks noChangeArrowheads="1"/>
          </p:cNvSpPr>
          <p:nvPr/>
        </p:nvSpPr>
        <p:spPr bwMode="auto">
          <a:xfrm>
            <a:off x="530225" y="890588"/>
            <a:ext cx="3986213" cy="1611312"/>
          </a:xfrm>
          <a:prstGeom prst="rect">
            <a:avLst/>
          </a:prstGeom>
          <a:noFill/>
          <a:ln>
            <a:noFill/>
          </a:ln>
          <a:effectLst/>
          <a:extLst>
            <a:ext uri="{909E8E84-426E-40dd-AFC4-6F175D3DCCD1}">
              <a14:hiddenFill xmlns:a14="http://schemas.microsoft.com/office/drawing/2010/main" xmlns="">
                <a:solidFill>
                  <a:srgbClr val="E32A24"/>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1600" b="1" i="1" u="none">
              <a:solidFill>
                <a:srgbClr val="FFFB0C"/>
              </a:solidFill>
              <a:latin typeface="Times" charset="0"/>
            </a:endParaRPr>
          </a:p>
          <a:p>
            <a:pPr>
              <a:lnSpc>
                <a:spcPct val="25000"/>
              </a:lnSpc>
              <a:spcBef>
                <a:spcPct val="50000"/>
              </a:spcBef>
            </a:pPr>
            <a:endParaRPr lang="en-US" sz="1600" b="1" u="none">
              <a:solidFill>
                <a:srgbClr val="FFFB0C"/>
              </a:solidFill>
              <a:latin typeface="Times" charset="0"/>
            </a:endParaRPr>
          </a:p>
          <a:p>
            <a:pPr>
              <a:lnSpc>
                <a:spcPct val="55000"/>
              </a:lnSpc>
              <a:spcBef>
                <a:spcPct val="50000"/>
              </a:spcBef>
            </a:pPr>
            <a:endParaRPr lang="en-US" sz="1600" b="1" i="1" u="none">
              <a:solidFill>
                <a:srgbClr val="FFFB0C"/>
              </a:solidFill>
              <a:latin typeface="Times" charset="0"/>
            </a:endParaRPr>
          </a:p>
          <a:p>
            <a:pPr>
              <a:lnSpc>
                <a:spcPct val="20000"/>
              </a:lnSpc>
              <a:spcBef>
                <a:spcPct val="50000"/>
              </a:spcBef>
            </a:pPr>
            <a:endParaRPr lang="en-US" sz="1600" b="1" u="none">
              <a:solidFill>
                <a:srgbClr val="FFFB0C"/>
              </a:solidFill>
              <a:latin typeface="Times" charset="0"/>
            </a:endParaRPr>
          </a:p>
          <a:p>
            <a:pPr>
              <a:lnSpc>
                <a:spcPct val="55000"/>
              </a:lnSpc>
              <a:spcBef>
                <a:spcPct val="50000"/>
              </a:spcBef>
            </a:pPr>
            <a:endParaRPr lang="en-US" sz="1600" b="1" i="1" u="none">
              <a:solidFill>
                <a:srgbClr val="FFFB0C"/>
              </a:solidFill>
              <a:latin typeface="Times" charset="0"/>
            </a:endParaRPr>
          </a:p>
          <a:p>
            <a:pPr>
              <a:lnSpc>
                <a:spcPct val="55000"/>
              </a:lnSpc>
              <a:spcBef>
                <a:spcPct val="50000"/>
              </a:spcBef>
            </a:pPr>
            <a:endParaRPr lang="en-US" sz="1600" b="1" i="1" u="none">
              <a:solidFill>
                <a:srgbClr val="FFFB0C"/>
              </a:solidFill>
              <a:latin typeface="Times" charset="0"/>
            </a:endParaRPr>
          </a:p>
          <a:p>
            <a:pPr>
              <a:lnSpc>
                <a:spcPct val="55000"/>
              </a:lnSpc>
              <a:spcBef>
                <a:spcPct val="50000"/>
              </a:spcBef>
            </a:pPr>
            <a:endParaRPr lang="en-US" sz="1600" b="1" i="1" u="none">
              <a:solidFill>
                <a:srgbClr val="FFFB0C"/>
              </a:solidFill>
              <a:latin typeface="Times" charset="0"/>
            </a:endParaRPr>
          </a:p>
        </p:txBody>
      </p:sp>
      <p:sp>
        <p:nvSpPr>
          <p:cNvPr id="237577" name="Text Box 9"/>
          <p:cNvSpPr txBox="1">
            <a:spLocks noChangeArrowheads="1"/>
          </p:cNvSpPr>
          <p:nvPr/>
        </p:nvSpPr>
        <p:spPr bwMode="auto">
          <a:xfrm>
            <a:off x="296863" y="835025"/>
            <a:ext cx="4002087" cy="147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u="none">
              <a:solidFill>
                <a:srgbClr val="FFFB0C"/>
              </a:solidFill>
              <a:latin typeface="Times" charset="0"/>
            </a:endParaRPr>
          </a:p>
          <a:p>
            <a:pPr>
              <a:lnSpc>
                <a:spcPct val="55000"/>
              </a:lnSpc>
              <a:spcBef>
                <a:spcPct val="50000"/>
              </a:spcBef>
            </a:pPr>
            <a:r>
              <a:rPr lang="en-US" sz="2000" b="1" u="none">
                <a:solidFill>
                  <a:srgbClr val="00CCFF"/>
                </a:solidFill>
                <a:latin typeface="Times" charset="0"/>
              </a:rPr>
              <a:t>Dr. John Hannah</a:t>
            </a:r>
            <a:endParaRPr lang="en-US" sz="1600" b="1" u="none">
              <a:solidFill>
                <a:srgbClr val="FFFB0C"/>
              </a:solidFill>
              <a:latin typeface="Times" charset="0"/>
            </a:endParaRPr>
          </a:p>
          <a:p>
            <a:pPr>
              <a:lnSpc>
                <a:spcPct val="55000"/>
              </a:lnSpc>
              <a:spcBef>
                <a:spcPct val="50000"/>
              </a:spcBef>
            </a:pPr>
            <a:r>
              <a:rPr lang="en-US" sz="1400" b="1" i="1" u="none">
                <a:solidFill>
                  <a:srgbClr val="FFFB0C"/>
                </a:solidFill>
                <a:latin typeface="Times" charset="0"/>
              </a:rPr>
              <a:t>Distinguished Professor of Historical Theology</a:t>
            </a:r>
          </a:p>
          <a:p>
            <a:pPr>
              <a:lnSpc>
                <a:spcPct val="55000"/>
              </a:lnSpc>
              <a:spcBef>
                <a:spcPct val="50000"/>
              </a:spcBef>
            </a:pPr>
            <a:r>
              <a:rPr lang="en-US" sz="1400" b="1" i="1" u="none">
                <a:solidFill>
                  <a:srgbClr val="FFFB0C"/>
                </a:solidFill>
                <a:latin typeface="Times" charset="0"/>
              </a:rPr>
              <a:t>Research Professor, Historical Theology</a:t>
            </a:r>
            <a:endParaRPr lang="en-US" sz="1400" b="1" u="none">
              <a:solidFill>
                <a:srgbClr val="FFFB0C"/>
              </a:solidFill>
              <a:latin typeface="Times" charset="0"/>
            </a:endParaRPr>
          </a:p>
          <a:p>
            <a:pPr>
              <a:lnSpc>
                <a:spcPct val="55000"/>
              </a:lnSpc>
              <a:spcBef>
                <a:spcPct val="50000"/>
              </a:spcBef>
            </a:pPr>
            <a:r>
              <a:rPr lang="en-US" sz="1400" b="1" i="1" u="none">
                <a:solidFill>
                  <a:srgbClr val="FFFB0C"/>
                </a:solidFill>
                <a:latin typeface="Times" charset="0"/>
              </a:rPr>
              <a:t>Dallas Theological  Seminary</a:t>
            </a:r>
          </a:p>
          <a:p>
            <a:pPr>
              <a:lnSpc>
                <a:spcPct val="55000"/>
              </a:lnSpc>
              <a:spcBef>
                <a:spcPct val="50000"/>
              </a:spcBef>
            </a:pPr>
            <a:r>
              <a:rPr lang="en-US" sz="1400" b="1" i="1" u="none">
                <a:solidFill>
                  <a:srgbClr val="FFFB0C"/>
                </a:solidFill>
                <a:latin typeface="Times" charset="0"/>
              </a:rPr>
              <a:t>Dallas, Texas</a:t>
            </a:r>
            <a:endParaRPr lang="en-US" sz="1200" b="1" i="1" u="none">
              <a:solidFill>
                <a:srgbClr val="FFFB0C"/>
              </a:solidFill>
              <a:latin typeface="Times" charset="0"/>
            </a:endParaRPr>
          </a:p>
        </p:txBody>
      </p:sp>
      <p:sp>
        <p:nvSpPr>
          <p:cNvPr id="237579" name="Text Box 11"/>
          <p:cNvSpPr txBox="1">
            <a:spLocks noChangeArrowheads="1"/>
          </p:cNvSpPr>
          <p:nvPr/>
        </p:nvSpPr>
        <p:spPr bwMode="auto">
          <a:xfrm>
            <a:off x="407988" y="3106738"/>
            <a:ext cx="3887787"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1600" b="1" u="none">
              <a:solidFill>
                <a:srgbClr val="FFFB0C"/>
              </a:solidFill>
              <a:latin typeface="Times" charset="0"/>
            </a:endParaRPr>
          </a:p>
          <a:p>
            <a:pPr>
              <a:lnSpc>
                <a:spcPct val="55000"/>
              </a:lnSpc>
              <a:spcBef>
                <a:spcPct val="50000"/>
              </a:spcBef>
            </a:pPr>
            <a:r>
              <a:rPr lang="en-US" sz="2000" b="1" u="none">
                <a:solidFill>
                  <a:srgbClr val="00CCFF"/>
                </a:solidFill>
                <a:latin typeface="Times" charset="0"/>
              </a:rPr>
              <a:t>Dr. William R. Bright</a:t>
            </a:r>
            <a:r>
              <a:rPr lang="en-US" sz="1600" b="1" u="none">
                <a:solidFill>
                  <a:srgbClr val="00CCFF"/>
                </a:solidFill>
                <a:latin typeface="Times" charset="0"/>
              </a:rPr>
              <a:t> </a:t>
            </a:r>
          </a:p>
          <a:p>
            <a:pPr>
              <a:lnSpc>
                <a:spcPct val="55000"/>
              </a:lnSpc>
              <a:spcBef>
                <a:spcPct val="50000"/>
              </a:spcBef>
            </a:pPr>
            <a:r>
              <a:rPr lang="en-US" sz="1400" b="1" i="1" u="none">
                <a:solidFill>
                  <a:srgbClr val="FFFB0C"/>
                </a:solidFill>
                <a:latin typeface="Times" charset="0"/>
              </a:rPr>
              <a:t>Late Founder</a:t>
            </a:r>
          </a:p>
          <a:p>
            <a:pPr>
              <a:lnSpc>
                <a:spcPct val="55000"/>
              </a:lnSpc>
              <a:spcBef>
                <a:spcPct val="50000"/>
              </a:spcBef>
            </a:pPr>
            <a:r>
              <a:rPr lang="en-US" sz="1400" b="1" i="1" u="none">
                <a:solidFill>
                  <a:srgbClr val="FFFB0C"/>
                </a:solidFill>
                <a:latin typeface="Times" charset="0"/>
              </a:rPr>
              <a:t>Campus Crusade for Christ</a:t>
            </a:r>
          </a:p>
          <a:p>
            <a:pPr>
              <a:lnSpc>
                <a:spcPct val="55000"/>
              </a:lnSpc>
              <a:spcBef>
                <a:spcPct val="50000"/>
              </a:spcBef>
            </a:pPr>
            <a:r>
              <a:rPr lang="en-US" sz="1400" b="1" i="1" u="none">
                <a:solidFill>
                  <a:srgbClr val="FFFB0C"/>
                </a:solidFill>
                <a:latin typeface="Times" charset="0"/>
              </a:rPr>
              <a:t>Orlando, Florida</a:t>
            </a:r>
            <a:endParaRPr lang="en-US" sz="1600" b="1" i="1" u="none">
              <a:solidFill>
                <a:srgbClr val="FFFB0C"/>
              </a:solidFill>
              <a:latin typeface="Times" charset="0"/>
            </a:endParaRPr>
          </a:p>
        </p:txBody>
      </p:sp>
      <p:sp>
        <p:nvSpPr>
          <p:cNvPr id="237580" name="Text Box 12"/>
          <p:cNvSpPr txBox="1">
            <a:spLocks noChangeArrowheads="1"/>
          </p:cNvSpPr>
          <p:nvPr/>
        </p:nvSpPr>
        <p:spPr bwMode="auto">
          <a:xfrm>
            <a:off x="496888" y="2089150"/>
            <a:ext cx="3665537" cy="1252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u="none">
              <a:solidFill>
                <a:srgbClr val="FFFB0C"/>
              </a:solidFill>
              <a:latin typeface="Times" charset="0"/>
            </a:endParaRPr>
          </a:p>
          <a:p>
            <a:pPr>
              <a:lnSpc>
                <a:spcPct val="55000"/>
              </a:lnSpc>
              <a:spcBef>
                <a:spcPct val="50000"/>
              </a:spcBef>
            </a:pPr>
            <a:r>
              <a:rPr lang="en-US" sz="2000" b="1" u="none">
                <a:solidFill>
                  <a:srgbClr val="00CCFF"/>
                </a:solidFill>
                <a:latin typeface="Times" charset="0"/>
              </a:rPr>
              <a:t>Dr. Mark Bailey</a:t>
            </a:r>
            <a:endParaRPr lang="en-US" sz="1600" b="1" i="1" u="none">
              <a:solidFill>
                <a:srgbClr val="00CCFF"/>
              </a:solidFill>
              <a:latin typeface="Times" charset="0"/>
            </a:endParaRPr>
          </a:p>
          <a:p>
            <a:pPr>
              <a:lnSpc>
                <a:spcPct val="55000"/>
              </a:lnSpc>
              <a:spcBef>
                <a:spcPct val="50000"/>
              </a:spcBef>
            </a:pPr>
            <a:r>
              <a:rPr lang="en-US" sz="1400" b="1" i="1" u="none">
                <a:solidFill>
                  <a:srgbClr val="FFFB0C"/>
                </a:solidFill>
                <a:latin typeface="Times" charset="0"/>
              </a:rPr>
              <a:t>President</a:t>
            </a:r>
          </a:p>
          <a:p>
            <a:pPr>
              <a:lnSpc>
                <a:spcPct val="55000"/>
              </a:lnSpc>
              <a:spcBef>
                <a:spcPct val="50000"/>
              </a:spcBef>
            </a:pPr>
            <a:r>
              <a:rPr lang="en-US" sz="1400" b="1" i="1" u="none">
                <a:solidFill>
                  <a:srgbClr val="FFFB0C"/>
                </a:solidFill>
                <a:latin typeface="Times" charset="0"/>
              </a:rPr>
              <a:t>Dallas Theological Seminary</a:t>
            </a:r>
          </a:p>
          <a:p>
            <a:pPr>
              <a:lnSpc>
                <a:spcPct val="55000"/>
              </a:lnSpc>
              <a:spcBef>
                <a:spcPct val="50000"/>
              </a:spcBef>
            </a:pPr>
            <a:r>
              <a:rPr lang="en-US" sz="1400" b="1" i="1" u="none">
                <a:solidFill>
                  <a:srgbClr val="FFFB0C"/>
                </a:solidFill>
                <a:latin typeface="Times" charset="0"/>
              </a:rPr>
              <a:t>Dallas, Texas</a:t>
            </a:r>
            <a:endParaRPr lang="en-US" sz="1600" b="1" i="1" u="none">
              <a:solidFill>
                <a:srgbClr val="FFFB0C"/>
              </a:solidFill>
              <a:latin typeface="Times" charset="0"/>
            </a:endParaRPr>
          </a:p>
        </p:txBody>
      </p:sp>
      <p:sp>
        <p:nvSpPr>
          <p:cNvPr id="237581" name="Text Box 13"/>
          <p:cNvSpPr txBox="1">
            <a:spLocks noChangeArrowheads="1"/>
          </p:cNvSpPr>
          <p:nvPr/>
        </p:nvSpPr>
        <p:spPr bwMode="auto">
          <a:xfrm>
            <a:off x="4730750" y="5189538"/>
            <a:ext cx="3578225" cy="1252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u="none">
              <a:solidFill>
                <a:srgbClr val="FFFB0C"/>
              </a:solidFill>
              <a:latin typeface="Times" charset="0"/>
            </a:endParaRPr>
          </a:p>
          <a:p>
            <a:pPr>
              <a:lnSpc>
                <a:spcPct val="55000"/>
              </a:lnSpc>
              <a:spcBef>
                <a:spcPct val="50000"/>
              </a:spcBef>
            </a:pPr>
            <a:r>
              <a:rPr lang="en-US" sz="2000" b="1" u="none">
                <a:solidFill>
                  <a:srgbClr val="00CCFF"/>
                </a:solidFill>
                <a:latin typeface="Times" charset="0"/>
              </a:rPr>
              <a:t>Dr. Kenneth Horton</a:t>
            </a:r>
          </a:p>
          <a:p>
            <a:pPr>
              <a:lnSpc>
                <a:spcPct val="55000"/>
              </a:lnSpc>
              <a:spcBef>
                <a:spcPct val="50000"/>
              </a:spcBef>
            </a:pPr>
            <a:r>
              <a:rPr lang="en-US" sz="1400" b="1" i="1" u="none">
                <a:solidFill>
                  <a:srgbClr val="FFFB0C"/>
                </a:solidFill>
                <a:latin typeface="Times" charset="0"/>
              </a:rPr>
              <a:t>Senior Pastor</a:t>
            </a:r>
            <a:endParaRPr lang="en-US" sz="1400" b="1" u="none">
              <a:solidFill>
                <a:srgbClr val="FFFB0C"/>
              </a:solidFill>
              <a:latin typeface="Times" charset="0"/>
            </a:endParaRPr>
          </a:p>
          <a:p>
            <a:pPr>
              <a:lnSpc>
                <a:spcPct val="55000"/>
              </a:lnSpc>
              <a:spcBef>
                <a:spcPct val="50000"/>
              </a:spcBef>
            </a:pPr>
            <a:r>
              <a:rPr lang="en-US" sz="1400" b="1" i="1" u="none">
                <a:solidFill>
                  <a:srgbClr val="FFFB0C"/>
                </a:solidFill>
                <a:latin typeface="Times" charset="0"/>
              </a:rPr>
              <a:t>McKinney Memorial Bible Church</a:t>
            </a:r>
          </a:p>
          <a:p>
            <a:pPr>
              <a:lnSpc>
                <a:spcPct val="55000"/>
              </a:lnSpc>
              <a:spcBef>
                <a:spcPct val="50000"/>
              </a:spcBef>
            </a:pPr>
            <a:r>
              <a:rPr lang="en-US" sz="1400" b="1" i="1" u="none">
                <a:solidFill>
                  <a:srgbClr val="FFFB0C"/>
                </a:solidFill>
                <a:latin typeface="Times" charset="0"/>
              </a:rPr>
              <a:t> Ft. Worth, Texas</a:t>
            </a:r>
            <a:endParaRPr lang="en-US" sz="1600" b="1" i="1" u="none">
              <a:solidFill>
                <a:srgbClr val="FFFB0C"/>
              </a:solidFill>
              <a:latin typeface="Times" charset="0"/>
            </a:endParaRPr>
          </a:p>
        </p:txBody>
      </p:sp>
      <p:sp>
        <p:nvSpPr>
          <p:cNvPr id="237583" name="Text Box 15"/>
          <p:cNvSpPr txBox="1">
            <a:spLocks noChangeArrowheads="1"/>
          </p:cNvSpPr>
          <p:nvPr/>
        </p:nvSpPr>
        <p:spPr bwMode="auto">
          <a:xfrm>
            <a:off x="4614863" y="2116138"/>
            <a:ext cx="38100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1600" b="1" u="none">
              <a:solidFill>
                <a:srgbClr val="FFFB0C"/>
              </a:solidFill>
              <a:latin typeface="Times" charset="0"/>
            </a:endParaRPr>
          </a:p>
          <a:p>
            <a:pPr>
              <a:lnSpc>
                <a:spcPct val="55000"/>
              </a:lnSpc>
              <a:spcBef>
                <a:spcPct val="50000"/>
              </a:spcBef>
            </a:pPr>
            <a:r>
              <a:rPr lang="en-US" sz="2000" b="1" u="none">
                <a:solidFill>
                  <a:srgbClr val="00CCFF"/>
                </a:solidFill>
                <a:latin typeface="Times" charset="0"/>
              </a:rPr>
              <a:t>John Maisel    Kurt Nelson</a:t>
            </a:r>
            <a:r>
              <a:rPr lang="en-US" sz="1600" b="1" u="none">
                <a:solidFill>
                  <a:srgbClr val="00CCFF"/>
                </a:solidFill>
                <a:latin typeface="Times" charset="0"/>
              </a:rPr>
              <a:t>                                      </a:t>
            </a:r>
          </a:p>
          <a:p>
            <a:pPr>
              <a:lnSpc>
                <a:spcPct val="55000"/>
              </a:lnSpc>
              <a:spcBef>
                <a:spcPct val="50000"/>
              </a:spcBef>
            </a:pPr>
            <a:r>
              <a:rPr lang="en-US" sz="1400" b="1" i="1" u="none">
                <a:solidFill>
                  <a:srgbClr val="FFFB0C"/>
                </a:solidFill>
                <a:latin typeface="Times" charset="0"/>
              </a:rPr>
              <a:t>          President          Exec. Vice President</a:t>
            </a:r>
            <a:endParaRPr lang="en-US" sz="1400" b="1" u="none">
              <a:solidFill>
                <a:srgbClr val="FFFB0C"/>
              </a:solidFill>
              <a:latin typeface="Times" charset="0"/>
            </a:endParaRPr>
          </a:p>
          <a:p>
            <a:pPr>
              <a:lnSpc>
                <a:spcPct val="55000"/>
              </a:lnSpc>
              <a:spcBef>
                <a:spcPct val="50000"/>
              </a:spcBef>
            </a:pPr>
            <a:r>
              <a:rPr lang="en-US" sz="1400" b="1" i="1" u="none">
                <a:solidFill>
                  <a:srgbClr val="FFFB0C"/>
                </a:solidFill>
                <a:latin typeface="Times" charset="0"/>
              </a:rPr>
              <a:t>East/West Ministries</a:t>
            </a:r>
          </a:p>
          <a:p>
            <a:pPr>
              <a:lnSpc>
                <a:spcPct val="55000"/>
              </a:lnSpc>
              <a:spcBef>
                <a:spcPct val="50000"/>
              </a:spcBef>
            </a:pPr>
            <a:r>
              <a:rPr lang="en-US" sz="1400" b="1" i="1" u="none">
                <a:solidFill>
                  <a:srgbClr val="FFFB0C"/>
                </a:solidFill>
                <a:latin typeface="Times" charset="0"/>
              </a:rPr>
              <a:t>Dallas, Texas</a:t>
            </a:r>
            <a:endParaRPr lang="en-US" sz="1600" b="1" i="1" u="none">
              <a:solidFill>
                <a:srgbClr val="FFFB0C"/>
              </a:solidFill>
              <a:latin typeface="Times" charset="0"/>
            </a:endParaRPr>
          </a:p>
        </p:txBody>
      </p:sp>
      <p:sp>
        <p:nvSpPr>
          <p:cNvPr id="237584" name="Text Box 16"/>
          <p:cNvSpPr txBox="1">
            <a:spLocks noChangeArrowheads="1"/>
          </p:cNvSpPr>
          <p:nvPr/>
        </p:nvSpPr>
        <p:spPr bwMode="auto">
          <a:xfrm>
            <a:off x="155575" y="4132263"/>
            <a:ext cx="44450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1600" b="1" u="none">
              <a:solidFill>
                <a:srgbClr val="FFFB0C"/>
              </a:solidFill>
              <a:latin typeface="Times" charset="0"/>
            </a:endParaRPr>
          </a:p>
          <a:p>
            <a:pPr>
              <a:lnSpc>
                <a:spcPct val="55000"/>
              </a:lnSpc>
              <a:spcBef>
                <a:spcPct val="50000"/>
              </a:spcBef>
            </a:pPr>
            <a:r>
              <a:rPr lang="en-US" sz="2000" b="1" u="none">
                <a:solidFill>
                  <a:srgbClr val="00CCFF"/>
                </a:solidFill>
                <a:latin typeface="Times" charset="0"/>
              </a:rPr>
              <a:t>Rev. Douglas Valenzuela</a:t>
            </a:r>
            <a:r>
              <a:rPr lang="en-US" sz="1600" b="1" u="none">
                <a:solidFill>
                  <a:srgbClr val="00CCFF"/>
                </a:solidFill>
                <a:latin typeface="Times" charset="0"/>
              </a:rPr>
              <a:t> </a:t>
            </a:r>
          </a:p>
          <a:p>
            <a:pPr>
              <a:lnSpc>
                <a:spcPct val="55000"/>
              </a:lnSpc>
              <a:spcBef>
                <a:spcPct val="50000"/>
              </a:spcBef>
            </a:pPr>
            <a:r>
              <a:rPr lang="en-US" sz="1400" b="1" i="1" u="none">
                <a:solidFill>
                  <a:srgbClr val="FFFB0C"/>
                </a:solidFill>
                <a:latin typeface="Times" charset="0"/>
              </a:rPr>
              <a:t>Senior Pastor</a:t>
            </a:r>
            <a:r>
              <a:rPr lang="en-US" sz="1400" b="1" u="none">
                <a:solidFill>
                  <a:srgbClr val="FFFB0C"/>
                </a:solidFill>
                <a:latin typeface="Times" charset="0"/>
              </a:rPr>
              <a:t>, </a:t>
            </a:r>
            <a:r>
              <a:rPr lang="en-US" sz="1400" b="1" i="1" u="none">
                <a:solidFill>
                  <a:srgbClr val="FFFB0C"/>
                </a:solidFill>
                <a:latin typeface="Times" charset="0"/>
              </a:rPr>
              <a:t>Conservative Baptist  Missions</a:t>
            </a:r>
          </a:p>
          <a:p>
            <a:pPr>
              <a:lnSpc>
                <a:spcPct val="55000"/>
              </a:lnSpc>
              <a:spcBef>
                <a:spcPct val="50000"/>
              </a:spcBef>
            </a:pPr>
            <a:r>
              <a:rPr lang="en-US" sz="1400" b="1" i="1" u="none">
                <a:solidFill>
                  <a:srgbClr val="FFFB0C"/>
                </a:solidFill>
                <a:latin typeface="Times" charset="0"/>
              </a:rPr>
              <a:t>Chiesa Battista Evangelica di Casoria</a:t>
            </a:r>
          </a:p>
          <a:p>
            <a:pPr>
              <a:lnSpc>
                <a:spcPct val="55000"/>
              </a:lnSpc>
              <a:spcBef>
                <a:spcPct val="50000"/>
              </a:spcBef>
            </a:pPr>
            <a:r>
              <a:rPr lang="en-US" sz="1400" b="1" i="1" u="none">
                <a:solidFill>
                  <a:srgbClr val="FFFB0C"/>
                </a:solidFill>
                <a:latin typeface="Times" charset="0"/>
              </a:rPr>
              <a:t>Naples, Italy</a:t>
            </a:r>
            <a:endParaRPr lang="en-US" sz="1800" i="1" u="none">
              <a:solidFill>
                <a:srgbClr val="FFFB0C"/>
              </a:solidFill>
              <a:latin typeface="Times" charset="0"/>
            </a:endParaRPr>
          </a:p>
        </p:txBody>
      </p:sp>
      <p:sp>
        <p:nvSpPr>
          <p:cNvPr id="237585" name="Text Box 17"/>
          <p:cNvSpPr txBox="1">
            <a:spLocks noChangeArrowheads="1"/>
          </p:cNvSpPr>
          <p:nvPr/>
        </p:nvSpPr>
        <p:spPr bwMode="auto">
          <a:xfrm>
            <a:off x="109538" y="5170488"/>
            <a:ext cx="4516437" cy="1285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400" b="1" u="none">
              <a:solidFill>
                <a:srgbClr val="FFFB0C"/>
              </a:solidFill>
              <a:latin typeface="Times" charset="0"/>
            </a:endParaRPr>
          </a:p>
          <a:p>
            <a:pPr>
              <a:lnSpc>
                <a:spcPct val="55000"/>
              </a:lnSpc>
              <a:spcBef>
                <a:spcPct val="50000"/>
              </a:spcBef>
            </a:pPr>
            <a:r>
              <a:rPr lang="en-US" sz="2000" b="1" u="none">
                <a:solidFill>
                  <a:srgbClr val="00CCFF"/>
                </a:solidFill>
                <a:latin typeface="Times" charset="0"/>
              </a:rPr>
              <a:t>Karyn Granger</a:t>
            </a:r>
            <a:endParaRPr lang="en-US" sz="1600" b="1" u="none">
              <a:solidFill>
                <a:srgbClr val="00CCFF"/>
              </a:solidFill>
              <a:latin typeface="Times" charset="0"/>
            </a:endParaRPr>
          </a:p>
          <a:p>
            <a:pPr>
              <a:lnSpc>
                <a:spcPct val="55000"/>
              </a:lnSpc>
              <a:spcBef>
                <a:spcPct val="50000"/>
              </a:spcBef>
            </a:pPr>
            <a:r>
              <a:rPr lang="en-US" sz="1400" b="1" i="1" u="none">
                <a:solidFill>
                  <a:srgbClr val="FFFB0C"/>
                </a:solidFill>
                <a:latin typeface="Times" charset="0"/>
              </a:rPr>
              <a:t>Director of Bible Studies</a:t>
            </a:r>
          </a:p>
          <a:p>
            <a:pPr>
              <a:lnSpc>
                <a:spcPct val="55000"/>
              </a:lnSpc>
              <a:spcBef>
                <a:spcPct val="50000"/>
              </a:spcBef>
            </a:pPr>
            <a:r>
              <a:rPr lang="en-US" sz="1400" b="1" i="1" u="none">
                <a:solidFill>
                  <a:srgbClr val="FFFB0C"/>
                </a:solidFill>
                <a:latin typeface="Times" charset="0"/>
              </a:rPr>
              <a:t>Southwest Christian Schools</a:t>
            </a:r>
          </a:p>
          <a:p>
            <a:pPr>
              <a:lnSpc>
                <a:spcPct val="55000"/>
              </a:lnSpc>
              <a:spcBef>
                <a:spcPct val="50000"/>
              </a:spcBef>
            </a:pPr>
            <a:r>
              <a:rPr lang="en-US" sz="1400" b="1" i="1" u="none">
                <a:solidFill>
                  <a:srgbClr val="FFFB0C"/>
                </a:solidFill>
                <a:latin typeface="Times" charset="0"/>
              </a:rPr>
              <a:t>Ft. Worth, Texas</a:t>
            </a:r>
            <a:endParaRPr lang="en-US" sz="1600" b="1" i="1" u="none">
              <a:solidFill>
                <a:srgbClr val="FFFB0C"/>
              </a:solidFill>
              <a:latin typeface="Times" charset="0"/>
            </a:endParaRPr>
          </a:p>
        </p:txBody>
      </p:sp>
      <p:sp>
        <p:nvSpPr>
          <p:cNvPr id="237586" name="Text Box 18"/>
          <p:cNvSpPr txBox="1">
            <a:spLocks noChangeArrowheads="1"/>
          </p:cNvSpPr>
          <p:nvPr/>
        </p:nvSpPr>
        <p:spPr bwMode="auto">
          <a:xfrm>
            <a:off x="4964113" y="3067050"/>
            <a:ext cx="3116262" cy="1252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u="none">
              <a:solidFill>
                <a:srgbClr val="62D6AC"/>
              </a:solidFill>
              <a:latin typeface="Times" charset="0"/>
            </a:endParaRPr>
          </a:p>
          <a:p>
            <a:pPr>
              <a:lnSpc>
                <a:spcPct val="55000"/>
              </a:lnSpc>
              <a:spcBef>
                <a:spcPct val="50000"/>
              </a:spcBef>
            </a:pPr>
            <a:r>
              <a:rPr lang="en-US" sz="2000" b="1" u="none">
                <a:solidFill>
                  <a:srgbClr val="00CCFF"/>
                </a:solidFill>
                <a:latin typeface="Times" charset="0"/>
              </a:rPr>
              <a:t>Vasily Dimitrievski</a:t>
            </a:r>
            <a:endParaRPr lang="en-US" sz="1600" b="1" u="none">
              <a:solidFill>
                <a:srgbClr val="00CCFF"/>
              </a:solidFill>
              <a:latin typeface="Times" charset="0"/>
            </a:endParaRPr>
          </a:p>
          <a:p>
            <a:pPr>
              <a:lnSpc>
                <a:spcPct val="55000"/>
              </a:lnSpc>
              <a:spcBef>
                <a:spcPct val="50000"/>
              </a:spcBef>
            </a:pPr>
            <a:r>
              <a:rPr lang="en-US" sz="1400" b="1" i="1" u="none">
                <a:solidFill>
                  <a:srgbClr val="FFFB0C"/>
                </a:solidFill>
                <a:latin typeface="Times" charset="0"/>
              </a:rPr>
              <a:t>Director for Russia</a:t>
            </a:r>
            <a:endParaRPr lang="en-US" sz="1400" b="1" u="none">
              <a:solidFill>
                <a:srgbClr val="FFFB0C"/>
              </a:solidFill>
              <a:latin typeface="Times" charset="0"/>
            </a:endParaRPr>
          </a:p>
          <a:p>
            <a:pPr>
              <a:lnSpc>
                <a:spcPct val="55000"/>
              </a:lnSpc>
              <a:spcBef>
                <a:spcPct val="50000"/>
              </a:spcBef>
            </a:pPr>
            <a:r>
              <a:rPr lang="en-US" sz="1400" b="1" i="1" u="none">
                <a:solidFill>
                  <a:srgbClr val="FFFB0C"/>
                </a:solidFill>
                <a:latin typeface="Times" charset="0"/>
              </a:rPr>
              <a:t>Global Missions Fellowship (e3)</a:t>
            </a:r>
          </a:p>
          <a:p>
            <a:pPr>
              <a:lnSpc>
                <a:spcPct val="55000"/>
              </a:lnSpc>
              <a:spcBef>
                <a:spcPct val="50000"/>
              </a:spcBef>
            </a:pPr>
            <a:r>
              <a:rPr lang="en-US" sz="1400" b="1" i="1" u="none">
                <a:solidFill>
                  <a:srgbClr val="FFFB0C"/>
                </a:solidFill>
                <a:latin typeface="Times" charset="0"/>
              </a:rPr>
              <a:t>Penza, Russia</a:t>
            </a:r>
            <a:endParaRPr lang="en-US" sz="1400" i="1" u="none">
              <a:solidFill>
                <a:srgbClr val="FFFB0C"/>
              </a:solidFill>
              <a:latin typeface="Times" charset="0"/>
            </a:endParaRPr>
          </a:p>
        </p:txBody>
      </p:sp>
      <p:sp>
        <p:nvSpPr>
          <p:cNvPr id="237587" name="Text Box 19"/>
          <p:cNvSpPr txBox="1">
            <a:spLocks noChangeArrowheads="1"/>
          </p:cNvSpPr>
          <p:nvPr/>
        </p:nvSpPr>
        <p:spPr bwMode="auto">
          <a:xfrm>
            <a:off x="3167063" y="517525"/>
            <a:ext cx="281463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b="1" i="1" u="none">
                <a:solidFill>
                  <a:srgbClr val="FFFFFF"/>
                </a:solidFill>
                <a:latin typeface="Times" charset="0"/>
              </a:rPr>
              <a:t>Committee of Reference</a:t>
            </a:r>
          </a:p>
        </p:txBody>
      </p:sp>
      <p:sp>
        <p:nvSpPr>
          <p:cNvPr id="237595" name="Text Box 27"/>
          <p:cNvSpPr txBox="1">
            <a:spLocks noChangeArrowheads="1"/>
          </p:cNvSpPr>
          <p:nvPr/>
        </p:nvSpPr>
        <p:spPr bwMode="auto">
          <a:xfrm>
            <a:off x="479425" y="6548438"/>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u="none">
                <a:solidFill>
                  <a:srgbClr val="FFFFFF"/>
                </a:solidFill>
              </a:rPr>
              <a:t>©2006 TBBMI</a:t>
            </a:r>
          </a:p>
        </p:txBody>
      </p:sp>
      <p:sp>
        <p:nvSpPr>
          <p:cNvPr id="237596" name="Rectangle 28"/>
          <p:cNvSpPr>
            <a:spLocks noChangeArrowheads="1"/>
          </p:cNvSpPr>
          <p:nvPr/>
        </p:nvSpPr>
        <p:spPr bwMode="auto">
          <a:xfrm>
            <a:off x="7618413" y="6529388"/>
            <a:ext cx="661987"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u="none">
                <a:solidFill>
                  <a:schemeClr val="tx1"/>
                </a:solidFill>
                <a:effectLst>
                  <a:outerShdw blurRad="38100" dist="38100" dir="2700000" algn="tl">
                    <a:srgbClr val="000000"/>
                  </a:outerShdw>
                </a:effectLst>
                <a:latin typeface="Comic Sans MS" charset="0"/>
              </a:rPr>
              <a:t>9.6.01.</a:t>
            </a:r>
          </a:p>
        </p:txBody>
      </p:sp>
      <p:sp>
        <p:nvSpPr>
          <p:cNvPr id="237597" name="Text Box 29"/>
          <p:cNvSpPr txBox="1">
            <a:spLocks noChangeArrowheads="1"/>
          </p:cNvSpPr>
          <p:nvPr/>
        </p:nvSpPr>
        <p:spPr bwMode="auto">
          <a:xfrm>
            <a:off x="8091488" y="6510338"/>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02</a:t>
            </a:r>
          </a:p>
        </p:txBody>
      </p:sp>
      <p:sp>
        <p:nvSpPr>
          <p:cNvPr id="237598" name="Text Box 30"/>
          <p:cNvSpPr txBox="1">
            <a:spLocks noChangeArrowheads="1"/>
          </p:cNvSpPr>
          <p:nvPr/>
        </p:nvSpPr>
        <p:spPr bwMode="auto">
          <a:xfrm>
            <a:off x="4852988" y="4106863"/>
            <a:ext cx="3578225" cy="1252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u="none">
              <a:solidFill>
                <a:srgbClr val="FFFB0C"/>
              </a:solidFill>
              <a:latin typeface="Times" charset="0"/>
            </a:endParaRPr>
          </a:p>
          <a:p>
            <a:pPr>
              <a:lnSpc>
                <a:spcPct val="55000"/>
              </a:lnSpc>
              <a:spcBef>
                <a:spcPct val="50000"/>
              </a:spcBef>
            </a:pPr>
            <a:r>
              <a:rPr lang="en-US" sz="2000" b="1" u="none">
                <a:solidFill>
                  <a:srgbClr val="00CCFF"/>
                </a:solidFill>
                <a:latin typeface="Times" charset="0"/>
              </a:rPr>
              <a:t>Dr. Ted Kitchens</a:t>
            </a:r>
          </a:p>
          <a:p>
            <a:pPr>
              <a:lnSpc>
                <a:spcPct val="55000"/>
              </a:lnSpc>
              <a:spcBef>
                <a:spcPct val="50000"/>
              </a:spcBef>
            </a:pPr>
            <a:r>
              <a:rPr lang="en-US" sz="1400" b="1" i="1" u="none">
                <a:solidFill>
                  <a:srgbClr val="FFFB0C"/>
                </a:solidFill>
                <a:latin typeface="Times" charset="0"/>
              </a:rPr>
              <a:t>Senior Pastor</a:t>
            </a:r>
            <a:endParaRPr lang="en-US" sz="1400" b="1" u="none">
              <a:solidFill>
                <a:srgbClr val="FFFB0C"/>
              </a:solidFill>
              <a:latin typeface="Times" charset="0"/>
            </a:endParaRPr>
          </a:p>
          <a:p>
            <a:pPr>
              <a:lnSpc>
                <a:spcPct val="55000"/>
              </a:lnSpc>
              <a:spcBef>
                <a:spcPct val="50000"/>
              </a:spcBef>
            </a:pPr>
            <a:r>
              <a:rPr lang="en-US" sz="1400" b="1" i="1" u="none">
                <a:solidFill>
                  <a:srgbClr val="FFFB0C"/>
                </a:solidFill>
                <a:latin typeface="Times" charset="0"/>
              </a:rPr>
              <a:t>Christ Chapel Bible Church</a:t>
            </a:r>
          </a:p>
          <a:p>
            <a:pPr>
              <a:lnSpc>
                <a:spcPct val="55000"/>
              </a:lnSpc>
              <a:spcBef>
                <a:spcPct val="50000"/>
              </a:spcBef>
            </a:pPr>
            <a:r>
              <a:rPr lang="en-US" sz="1400" b="1" i="1" u="none">
                <a:solidFill>
                  <a:srgbClr val="FFFB0C"/>
                </a:solidFill>
                <a:latin typeface="Times" charset="0"/>
              </a:rPr>
              <a:t> Ft. Worth, Texas</a:t>
            </a:r>
            <a:endParaRPr lang="en-US" sz="1600" b="1" i="1" u="none">
              <a:solidFill>
                <a:srgbClr val="FFFB0C"/>
              </a:solidFill>
              <a:latin typeface="Times" charset="0"/>
            </a:endParaRPr>
          </a:p>
        </p:txBody>
      </p:sp>
      <p:sp>
        <p:nvSpPr>
          <p:cNvPr id="237600" name="Text Box 32"/>
          <p:cNvSpPr txBox="1">
            <a:spLocks noChangeArrowheads="1"/>
          </p:cNvSpPr>
          <p:nvPr/>
        </p:nvSpPr>
        <p:spPr bwMode="auto">
          <a:xfrm>
            <a:off x="4960938" y="855663"/>
            <a:ext cx="3116262" cy="147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endParaRPr lang="en-US" sz="2000" b="1" u="none">
              <a:solidFill>
                <a:srgbClr val="FFFB0C"/>
              </a:solidFill>
              <a:latin typeface="Times" charset="0"/>
            </a:endParaRPr>
          </a:p>
          <a:p>
            <a:pPr>
              <a:lnSpc>
                <a:spcPct val="55000"/>
              </a:lnSpc>
              <a:spcBef>
                <a:spcPct val="50000"/>
              </a:spcBef>
            </a:pPr>
            <a:r>
              <a:rPr lang="en-US" sz="2000" b="1" u="none">
                <a:solidFill>
                  <a:srgbClr val="00CCFF"/>
                </a:solidFill>
                <a:latin typeface="Times" charset="0"/>
              </a:rPr>
              <a:t>Dr. Rick Griffith</a:t>
            </a:r>
            <a:r>
              <a:rPr lang="en-US" sz="1600" b="1" u="none">
                <a:solidFill>
                  <a:srgbClr val="00CCFF"/>
                </a:solidFill>
                <a:latin typeface="Times" charset="0"/>
              </a:rPr>
              <a:t> </a:t>
            </a:r>
          </a:p>
          <a:p>
            <a:pPr>
              <a:lnSpc>
                <a:spcPct val="55000"/>
              </a:lnSpc>
              <a:spcBef>
                <a:spcPct val="50000"/>
              </a:spcBef>
            </a:pPr>
            <a:r>
              <a:rPr lang="en-US" sz="1400" b="1" i="1" u="none">
                <a:solidFill>
                  <a:srgbClr val="FFFB0C"/>
                </a:solidFill>
                <a:latin typeface="Times" charset="0"/>
              </a:rPr>
              <a:t>Lecturer in Biblical Studies</a:t>
            </a:r>
          </a:p>
          <a:p>
            <a:pPr>
              <a:lnSpc>
                <a:spcPct val="55000"/>
              </a:lnSpc>
              <a:spcBef>
                <a:spcPct val="50000"/>
              </a:spcBef>
            </a:pPr>
            <a:r>
              <a:rPr lang="en-US" sz="1400" b="1" i="1" u="none">
                <a:solidFill>
                  <a:srgbClr val="FFFB0C"/>
                </a:solidFill>
                <a:latin typeface="Times" charset="0"/>
              </a:rPr>
              <a:t>Director, ThM Programme</a:t>
            </a:r>
            <a:endParaRPr lang="en-US" sz="1400" b="1" u="none">
              <a:solidFill>
                <a:srgbClr val="FFFB0C"/>
              </a:solidFill>
              <a:latin typeface="Times" charset="0"/>
            </a:endParaRPr>
          </a:p>
          <a:p>
            <a:pPr>
              <a:lnSpc>
                <a:spcPct val="55000"/>
              </a:lnSpc>
              <a:spcBef>
                <a:spcPct val="50000"/>
              </a:spcBef>
            </a:pPr>
            <a:r>
              <a:rPr lang="en-US" sz="1400" b="1" i="1" u="none">
                <a:solidFill>
                  <a:srgbClr val="FFFB0C"/>
                </a:solidFill>
                <a:latin typeface="Times" charset="0"/>
              </a:rPr>
              <a:t>Singapore Bible College</a:t>
            </a:r>
          </a:p>
          <a:p>
            <a:pPr>
              <a:lnSpc>
                <a:spcPct val="55000"/>
              </a:lnSpc>
              <a:spcBef>
                <a:spcPct val="50000"/>
              </a:spcBef>
            </a:pPr>
            <a:r>
              <a:rPr lang="en-US" sz="1400" b="1" i="1" u="none">
                <a:solidFill>
                  <a:srgbClr val="FFFB0C"/>
                </a:solidFill>
                <a:latin typeface="Times" charset="0"/>
              </a:rPr>
              <a:t>Singapore, Republic of Singapore</a:t>
            </a:r>
            <a:endParaRPr lang="en-US" sz="1200" b="1" i="1" u="none">
              <a:solidFill>
                <a:srgbClr val="FFFB0C"/>
              </a:solidFill>
              <a:latin typeface="Times" charset="0"/>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2560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pic>
        <p:nvPicPr>
          <p:cNvPr id="25609" name="Picture 9"/>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5610"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11" name="Rectangle 11"/>
          <p:cNvSpPr>
            <a:spLocks noChangeArrowheads="1"/>
          </p:cNvSpPr>
          <p:nvPr/>
        </p:nvSpPr>
        <p:spPr bwMode="auto">
          <a:xfrm>
            <a:off x="2703513" y="2197100"/>
            <a:ext cx="4845050" cy="17335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r>
              <a:rPr lang="en-US" sz="5400" i="1" u="none">
                <a:solidFill>
                  <a:srgbClr val="E8EC39"/>
                </a:solidFill>
                <a:latin typeface="Comic Sans MS" charset="0"/>
              </a:rPr>
              <a:t>NIZHII                           BIBLE FILE</a:t>
            </a:r>
          </a:p>
        </p:txBody>
      </p:sp>
      <p:sp>
        <p:nvSpPr>
          <p:cNvPr id="25612" name="Text Box 1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25614" name="Text Box 14"/>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25615" name="Text Box 15"/>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25616" name="Text Box 1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37</a:t>
            </a:r>
          </a:p>
        </p:txBody>
      </p:sp>
      <p:sp>
        <p:nvSpPr>
          <p:cNvPr id="25618" name="Text Box 18"/>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5611"/>
                                        </p:tgtEl>
                                        <p:attrNameLst>
                                          <p:attrName>style.visibility</p:attrName>
                                        </p:attrNameLst>
                                      </p:cBhvr>
                                      <p:to>
                                        <p:strVal val="visible"/>
                                      </p:to>
                                    </p:set>
                                    <p:animEffect transition="in" filter="fade">
                                      <p:cBhvr>
                                        <p:cTn id="7"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346115"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pic>
        <p:nvPicPr>
          <p:cNvPr id="346116" name="Picture 4"/>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46117" name="Rectangle 5"/>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6119" name="Text Box 7"/>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346120" name="Text Box 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346121" name="Text Box 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346122"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38</a:t>
            </a:r>
          </a:p>
        </p:txBody>
      </p:sp>
      <p:sp>
        <p:nvSpPr>
          <p:cNvPr id="346123" name="Text Box 11"/>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grpSp>
        <p:nvGrpSpPr>
          <p:cNvPr id="346124" name="Group 12"/>
          <p:cNvGrpSpPr>
            <a:grpSpLocks/>
          </p:cNvGrpSpPr>
          <p:nvPr/>
        </p:nvGrpSpPr>
        <p:grpSpPr bwMode="auto">
          <a:xfrm>
            <a:off x="1754188" y="4410075"/>
            <a:ext cx="6502400" cy="1014413"/>
            <a:chOff x="1501" y="515"/>
            <a:chExt cx="3317" cy="1597"/>
          </a:xfrm>
        </p:grpSpPr>
        <p:sp>
          <p:nvSpPr>
            <p:cNvPr id="346125" name="Rectangle 13"/>
            <p:cNvSpPr>
              <a:spLocks noChangeArrowheads="1"/>
            </p:cNvSpPr>
            <p:nvPr/>
          </p:nvSpPr>
          <p:spPr bwMode="auto">
            <a:xfrm>
              <a:off x="1510" y="515"/>
              <a:ext cx="3290" cy="1597"/>
            </a:xfrm>
            <a:prstGeom prst="rect">
              <a:avLst/>
            </a:prstGeom>
            <a:gradFill rotWithShape="1">
              <a:gsLst>
                <a:gs pos="0">
                  <a:schemeClr val="accent1">
                    <a:gamma/>
                    <a:shade val="0"/>
                    <a:invGamma/>
                  </a:schemeClr>
                </a:gs>
                <a:gs pos="50000">
                  <a:schemeClr val="accent1"/>
                </a:gs>
                <a:gs pos="100000">
                  <a:schemeClr val="accent1">
                    <a:gamma/>
                    <a:shade val="0"/>
                    <a:invGamma/>
                  </a:schemeClr>
                </a:gs>
              </a:gsLst>
              <a:lin ang="5400000" scaled="1"/>
            </a:gradFill>
            <a:ln w="76200">
              <a:solidFill>
                <a:schemeClr val="accent1"/>
              </a:solidFill>
              <a:miter lim="800000"/>
              <a:headEnd/>
              <a:tailEnd/>
            </a:ln>
            <a:effectLst>
              <a:outerShdw blurRad="63500" dist="135003" dir="2928844" algn="ctr" rotWithShape="0">
                <a:schemeClr val="bg2">
                  <a:alpha val="74998"/>
                </a:schemeClr>
              </a:outerShdw>
            </a:effectLst>
          </p:spPr>
          <p:txBody>
            <a:bodyPr wrap="none" anchor="ctr"/>
            <a:lstStyle/>
            <a:p>
              <a:endParaRPr lang="en-US"/>
            </a:p>
          </p:txBody>
        </p:sp>
        <p:sp>
          <p:nvSpPr>
            <p:cNvPr id="346126" name="Text Box 14"/>
            <p:cNvSpPr txBox="1">
              <a:spLocks noChangeArrowheads="1"/>
            </p:cNvSpPr>
            <p:nvPr/>
          </p:nvSpPr>
          <p:spPr bwMode="auto">
            <a:xfrm>
              <a:off x="1501" y="650"/>
              <a:ext cx="3317" cy="72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sz="2400" b="1" u="none">
                  <a:solidFill>
                    <a:srgbClr val="FFFF00"/>
                  </a:solidFill>
                </a:rPr>
                <a:t>HILIHI CINEMA HOE</a:t>
              </a:r>
            </a:p>
          </p:txBody>
        </p:sp>
      </p:grpSp>
      <p:sp>
        <p:nvSpPr>
          <p:cNvPr id="346127" name="Rectangle 15"/>
          <p:cNvSpPr>
            <a:spLocks noChangeArrowheads="1"/>
          </p:cNvSpPr>
          <p:nvPr/>
        </p:nvSpPr>
        <p:spPr bwMode="auto">
          <a:xfrm>
            <a:off x="2703513" y="2197100"/>
            <a:ext cx="4845050" cy="17335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r>
              <a:rPr lang="en-US" sz="5400" i="1" u="none">
                <a:solidFill>
                  <a:srgbClr val="E8EC39"/>
                </a:solidFill>
                <a:latin typeface="Comic Sans MS" charset="0"/>
              </a:rPr>
              <a:t>NIZHII                           BIBLE FILE</a:t>
            </a: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421" name="Picture 1517"/>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25422" name="Rectangle 1518"/>
          <p:cNvSpPr>
            <a:spLocks noChangeArrowheads="1"/>
          </p:cNvSpPr>
          <p:nvPr/>
        </p:nvSpPr>
        <p:spPr bwMode="auto">
          <a:xfrm>
            <a:off x="2205038" y="622300"/>
            <a:ext cx="5715000" cy="5529263"/>
          </a:xfrm>
          <a:prstGeom prst="rect">
            <a:avLst/>
          </a:prstGeom>
          <a:noFill/>
          <a:ln w="762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4930" name="Rectangle 1026"/>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124931" name="Line 1027"/>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nvGrpSpPr>
          <p:cNvPr id="125410" name="Group 1506"/>
          <p:cNvGrpSpPr>
            <a:grpSpLocks/>
          </p:cNvGrpSpPr>
          <p:nvPr/>
        </p:nvGrpSpPr>
        <p:grpSpPr bwMode="auto">
          <a:xfrm>
            <a:off x="2405063" y="803275"/>
            <a:ext cx="2671762" cy="1565275"/>
            <a:chOff x="1366" y="632"/>
            <a:chExt cx="1683" cy="986"/>
          </a:xfrm>
        </p:grpSpPr>
        <p:grpSp>
          <p:nvGrpSpPr>
            <p:cNvPr id="125396" name="Group 1492"/>
            <p:cNvGrpSpPr>
              <a:grpSpLocks/>
            </p:cNvGrpSpPr>
            <p:nvPr/>
          </p:nvGrpSpPr>
          <p:grpSpPr bwMode="auto">
            <a:xfrm>
              <a:off x="1366" y="669"/>
              <a:ext cx="1683" cy="949"/>
              <a:chOff x="1002" y="157"/>
              <a:chExt cx="1683" cy="949"/>
            </a:xfrm>
          </p:grpSpPr>
          <p:sp>
            <p:nvSpPr>
              <p:cNvPr id="125397" name="AutoShape 1493"/>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98" name="Rectangle 1494"/>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99" name="Rectangle 1495"/>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400" name="Rectangle 1496"/>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304" name="Text Box 1400"/>
            <p:cNvSpPr txBox="1">
              <a:spLocks noChangeArrowheads="1"/>
            </p:cNvSpPr>
            <p:nvPr/>
          </p:nvSpPr>
          <p:spPr bwMode="auto">
            <a:xfrm>
              <a:off x="1830" y="632"/>
              <a:ext cx="196" cy="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000000"/>
                  </a:solidFill>
                  <a:latin typeface="Times New Roman" charset="0"/>
                </a:rPr>
                <a:t>1</a:t>
              </a:r>
            </a:p>
          </p:txBody>
        </p:sp>
      </p:grpSp>
      <p:grpSp>
        <p:nvGrpSpPr>
          <p:cNvPr id="125411" name="Group 1507"/>
          <p:cNvGrpSpPr>
            <a:grpSpLocks/>
          </p:cNvGrpSpPr>
          <p:nvPr/>
        </p:nvGrpSpPr>
        <p:grpSpPr bwMode="auto">
          <a:xfrm>
            <a:off x="2684463" y="1184275"/>
            <a:ext cx="2671762" cy="1565275"/>
            <a:chOff x="1542" y="872"/>
            <a:chExt cx="1683" cy="986"/>
          </a:xfrm>
        </p:grpSpPr>
        <p:grpSp>
          <p:nvGrpSpPr>
            <p:cNvPr id="125391" name="Group 1487"/>
            <p:cNvGrpSpPr>
              <a:grpSpLocks/>
            </p:cNvGrpSpPr>
            <p:nvPr/>
          </p:nvGrpSpPr>
          <p:grpSpPr bwMode="auto">
            <a:xfrm>
              <a:off x="1542" y="909"/>
              <a:ext cx="1683" cy="949"/>
              <a:chOff x="1002" y="157"/>
              <a:chExt cx="1683" cy="949"/>
            </a:xfrm>
          </p:grpSpPr>
          <p:sp>
            <p:nvSpPr>
              <p:cNvPr id="125392" name="AutoShape 1488"/>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93" name="Rectangle 1489"/>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94" name="Rectangle 1490"/>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95" name="Rectangle 1491"/>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1" name="Text Box 1497"/>
            <p:cNvSpPr txBox="1">
              <a:spLocks noChangeArrowheads="1"/>
            </p:cNvSpPr>
            <p:nvPr/>
          </p:nvSpPr>
          <p:spPr bwMode="auto">
            <a:xfrm>
              <a:off x="2022" y="872"/>
              <a:ext cx="196" cy="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000000"/>
                  </a:solidFill>
                  <a:latin typeface="Times New Roman" charset="0"/>
                </a:rPr>
                <a:t>2</a:t>
              </a:r>
            </a:p>
          </p:txBody>
        </p:sp>
      </p:grpSp>
      <p:grpSp>
        <p:nvGrpSpPr>
          <p:cNvPr id="125412" name="Group 1508"/>
          <p:cNvGrpSpPr>
            <a:grpSpLocks/>
          </p:cNvGrpSpPr>
          <p:nvPr/>
        </p:nvGrpSpPr>
        <p:grpSpPr bwMode="auto">
          <a:xfrm>
            <a:off x="3021013" y="1590675"/>
            <a:ext cx="2671762" cy="1539875"/>
            <a:chOff x="1754" y="1128"/>
            <a:chExt cx="1683" cy="970"/>
          </a:xfrm>
        </p:grpSpPr>
        <p:grpSp>
          <p:nvGrpSpPr>
            <p:cNvPr id="125356" name="Group 1452"/>
            <p:cNvGrpSpPr>
              <a:grpSpLocks/>
            </p:cNvGrpSpPr>
            <p:nvPr/>
          </p:nvGrpSpPr>
          <p:grpSpPr bwMode="auto">
            <a:xfrm>
              <a:off x="1754" y="1149"/>
              <a:ext cx="1683" cy="949"/>
              <a:chOff x="1002" y="157"/>
              <a:chExt cx="1683" cy="949"/>
            </a:xfrm>
          </p:grpSpPr>
          <p:sp>
            <p:nvSpPr>
              <p:cNvPr id="125357" name="AutoShape 1453"/>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58" name="Rectangle 1454"/>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59" name="Rectangle 1455"/>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60" name="Rectangle 1456"/>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2" name="Text Box 1498"/>
            <p:cNvSpPr txBox="1">
              <a:spLocks noChangeArrowheads="1"/>
            </p:cNvSpPr>
            <p:nvPr/>
          </p:nvSpPr>
          <p:spPr bwMode="auto">
            <a:xfrm>
              <a:off x="2206" y="1128"/>
              <a:ext cx="196" cy="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000000"/>
                  </a:solidFill>
                  <a:latin typeface="Times New Roman" charset="0"/>
                </a:rPr>
                <a:t>3</a:t>
              </a:r>
            </a:p>
          </p:txBody>
        </p:sp>
      </p:grpSp>
      <p:grpSp>
        <p:nvGrpSpPr>
          <p:cNvPr id="125413" name="Group 1509"/>
          <p:cNvGrpSpPr>
            <a:grpSpLocks/>
          </p:cNvGrpSpPr>
          <p:nvPr/>
        </p:nvGrpSpPr>
        <p:grpSpPr bwMode="auto">
          <a:xfrm>
            <a:off x="3275013" y="1971675"/>
            <a:ext cx="2671762" cy="1552575"/>
            <a:chOff x="1914" y="1368"/>
            <a:chExt cx="1683" cy="978"/>
          </a:xfrm>
        </p:grpSpPr>
        <p:grpSp>
          <p:nvGrpSpPr>
            <p:cNvPr id="125351" name="Group 1447"/>
            <p:cNvGrpSpPr>
              <a:grpSpLocks/>
            </p:cNvGrpSpPr>
            <p:nvPr/>
          </p:nvGrpSpPr>
          <p:grpSpPr bwMode="auto">
            <a:xfrm>
              <a:off x="1914" y="1397"/>
              <a:ext cx="1683" cy="949"/>
              <a:chOff x="1002" y="157"/>
              <a:chExt cx="1683" cy="949"/>
            </a:xfrm>
          </p:grpSpPr>
          <p:sp>
            <p:nvSpPr>
              <p:cNvPr id="125352" name="AutoShape 1448"/>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53" name="Rectangle 1449"/>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54" name="Rectangle 1450"/>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55" name="Rectangle 1451"/>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3" name="Text Box 1499"/>
            <p:cNvSpPr txBox="1">
              <a:spLocks noChangeArrowheads="1"/>
            </p:cNvSpPr>
            <p:nvPr/>
          </p:nvSpPr>
          <p:spPr bwMode="auto">
            <a:xfrm>
              <a:off x="2382" y="1368"/>
              <a:ext cx="196" cy="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000000"/>
                  </a:solidFill>
                  <a:latin typeface="Times New Roman" charset="0"/>
                </a:rPr>
                <a:t>4</a:t>
              </a:r>
            </a:p>
          </p:txBody>
        </p:sp>
      </p:grpSp>
      <p:grpSp>
        <p:nvGrpSpPr>
          <p:cNvPr id="125414" name="Group 1510"/>
          <p:cNvGrpSpPr>
            <a:grpSpLocks/>
          </p:cNvGrpSpPr>
          <p:nvPr/>
        </p:nvGrpSpPr>
        <p:grpSpPr bwMode="auto">
          <a:xfrm>
            <a:off x="3560763" y="2352675"/>
            <a:ext cx="2671762" cy="1552575"/>
            <a:chOff x="2094" y="1608"/>
            <a:chExt cx="1683" cy="978"/>
          </a:xfrm>
        </p:grpSpPr>
        <p:grpSp>
          <p:nvGrpSpPr>
            <p:cNvPr id="125361" name="Group 1457"/>
            <p:cNvGrpSpPr>
              <a:grpSpLocks/>
            </p:cNvGrpSpPr>
            <p:nvPr/>
          </p:nvGrpSpPr>
          <p:grpSpPr bwMode="auto">
            <a:xfrm>
              <a:off x="2094" y="1637"/>
              <a:ext cx="1683" cy="949"/>
              <a:chOff x="1002" y="157"/>
              <a:chExt cx="1683" cy="949"/>
            </a:xfrm>
          </p:grpSpPr>
          <p:sp>
            <p:nvSpPr>
              <p:cNvPr id="125362" name="AutoShape 1458"/>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63" name="Rectangle 1459"/>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64" name="Rectangle 1460"/>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65" name="Rectangle 1461"/>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4" name="Text Box 1500"/>
            <p:cNvSpPr txBox="1">
              <a:spLocks noChangeArrowheads="1"/>
            </p:cNvSpPr>
            <p:nvPr/>
          </p:nvSpPr>
          <p:spPr bwMode="auto">
            <a:xfrm>
              <a:off x="2566" y="1608"/>
              <a:ext cx="196" cy="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000000"/>
                  </a:solidFill>
                  <a:latin typeface="Times New Roman" charset="0"/>
                </a:rPr>
                <a:t>5</a:t>
              </a:r>
            </a:p>
          </p:txBody>
        </p:sp>
      </p:grpSp>
      <p:grpSp>
        <p:nvGrpSpPr>
          <p:cNvPr id="125415" name="Group 1511"/>
          <p:cNvGrpSpPr>
            <a:grpSpLocks/>
          </p:cNvGrpSpPr>
          <p:nvPr/>
        </p:nvGrpSpPr>
        <p:grpSpPr bwMode="auto">
          <a:xfrm>
            <a:off x="3865563" y="2720975"/>
            <a:ext cx="2671762" cy="1565275"/>
            <a:chOff x="2286" y="1840"/>
            <a:chExt cx="1683" cy="986"/>
          </a:xfrm>
        </p:grpSpPr>
        <p:grpSp>
          <p:nvGrpSpPr>
            <p:cNvPr id="125366" name="Group 1462"/>
            <p:cNvGrpSpPr>
              <a:grpSpLocks/>
            </p:cNvGrpSpPr>
            <p:nvPr/>
          </p:nvGrpSpPr>
          <p:grpSpPr bwMode="auto">
            <a:xfrm>
              <a:off x="2286" y="1877"/>
              <a:ext cx="1683" cy="949"/>
              <a:chOff x="1002" y="157"/>
              <a:chExt cx="1683" cy="949"/>
            </a:xfrm>
          </p:grpSpPr>
          <p:sp>
            <p:nvSpPr>
              <p:cNvPr id="125367" name="AutoShape 1463"/>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68" name="Rectangle 1464"/>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69" name="Rectangle 1465"/>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70" name="Rectangle 1466"/>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5" name="Text Box 1501"/>
            <p:cNvSpPr txBox="1">
              <a:spLocks noChangeArrowheads="1"/>
            </p:cNvSpPr>
            <p:nvPr/>
          </p:nvSpPr>
          <p:spPr bwMode="auto">
            <a:xfrm>
              <a:off x="2734" y="1840"/>
              <a:ext cx="196" cy="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000000"/>
                  </a:solidFill>
                  <a:latin typeface="Times New Roman" charset="0"/>
                </a:rPr>
                <a:t>6</a:t>
              </a:r>
            </a:p>
          </p:txBody>
        </p:sp>
      </p:grpSp>
      <p:grpSp>
        <p:nvGrpSpPr>
          <p:cNvPr id="125417" name="Group 1513"/>
          <p:cNvGrpSpPr>
            <a:grpSpLocks/>
          </p:cNvGrpSpPr>
          <p:nvPr/>
        </p:nvGrpSpPr>
        <p:grpSpPr bwMode="auto">
          <a:xfrm>
            <a:off x="4132263" y="3114675"/>
            <a:ext cx="2671762" cy="1552575"/>
            <a:chOff x="2454" y="2088"/>
            <a:chExt cx="1683" cy="978"/>
          </a:xfrm>
        </p:grpSpPr>
        <p:grpSp>
          <p:nvGrpSpPr>
            <p:cNvPr id="125371" name="Group 1467"/>
            <p:cNvGrpSpPr>
              <a:grpSpLocks/>
            </p:cNvGrpSpPr>
            <p:nvPr/>
          </p:nvGrpSpPr>
          <p:grpSpPr bwMode="auto">
            <a:xfrm>
              <a:off x="2454" y="2117"/>
              <a:ext cx="1683" cy="949"/>
              <a:chOff x="1002" y="157"/>
              <a:chExt cx="1683" cy="949"/>
            </a:xfrm>
          </p:grpSpPr>
          <p:sp>
            <p:nvSpPr>
              <p:cNvPr id="125372" name="AutoShape 1468"/>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73" name="Rectangle 1469"/>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74" name="Rectangle 1470"/>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75" name="Rectangle 1471"/>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6" name="Text Box 1502"/>
            <p:cNvSpPr txBox="1">
              <a:spLocks noChangeArrowheads="1"/>
            </p:cNvSpPr>
            <p:nvPr/>
          </p:nvSpPr>
          <p:spPr bwMode="auto">
            <a:xfrm>
              <a:off x="2918" y="2088"/>
              <a:ext cx="196" cy="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000000"/>
                  </a:solidFill>
                  <a:latin typeface="Times New Roman" charset="0"/>
                </a:rPr>
                <a:t>7</a:t>
              </a:r>
            </a:p>
          </p:txBody>
        </p:sp>
      </p:grpSp>
      <p:grpSp>
        <p:nvGrpSpPr>
          <p:cNvPr id="125418" name="Group 1514"/>
          <p:cNvGrpSpPr>
            <a:grpSpLocks/>
          </p:cNvGrpSpPr>
          <p:nvPr/>
        </p:nvGrpSpPr>
        <p:grpSpPr bwMode="auto">
          <a:xfrm>
            <a:off x="4386263" y="3495675"/>
            <a:ext cx="2671762" cy="1552575"/>
            <a:chOff x="2614" y="2328"/>
            <a:chExt cx="1683" cy="978"/>
          </a:xfrm>
        </p:grpSpPr>
        <p:grpSp>
          <p:nvGrpSpPr>
            <p:cNvPr id="125376" name="Group 1472"/>
            <p:cNvGrpSpPr>
              <a:grpSpLocks/>
            </p:cNvGrpSpPr>
            <p:nvPr/>
          </p:nvGrpSpPr>
          <p:grpSpPr bwMode="auto">
            <a:xfrm>
              <a:off x="2614" y="2357"/>
              <a:ext cx="1683" cy="949"/>
              <a:chOff x="1002" y="157"/>
              <a:chExt cx="1683" cy="949"/>
            </a:xfrm>
          </p:grpSpPr>
          <p:sp>
            <p:nvSpPr>
              <p:cNvPr id="125377" name="AutoShape 1473"/>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78" name="Rectangle 1474"/>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79" name="Rectangle 1475"/>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80" name="Rectangle 1476"/>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7" name="Text Box 1503"/>
            <p:cNvSpPr txBox="1">
              <a:spLocks noChangeArrowheads="1"/>
            </p:cNvSpPr>
            <p:nvPr/>
          </p:nvSpPr>
          <p:spPr bwMode="auto">
            <a:xfrm>
              <a:off x="3094" y="2328"/>
              <a:ext cx="196" cy="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000000"/>
                  </a:solidFill>
                  <a:latin typeface="Times New Roman" charset="0"/>
                </a:rPr>
                <a:t>8</a:t>
              </a:r>
            </a:p>
          </p:txBody>
        </p:sp>
      </p:grpSp>
      <p:grpSp>
        <p:nvGrpSpPr>
          <p:cNvPr id="125419" name="Group 1515"/>
          <p:cNvGrpSpPr>
            <a:grpSpLocks/>
          </p:cNvGrpSpPr>
          <p:nvPr/>
        </p:nvGrpSpPr>
        <p:grpSpPr bwMode="auto">
          <a:xfrm>
            <a:off x="4703763" y="3863975"/>
            <a:ext cx="2671762" cy="1565275"/>
            <a:chOff x="2814" y="2560"/>
            <a:chExt cx="1683" cy="986"/>
          </a:xfrm>
        </p:grpSpPr>
        <p:grpSp>
          <p:nvGrpSpPr>
            <p:cNvPr id="125381" name="Group 1477"/>
            <p:cNvGrpSpPr>
              <a:grpSpLocks/>
            </p:cNvGrpSpPr>
            <p:nvPr/>
          </p:nvGrpSpPr>
          <p:grpSpPr bwMode="auto">
            <a:xfrm>
              <a:off x="2814" y="2597"/>
              <a:ext cx="1683" cy="949"/>
              <a:chOff x="1002" y="157"/>
              <a:chExt cx="1683" cy="949"/>
            </a:xfrm>
          </p:grpSpPr>
          <p:sp>
            <p:nvSpPr>
              <p:cNvPr id="125382" name="AutoShape 1478"/>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83" name="Rectangle 1479"/>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84" name="Rectangle 1480"/>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85" name="Rectangle 1481"/>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8" name="Text Box 1504"/>
            <p:cNvSpPr txBox="1">
              <a:spLocks noChangeArrowheads="1"/>
            </p:cNvSpPr>
            <p:nvPr/>
          </p:nvSpPr>
          <p:spPr bwMode="auto">
            <a:xfrm>
              <a:off x="3270" y="2560"/>
              <a:ext cx="196" cy="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000000"/>
                  </a:solidFill>
                  <a:latin typeface="Times New Roman" charset="0"/>
                </a:rPr>
                <a:t>9</a:t>
              </a:r>
            </a:p>
          </p:txBody>
        </p:sp>
      </p:grpSp>
      <p:grpSp>
        <p:nvGrpSpPr>
          <p:cNvPr id="125420" name="Group 1516"/>
          <p:cNvGrpSpPr>
            <a:grpSpLocks/>
          </p:cNvGrpSpPr>
          <p:nvPr/>
        </p:nvGrpSpPr>
        <p:grpSpPr bwMode="auto">
          <a:xfrm>
            <a:off x="4995863" y="4257675"/>
            <a:ext cx="2671762" cy="1552575"/>
            <a:chOff x="2998" y="2808"/>
            <a:chExt cx="1683" cy="978"/>
          </a:xfrm>
        </p:grpSpPr>
        <p:grpSp>
          <p:nvGrpSpPr>
            <p:cNvPr id="125386" name="Group 1482"/>
            <p:cNvGrpSpPr>
              <a:grpSpLocks/>
            </p:cNvGrpSpPr>
            <p:nvPr/>
          </p:nvGrpSpPr>
          <p:grpSpPr bwMode="auto">
            <a:xfrm>
              <a:off x="2998" y="2837"/>
              <a:ext cx="1683" cy="949"/>
              <a:chOff x="1002" y="157"/>
              <a:chExt cx="1683" cy="949"/>
            </a:xfrm>
          </p:grpSpPr>
          <p:sp>
            <p:nvSpPr>
              <p:cNvPr id="125387" name="AutoShape 1483"/>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125388" name="Rectangle 1484"/>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89" name="Rectangle 1485"/>
              <p:cNvSpPr>
                <a:spLocks noChangeArrowheads="1"/>
              </p:cNvSpPr>
              <p:nvPr/>
            </p:nvSpPr>
            <p:spPr bwMode="auto">
              <a:xfrm>
                <a:off x="1016" y="384"/>
                <a:ext cx="448" cy="160"/>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5390" name="Rectangle 1486"/>
              <p:cNvSpPr>
                <a:spLocks noChangeArrowheads="1"/>
              </p:cNvSpPr>
              <p:nvPr/>
            </p:nvSpPr>
            <p:spPr bwMode="auto">
              <a:xfrm>
                <a:off x="1328" y="376"/>
                <a:ext cx="800" cy="168"/>
              </a:xfrm>
              <a:prstGeom prst="rect">
                <a:avLst/>
              </a:prstGeom>
              <a:solidFill>
                <a:schemeClr val="tx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5409" name="Text Box 1505"/>
            <p:cNvSpPr txBox="1">
              <a:spLocks noChangeArrowheads="1"/>
            </p:cNvSpPr>
            <p:nvPr/>
          </p:nvSpPr>
          <p:spPr bwMode="auto">
            <a:xfrm>
              <a:off x="3392" y="2808"/>
              <a:ext cx="276" cy="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000000"/>
                  </a:solidFill>
                  <a:latin typeface="Times New Roman" charset="0"/>
                </a:rPr>
                <a:t>10</a:t>
              </a:r>
            </a:p>
          </p:txBody>
        </p:sp>
      </p:grpSp>
      <p:sp>
        <p:nvSpPr>
          <p:cNvPr id="125423" name="Text Box 151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25425" name="Text Box 1521"/>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125426" name="Text Box 1522"/>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125427" name="Text Box 1523"/>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39</a:t>
            </a:r>
          </a:p>
        </p:txBody>
      </p:sp>
      <p:sp>
        <p:nvSpPr>
          <p:cNvPr id="125429" name="Text Box 1525"/>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25410"/>
                                        </p:tgtEl>
                                        <p:attrNameLst>
                                          <p:attrName>style.visibility</p:attrName>
                                        </p:attrNameLst>
                                      </p:cBhvr>
                                      <p:to>
                                        <p:strVal val="visible"/>
                                      </p:to>
                                    </p:set>
                                    <p:anim calcmode="lin" valueType="num">
                                      <p:cBhvr additive="base">
                                        <p:cTn id="7" dur="500" fill="hold"/>
                                        <p:tgtEl>
                                          <p:spTgt spid="125410"/>
                                        </p:tgtEl>
                                        <p:attrNameLst>
                                          <p:attrName>ppt_x</p:attrName>
                                        </p:attrNameLst>
                                      </p:cBhvr>
                                      <p:tavLst>
                                        <p:tav tm="0">
                                          <p:val>
                                            <p:strVal val="0-#ppt_w/2"/>
                                          </p:val>
                                        </p:tav>
                                        <p:tav tm="100000">
                                          <p:val>
                                            <p:strVal val="#ppt_x"/>
                                          </p:val>
                                        </p:tav>
                                      </p:tavLst>
                                    </p:anim>
                                    <p:anim calcmode="lin" valueType="num">
                                      <p:cBhvr additive="base">
                                        <p:cTn id="8" dur="500" fill="hold"/>
                                        <p:tgtEl>
                                          <p:spTgt spid="1254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125411"/>
                                        </p:tgtEl>
                                        <p:attrNameLst>
                                          <p:attrName>style.visibility</p:attrName>
                                        </p:attrNameLst>
                                      </p:cBhvr>
                                      <p:to>
                                        <p:strVal val="visible"/>
                                      </p:to>
                                    </p:set>
                                    <p:anim calcmode="lin" valueType="num">
                                      <p:cBhvr additive="base">
                                        <p:cTn id="12" dur="500" fill="hold"/>
                                        <p:tgtEl>
                                          <p:spTgt spid="125411"/>
                                        </p:tgtEl>
                                        <p:attrNameLst>
                                          <p:attrName>ppt_x</p:attrName>
                                        </p:attrNameLst>
                                      </p:cBhvr>
                                      <p:tavLst>
                                        <p:tav tm="0">
                                          <p:val>
                                            <p:strVal val="0-#ppt_w/2"/>
                                          </p:val>
                                        </p:tav>
                                        <p:tav tm="100000">
                                          <p:val>
                                            <p:strVal val="#ppt_x"/>
                                          </p:val>
                                        </p:tav>
                                      </p:tavLst>
                                    </p:anim>
                                    <p:anim calcmode="lin" valueType="num">
                                      <p:cBhvr additive="base">
                                        <p:cTn id="13" dur="500" fill="hold"/>
                                        <p:tgtEl>
                                          <p:spTgt spid="1254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125412"/>
                                        </p:tgtEl>
                                        <p:attrNameLst>
                                          <p:attrName>style.visibility</p:attrName>
                                        </p:attrNameLst>
                                      </p:cBhvr>
                                      <p:to>
                                        <p:strVal val="visible"/>
                                      </p:to>
                                    </p:set>
                                    <p:anim calcmode="lin" valueType="num">
                                      <p:cBhvr additive="base">
                                        <p:cTn id="17" dur="500" fill="hold"/>
                                        <p:tgtEl>
                                          <p:spTgt spid="125412"/>
                                        </p:tgtEl>
                                        <p:attrNameLst>
                                          <p:attrName>ppt_x</p:attrName>
                                        </p:attrNameLst>
                                      </p:cBhvr>
                                      <p:tavLst>
                                        <p:tav tm="0">
                                          <p:val>
                                            <p:strVal val="0-#ppt_w/2"/>
                                          </p:val>
                                        </p:tav>
                                        <p:tav tm="100000">
                                          <p:val>
                                            <p:strVal val="#ppt_x"/>
                                          </p:val>
                                        </p:tav>
                                      </p:tavLst>
                                    </p:anim>
                                    <p:anim calcmode="lin" valueType="num">
                                      <p:cBhvr additive="base">
                                        <p:cTn id="18" dur="500" fill="hold"/>
                                        <p:tgtEl>
                                          <p:spTgt spid="12541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125413"/>
                                        </p:tgtEl>
                                        <p:attrNameLst>
                                          <p:attrName>style.visibility</p:attrName>
                                        </p:attrNameLst>
                                      </p:cBhvr>
                                      <p:to>
                                        <p:strVal val="visible"/>
                                      </p:to>
                                    </p:set>
                                    <p:anim calcmode="lin" valueType="num">
                                      <p:cBhvr additive="base">
                                        <p:cTn id="22" dur="500" fill="hold"/>
                                        <p:tgtEl>
                                          <p:spTgt spid="125413"/>
                                        </p:tgtEl>
                                        <p:attrNameLst>
                                          <p:attrName>ppt_x</p:attrName>
                                        </p:attrNameLst>
                                      </p:cBhvr>
                                      <p:tavLst>
                                        <p:tav tm="0">
                                          <p:val>
                                            <p:strVal val="0-#ppt_w/2"/>
                                          </p:val>
                                        </p:tav>
                                        <p:tav tm="100000">
                                          <p:val>
                                            <p:strVal val="#ppt_x"/>
                                          </p:val>
                                        </p:tav>
                                      </p:tavLst>
                                    </p:anim>
                                    <p:anim calcmode="lin" valueType="num">
                                      <p:cBhvr additive="base">
                                        <p:cTn id="23" dur="500" fill="hold"/>
                                        <p:tgtEl>
                                          <p:spTgt spid="12541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25414"/>
                                        </p:tgtEl>
                                        <p:attrNameLst>
                                          <p:attrName>style.visibility</p:attrName>
                                        </p:attrNameLst>
                                      </p:cBhvr>
                                      <p:to>
                                        <p:strVal val="visible"/>
                                      </p:to>
                                    </p:set>
                                    <p:anim calcmode="lin" valueType="num">
                                      <p:cBhvr additive="base">
                                        <p:cTn id="27" dur="500" fill="hold"/>
                                        <p:tgtEl>
                                          <p:spTgt spid="125414"/>
                                        </p:tgtEl>
                                        <p:attrNameLst>
                                          <p:attrName>ppt_x</p:attrName>
                                        </p:attrNameLst>
                                      </p:cBhvr>
                                      <p:tavLst>
                                        <p:tav tm="0">
                                          <p:val>
                                            <p:strVal val="0-#ppt_w/2"/>
                                          </p:val>
                                        </p:tav>
                                        <p:tav tm="100000">
                                          <p:val>
                                            <p:strVal val="#ppt_x"/>
                                          </p:val>
                                        </p:tav>
                                      </p:tavLst>
                                    </p:anim>
                                    <p:anim calcmode="lin" valueType="num">
                                      <p:cBhvr additive="base">
                                        <p:cTn id="28" dur="500" fill="hold"/>
                                        <p:tgtEl>
                                          <p:spTgt spid="12541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25415"/>
                                        </p:tgtEl>
                                        <p:attrNameLst>
                                          <p:attrName>style.visibility</p:attrName>
                                        </p:attrNameLst>
                                      </p:cBhvr>
                                      <p:to>
                                        <p:strVal val="visible"/>
                                      </p:to>
                                    </p:set>
                                    <p:anim calcmode="lin" valueType="num">
                                      <p:cBhvr additive="base">
                                        <p:cTn id="32" dur="500" fill="hold"/>
                                        <p:tgtEl>
                                          <p:spTgt spid="125415"/>
                                        </p:tgtEl>
                                        <p:attrNameLst>
                                          <p:attrName>ppt_x</p:attrName>
                                        </p:attrNameLst>
                                      </p:cBhvr>
                                      <p:tavLst>
                                        <p:tav tm="0">
                                          <p:val>
                                            <p:strVal val="0-#ppt_w/2"/>
                                          </p:val>
                                        </p:tav>
                                        <p:tav tm="100000">
                                          <p:val>
                                            <p:strVal val="#ppt_x"/>
                                          </p:val>
                                        </p:tav>
                                      </p:tavLst>
                                    </p:anim>
                                    <p:anim calcmode="lin" valueType="num">
                                      <p:cBhvr additive="base">
                                        <p:cTn id="33" dur="500" fill="hold"/>
                                        <p:tgtEl>
                                          <p:spTgt spid="125415"/>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25417"/>
                                        </p:tgtEl>
                                        <p:attrNameLst>
                                          <p:attrName>style.visibility</p:attrName>
                                        </p:attrNameLst>
                                      </p:cBhvr>
                                      <p:to>
                                        <p:strVal val="visible"/>
                                      </p:to>
                                    </p:set>
                                    <p:anim calcmode="lin" valueType="num">
                                      <p:cBhvr additive="base">
                                        <p:cTn id="37" dur="500" fill="hold"/>
                                        <p:tgtEl>
                                          <p:spTgt spid="125417"/>
                                        </p:tgtEl>
                                        <p:attrNameLst>
                                          <p:attrName>ppt_x</p:attrName>
                                        </p:attrNameLst>
                                      </p:cBhvr>
                                      <p:tavLst>
                                        <p:tav tm="0">
                                          <p:val>
                                            <p:strVal val="0-#ppt_w/2"/>
                                          </p:val>
                                        </p:tav>
                                        <p:tav tm="100000">
                                          <p:val>
                                            <p:strVal val="#ppt_x"/>
                                          </p:val>
                                        </p:tav>
                                      </p:tavLst>
                                    </p:anim>
                                    <p:anim calcmode="lin" valueType="num">
                                      <p:cBhvr additive="base">
                                        <p:cTn id="38" dur="500" fill="hold"/>
                                        <p:tgtEl>
                                          <p:spTgt spid="12541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25418"/>
                                        </p:tgtEl>
                                        <p:attrNameLst>
                                          <p:attrName>style.visibility</p:attrName>
                                        </p:attrNameLst>
                                      </p:cBhvr>
                                      <p:to>
                                        <p:strVal val="visible"/>
                                      </p:to>
                                    </p:set>
                                    <p:anim calcmode="lin" valueType="num">
                                      <p:cBhvr additive="base">
                                        <p:cTn id="42" dur="500" fill="hold"/>
                                        <p:tgtEl>
                                          <p:spTgt spid="125418"/>
                                        </p:tgtEl>
                                        <p:attrNameLst>
                                          <p:attrName>ppt_x</p:attrName>
                                        </p:attrNameLst>
                                      </p:cBhvr>
                                      <p:tavLst>
                                        <p:tav tm="0">
                                          <p:val>
                                            <p:strVal val="0-#ppt_w/2"/>
                                          </p:val>
                                        </p:tav>
                                        <p:tav tm="100000">
                                          <p:val>
                                            <p:strVal val="#ppt_x"/>
                                          </p:val>
                                        </p:tav>
                                      </p:tavLst>
                                    </p:anim>
                                    <p:anim calcmode="lin" valueType="num">
                                      <p:cBhvr additive="base">
                                        <p:cTn id="43" dur="500" fill="hold"/>
                                        <p:tgtEl>
                                          <p:spTgt spid="125418"/>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125419"/>
                                        </p:tgtEl>
                                        <p:attrNameLst>
                                          <p:attrName>style.visibility</p:attrName>
                                        </p:attrNameLst>
                                      </p:cBhvr>
                                      <p:to>
                                        <p:strVal val="visible"/>
                                      </p:to>
                                    </p:set>
                                    <p:anim calcmode="lin" valueType="num">
                                      <p:cBhvr additive="base">
                                        <p:cTn id="47" dur="500" fill="hold"/>
                                        <p:tgtEl>
                                          <p:spTgt spid="125419"/>
                                        </p:tgtEl>
                                        <p:attrNameLst>
                                          <p:attrName>ppt_x</p:attrName>
                                        </p:attrNameLst>
                                      </p:cBhvr>
                                      <p:tavLst>
                                        <p:tav tm="0">
                                          <p:val>
                                            <p:strVal val="0-#ppt_w/2"/>
                                          </p:val>
                                        </p:tav>
                                        <p:tav tm="100000">
                                          <p:val>
                                            <p:strVal val="#ppt_x"/>
                                          </p:val>
                                        </p:tav>
                                      </p:tavLst>
                                    </p:anim>
                                    <p:anim calcmode="lin" valueType="num">
                                      <p:cBhvr additive="base">
                                        <p:cTn id="48" dur="500" fill="hold"/>
                                        <p:tgtEl>
                                          <p:spTgt spid="125419"/>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125420"/>
                                        </p:tgtEl>
                                        <p:attrNameLst>
                                          <p:attrName>style.visibility</p:attrName>
                                        </p:attrNameLst>
                                      </p:cBhvr>
                                      <p:to>
                                        <p:strVal val="visible"/>
                                      </p:to>
                                    </p:set>
                                    <p:anim calcmode="lin" valueType="num">
                                      <p:cBhvr additive="base">
                                        <p:cTn id="52" dur="500" fill="hold"/>
                                        <p:tgtEl>
                                          <p:spTgt spid="125420"/>
                                        </p:tgtEl>
                                        <p:attrNameLst>
                                          <p:attrName>ppt_x</p:attrName>
                                        </p:attrNameLst>
                                      </p:cBhvr>
                                      <p:tavLst>
                                        <p:tav tm="0">
                                          <p:val>
                                            <p:strVal val="0-#ppt_w/2"/>
                                          </p:val>
                                        </p:tav>
                                        <p:tav tm="100000">
                                          <p:val>
                                            <p:strVal val="#ppt_x"/>
                                          </p:val>
                                        </p:tav>
                                      </p:tavLst>
                                    </p:anim>
                                    <p:anim calcmode="lin" valueType="num">
                                      <p:cBhvr additive="base">
                                        <p:cTn id="53" dur="500" fill="hold"/>
                                        <p:tgtEl>
                                          <p:spTgt spid="1254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34304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43044" name="Text Box 4"/>
          <p:cNvSpPr txBox="1">
            <a:spLocks noChangeArrowheads="1"/>
          </p:cNvSpPr>
          <p:nvPr/>
        </p:nvSpPr>
        <p:spPr bwMode="auto">
          <a:xfrm>
            <a:off x="3003550" y="3094038"/>
            <a:ext cx="1652588" cy="3262312"/>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0800" u="none">
                <a:solidFill>
                  <a:srgbClr val="FC0128"/>
                </a:solidFill>
              </a:rPr>
              <a:t>7</a:t>
            </a:r>
          </a:p>
        </p:txBody>
      </p:sp>
      <p:sp>
        <p:nvSpPr>
          <p:cNvPr id="343045" name="Line 5"/>
          <p:cNvSpPr>
            <a:spLocks noChangeShapeType="1"/>
          </p:cNvSpPr>
          <p:nvPr/>
        </p:nvSpPr>
        <p:spPr bwMode="auto">
          <a:xfrm>
            <a:off x="3433763" y="4591050"/>
            <a:ext cx="801687" cy="1588"/>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43046" name="Text Box 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grpSp>
        <p:nvGrpSpPr>
          <p:cNvPr id="343065" name="Group 25"/>
          <p:cNvGrpSpPr>
            <a:grpSpLocks/>
          </p:cNvGrpSpPr>
          <p:nvPr/>
        </p:nvGrpSpPr>
        <p:grpSpPr bwMode="auto">
          <a:xfrm>
            <a:off x="566738" y="3090863"/>
            <a:ext cx="8167687" cy="3262312"/>
            <a:chOff x="340" y="380"/>
            <a:chExt cx="5145" cy="2055"/>
          </a:xfrm>
        </p:grpSpPr>
        <p:grpSp>
          <p:nvGrpSpPr>
            <p:cNvPr id="343055" name="Group 15"/>
            <p:cNvGrpSpPr>
              <a:grpSpLocks/>
            </p:cNvGrpSpPr>
            <p:nvPr/>
          </p:nvGrpSpPr>
          <p:grpSpPr bwMode="auto">
            <a:xfrm>
              <a:off x="1870" y="380"/>
              <a:ext cx="1041" cy="2055"/>
              <a:chOff x="1988" y="2045"/>
              <a:chExt cx="1041" cy="2055"/>
            </a:xfrm>
          </p:grpSpPr>
          <p:sp>
            <p:nvSpPr>
              <p:cNvPr id="343056" name="Text Box 16"/>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0800" u="none">
                    <a:solidFill>
                      <a:srgbClr val="FC0128"/>
                    </a:solidFill>
                  </a:rPr>
                  <a:t>7</a:t>
                </a:r>
              </a:p>
            </p:txBody>
          </p:sp>
          <p:sp>
            <p:nvSpPr>
              <p:cNvPr id="343057" name="Line 17"/>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sp>
          <p:nvSpPr>
            <p:cNvPr id="343062" name="Text Box 22"/>
            <p:cNvSpPr txBox="1">
              <a:spLocks noChangeArrowheads="1"/>
            </p:cNvSpPr>
            <p:nvPr/>
          </p:nvSpPr>
          <p:spPr bwMode="auto">
            <a:xfrm>
              <a:off x="4004" y="448"/>
              <a:ext cx="1481" cy="1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u="none">
                  <a:solidFill>
                    <a:schemeClr val="tx1"/>
                  </a:solidFill>
                  <a:effectLst>
                    <a:outerShdw blurRad="38100" dist="38100" dir="2700000" algn="tl">
                      <a:srgbClr val="000000"/>
                    </a:outerShdw>
                  </a:effectLst>
                </a:rPr>
                <a:t>J</a:t>
              </a:r>
            </a:p>
          </p:txBody>
        </p:sp>
        <p:sp>
          <p:nvSpPr>
            <p:cNvPr id="343063" name="Text Box 23"/>
            <p:cNvSpPr txBox="1">
              <a:spLocks noChangeArrowheads="1"/>
            </p:cNvSpPr>
            <p:nvPr/>
          </p:nvSpPr>
          <p:spPr bwMode="auto">
            <a:xfrm>
              <a:off x="2844" y="453"/>
              <a:ext cx="1481" cy="1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u="none">
                  <a:solidFill>
                    <a:schemeClr val="accent1"/>
                  </a:solidFill>
                  <a:effectLst>
                    <a:outerShdw blurRad="38100" dist="38100" dir="2700000" algn="tl">
                      <a:srgbClr val="000000"/>
                    </a:outerShdw>
                  </a:effectLst>
                </a:rPr>
                <a:t>M</a:t>
              </a:r>
            </a:p>
          </p:txBody>
        </p:sp>
        <p:sp>
          <p:nvSpPr>
            <p:cNvPr id="343064" name="Text Box 24"/>
            <p:cNvSpPr txBox="1">
              <a:spLocks noChangeArrowheads="1"/>
            </p:cNvSpPr>
            <p:nvPr/>
          </p:nvSpPr>
          <p:spPr bwMode="auto">
            <a:xfrm>
              <a:off x="340" y="448"/>
              <a:ext cx="1481" cy="1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u="none">
                  <a:solidFill>
                    <a:srgbClr val="FFFF00"/>
                  </a:solidFill>
                  <a:effectLst>
                    <a:outerShdw blurRad="38100" dist="38100" dir="2700000" algn="tl">
                      <a:srgbClr val="000000"/>
                    </a:outerShdw>
                  </a:effectLst>
                </a:rPr>
                <a:t>C</a:t>
              </a:r>
            </a:p>
          </p:txBody>
        </p:sp>
      </p:grpSp>
      <p:grpSp>
        <p:nvGrpSpPr>
          <p:cNvPr id="343097" name="Group 57"/>
          <p:cNvGrpSpPr>
            <a:grpSpLocks/>
          </p:cNvGrpSpPr>
          <p:nvPr/>
        </p:nvGrpSpPr>
        <p:grpSpPr bwMode="auto">
          <a:xfrm>
            <a:off x="547688" y="3082925"/>
            <a:ext cx="8167687" cy="3454400"/>
            <a:chOff x="453" y="2043"/>
            <a:chExt cx="5145" cy="2176"/>
          </a:xfrm>
        </p:grpSpPr>
        <p:sp>
          <p:nvSpPr>
            <p:cNvPr id="343087" name="Text Box 47"/>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0800" u="none">
                  <a:solidFill>
                    <a:srgbClr val="FC0128"/>
                  </a:solidFill>
                </a:rPr>
                <a:t>7</a:t>
              </a:r>
            </a:p>
          </p:txBody>
        </p:sp>
        <p:sp>
          <p:nvSpPr>
            <p:cNvPr id="343088" name="Line 4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43089" name="Text Box 49"/>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endParaRPr lang="en-US" sz="1200" b="1" u="none">
                <a:solidFill>
                  <a:schemeClr val="tx1"/>
                </a:solidFill>
              </a:endParaRPr>
            </a:p>
          </p:txBody>
        </p:sp>
        <p:grpSp>
          <p:nvGrpSpPr>
            <p:cNvPr id="343090" name="Group 50"/>
            <p:cNvGrpSpPr>
              <a:grpSpLocks/>
            </p:cNvGrpSpPr>
            <p:nvPr/>
          </p:nvGrpSpPr>
          <p:grpSpPr bwMode="auto">
            <a:xfrm>
              <a:off x="453" y="2043"/>
              <a:ext cx="5145" cy="2055"/>
              <a:chOff x="340" y="380"/>
              <a:chExt cx="5145" cy="2055"/>
            </a:xfrm>
          </p:grpSpPr>
          <p:grpSp>
            <p:nvGrpSpPr>
              <p:cNvPr id="343091" name="Group 51"/>
              <p:cNvGrpSpPr>
                <a:grpSpLocks/>
              </p:cNvGrpSpPr>
              <p:nvPr/>
            </p:nvGrpSpPr>
            <p:grpSpPr bwMode="auto">
              <a:xfrm>
                <a:off x="1870" y="380"/>
                <a:ext cx="1041" cy="2055"/>
                <a:chOff x="1988" y="2045"/>
                <a:chExt cx="1041" cy="2055"/>
              </a:xfrm>
            </p:grpSpPr>
            <p:sp>
              <p:nvSpPr>
                <p:cNvPr id="343092" name="Text Box 52"/>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0800" u="none">
                      <a:solidFill>
                        <a:srgbClr val="FC0128"/>
                      </a:solidFill>
                    </a:rPr>
                    <a:t>7</a:t>
                  </a:r>
                </a:p>
              </p:txBody>
            </p:sp>
            <p:sp>
              <p:nvSpPr>
                <p:cNvPr id="343093" name="Line 5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sp>
            <p:nvSpPr>
              <p:cNvPr id="343094" name="Text Box 54"/>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sz="18900" u="none">
                    <a:solidFill>
                      <a:schemeClr val="tx1"/>
                    </a:solidFill>
                    <a:effectLst>
                      <a:outerShdw blurRad="38100" dist="38100" dir="2700000" algn="tl">
                        <a:srgbClr val="000000"/>
                      </a:outerShdw>
                    </a:effectLst>
                  </a:rPr>
                  <a:t>J</a:t>
                </a:r>
              </a:p>
            </p:txBody>
          </p:sp>
          <p:sp>
            <p:nvSpPr>
              <p:cNvPr id="343095" name="Text Box 55"/>
              <p:cNvSpPr txBox="1">
                <a:spLocks noChangeArrowheads="1"/>
              </p:cNvSpPr>
              <p:nvPr/>
            </p:nvSpPr>
            <p:spPr bwMode="auto">
              <a:xfrm>
                <a:off x="2844" y="453"/>
                <a:ext cx="1481" cy="1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u="none">
                    <a:solidFill>
                      <a:schemeClr val="accent1"/>
                    </a:solidFill>
                    <a:effectLst>
                      <a:outerShdw blurRad="38100" dist="38100" dir="2700000" algn="tl">
                        <a:srgbClr val="000000"/>
                      </a:outerShdw>
                    </a:effectLst>
                  </a:rPr>
                  <a:t>M</a:t>
                </a:r>
              </a:p>
            </p:txBody>
          </p:sp>
          <p:sp>
            <p:nvSpPr>
              <p:cNvPr id="343096" name="Text Box 56"/>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sz="18900" u="none">
                    <a:solidFill>
                      <a:srgbClr val="FFFF00"/>
                    </a:solidFill>
                    <a:effectLst>
                      <a:outerShdw blurRad="38100" dist="38100" dir="2700000" algn="tl">
                        <a:srgbClr val="000000"/>
                      </a:outerShdw>
                    </a:effectLst>
                  </a:rPr>
                  <a:t>C</a:t>
                </a:r>
              </a:p>
            </p:txBody>
          </p:sp>
        </p:grpSp>
      </p:grpSp>
      <p:grpSp>
        <p:nvGrpSpPr>
          <p:cNvPr id="343121" name="Group 81"/>
          <p:cNvGrpSpPr>
            <a:grpSpLocks/>
          </p:cNvGrpSpPr>
          <p:nvPr/>
        </p:nvGrpSpPr>
        <p:grpSpPr bwMode="auto">
          <a:xfrm>
            <a:off x="542925" y="3090863"/>
            <a:ext cx="8167688" cy="3454400"/>
            <a:chOff x="453" y="2043"/>
            <a:chExt cx="5145" cy="2176"/>
          </a:xfrm>
        </p:grpSpPr>
        <p:sp>
          <p:nvSpPr>
            <p:cNvPr id="343122" name="Text Box 82"/>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0800" u="none">
                  <a:solidFill>
                    <a:srgbClr val="FC0128"/>
                  </a:solidFill>
                </a:rPr>
                <a:t>7</a:t>
              </a:r>
            </a:p>
          </p:txBody>
        </p:sp>
        <p:sp>
          <p:nvSpPr>
            <p:cNvPr id="343123" name="Line 83"/>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43124" name="Text Box 84"/>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endParaRPr lang="en-US" sz="1200" b="1" u="none">
                <a:solidFill>
                  <a:schemeClr val="tx1"/>
                </a:solidFill>
              </a:endParaRPr>
            </a:p>
          </p:txBody>
        </p:sp>
        <p:grpSp>
          <p:nvGrpSpPr>
            <p:cNvPr id="343125" name="Group 85"/>
            <p:cNvGrpSpPr>
              <a:grpSpLocks/>
            </p:cNvGrpSpPr>
            <p:nvPr/>
          </p:nvGrpSpPr>
          <p:grpSpPr bwMode="auto">
            <a:xfrm>
              <a:off x="453" y="2043"/>
              <a:ext cx="5145" cy="2055"/>
              <a:chOff x="340" y="380"/>
              <a:chExt cx="5145" cy="2055"/>
            </a:xfrm>
          </p:grpSpPr>
          <p:grpSp>
            <p:nvGrpSpPr>
              <p:cNvPr id="343126" name="Group 86"/>
              <p:cNvGrpSpPr>
                <a:grpSpLocks/>
              </p:cNvGrpSpPr>
              <p:nvPr/>
            </p:nvGrpSpPr>
            <p:grpSpPr bwMode="auto">
              <a:xfrm>
                <a:off x="1870" y="380"/>
                <a:ext cx="1041" cy="2055"/>
                <a:chOff x="1988" y="2045"/>
                <a:chExt cx="1041" cy="2055"/>
              </a:xfrm>
            </p:grpSpPr>
            <p:sp>
              <p:nvSpPr>
                <p:cNvPr id="343127" name="Text Box 87"/>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0800" u="none">
                      <a:solidFill>
                        <a:srgbClr val="FC0128"/>
                      </a:solidFill>
                    </a:rPr>
                    <a:t>7</a:t>
                  </a:r>
                </a:p>
              </p:txBody>
            </p:sp>
            <p:sp>
              <p:nvSpPr>
                <p:cNvPr id="343128" name="Line 88"/>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sp>
            <p:nvSpPr>
              <p:cNvPr id="343129" name="Text Box 89"/>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sz="18900" u="none">
                    <a:solidFill>
                      <a:schemeClr val="tx1"/>
                    </a:solidFill>
                    <a:effectLst>
                      <a:outerShdw blurRad="38100" dist="38100" dir="2700000" algn="tl">
                        <a:srgbClr val="000000"/>
                      </a:outerShdw>
                    </a:effectLst>
                  </a:rPr>
                  <a:t>J</a:t>
                </a:r>
              </a:p>
            </p:txBody>
          </p:sp>
          <p:sp>
            <p:nvSpPr>
              <p:cNvPr id="343130" name="Text Box 90"/>
              <p:cNvSpPr txBox="1">
                <a:spLocks noChangeArrowheads="1"/>
              </p:cNvSpPr>
              <p:nvPr/>
            </p:nvSpPr>
            <p:spPr bwMode="auto">
              <a:xfrm>
                <a:off x="2844" y="453"/>
                <a:ext cx="1481" cy="1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u="none">
                    <a:solidFill>
                      <a:schemeClr val="accent1"/>
                    </a:solidFill>
                    <a:effectLst>
                      <a:outerShdw blurRad="38100" dist="38100" dir="2700000" algn="tl">
                        <a:srgbClr val="000000"/>
                      </a:outerShdw>
                    </a:effectLst>
                  </a:rPr>
                  <a:t>M</a:t>
                </a:r>
              </a:p>
            </p:txBody>
          </p:sp>
          <p:sp>
            <p:nvSpPr>
              <p:cNvPr id="343131" name="Text Box 91"/>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sz="18900" u="none">
                    <a:solidFill>
                      <a:srgbClr val="FFFF00"/>
                    </a:solidFill>
                    <a:effectLst>
                      <a:outerShdw blurRad="38100" dist="38100" dir="2700000" algn="tl">
                        <a:srgbClr val="000000"/>
                      </a:outerShdw>
                    </a:effectLst>
                  </a:rPr>
                  <a:t>C</a:t>
                </a:r>
              </a:p>
            </p:txBody>
          </p:sp>
        </p:grpSp>
      </p:grpSp>
      <p:grpSp>
        <p:nvGrpSpPr>
          <p:cNvPr id="343132" name="Group 92"/>
          <p:cNvGrpSpPr>
            <a:grpSpLocks/>
          </p:cNvGrpSpPr>
          <p:nvPr/>
        </p:nvGrpSpPr>
        <p:grpSpPr bwMode="auto">
          <a:xfrm>
            <a:off x="566738" y="3074988"/>
            <a:ext cx="8167687" cy="3454400"/>
            <a:chOff x="453" y="2043"/>
            <a:chExt cx="5145" cy="2176"/>
          </a:xfrm>
        </p:grpSpPr>
        <p:sp>
          <p:nvSpPr>
            <p:cNvPr id="343133" name="Text Box 93"/>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0800" u="none">
                  <a:solidFill>
                    <a:srgbClr val="FC0128"/>
                  </a:solidFill>
                </a:rPr>
                <a:t>7</a:t>
              </a:r>
            </a:p>
          </p:txBody>
        </p:sp>
        <p:sp>
          <p:nvSpPr>
            <p:cNvPr id="343134" name="Line 94"/>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43135" name="Text Box 95"/>
            <p:cNvSpPr txBox="1">
              <a:spLocks noChangeArrowheads="1"/>
            </p:cNvSpPr>
            <p:nvPr/>
          </p:nvSpPr>
          <p:spPr bwMode="auto">
            <a:xfrm>
              <a:off x="4993" y="4046"/>
              <a:ext cx="116" cy="17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endParaRPr lang="en-US" sz="1200" b="1" u="none">
                <a:solidFill>
                  <a:schemeClr val="tx1"/>
                </a:solidFill>
              </a:endParaRPr>
            </a:p>
          </p:txBody>
        </p:sp>
        <p:grpSp>
          <p:nvGrpSpPr>
            <p:cNvPr id="343136" name="Group 96"/>
            <p:cNvGrpSpPr>
              <a:grpSpLocks/>
            </p:cNvGrpSpPr>
            <p:nvPr/>
          </p:nvGrpSpPr>
          <p:grpSpPr bwMode="auto">
            <a:xfrm>
              <a:off x="453" y="2043"/>
              <a:ext cx="5145" cy="2055"/>
              <a:chOff x="340" y="380"/>
              <a:chExt cx="5145" cy="2055"/>
            </a:xfrm>
          </p:grpSpPr>
          <p:grpSp>
            <p:nvGrpSpPr>
              <p:cNvPr id="343137" name="Group 97"/>
              <p:cNvGrpSpPr>
                <a:grpSpLocks/>
              </p:cNvGrpSpPr>
              <p:nvPr/>
            </p:nvGrpSpPr>
            <p:grpSpPr bwMode="auto">
              <a:xfrm>
                <a:off x="1870" y="380"/>
                <a:ext cx="1041" cy="2055"/>
                <a:chOff x="1988" y="2045"/>
                <a:chExt cx="1041" cy="2055"/>
              </a:xfrm>
            </p:grpSpPr>
            <p:sp>
              <p:nvSpPr>
                <p:cNvPr id="343138" name="Text Box 98"/>
                <p:cNvSpPr txBox="1">
                  <a:spLocks noChangeArrowheads="1"/>
                </p:cNvSpPr>
                <p:nvPr/>
              </p:nvSpPr>
              <p:spPr bwMode="auto">
                <a:xfrm>
                  <a:off x="1988" y="2045"/>
                  <a:ext cx="1041" cy="205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0800" u="none">
                      <a:solidFill>
                        <a:srgbClr val="FC0128"/>
                      </a:solidFill>
                    </a:rPr>
                    <a:t>7</a:t>
                  </a:r>
                </a:p>
              </p:txBody>
            </p:sp>
            <p:sp>
              <p:nvSpPr>
                <p:cNvPr id="343139" name="Line 99"/>
                <p:cNvSpPr>
                  <a:spLocks noChangeShapeType="1"/>
                </p:cNvSpPr>
                <p:nvPr/>
              </p:nvSpPr>
              <p:spPr bwMode="auto">
                <a:xfrm>
                  <a:off x="2259" y="2988"/>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sp>
            <p:nvSpPr>
              <p:cNvPr id="343140" name="Text Box 100"/>
              <p:cNvSpPr txBox="1">
                <a:spLocks noChangeArrowheads="1"/>
              </p:cNvSpPr>
              <p:nvPr/>
            </p:nvSpPr>
            <p:spPr bwMode="auto">
              <a:xfrm>
                <a:off x="4004"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sz="18900" u="none">
                    <a:solidFill>
                      <a:schemeClr val="tx1"/>
                    </a:solidFill>
                    <a:effectLst>
                      <a:outerShdw blurRad="38100" dist="38100" dir="2700000" algn="tl">
                        <a:srgbClr val="000000"/>
                      </a:outerShdw>
                    </a:effectLst>
                  </a:rPr>
                  <a:t>J</a:t>
                </a:r>
              </a:p>
            </p:txBody>
          </p:sp>
          <p:sp>
            <p:nvSpPr>
              <p:cNvPr id="343141" name="Text Box 101"/>
              <p:cNvSpPr txBox="1">
                <a:spLocks noChangeArrowheads="1"/>
              </p:cNvSpPr>
              <p:nvPr/>
            </p:nvSpPr>
            <p:spPr bwMode="auto">
              <a:xfrm>
                <a:off x="2844" y="453"/>
                <a:ext cx="1481" cy="1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900" u="none">
                    <a:solidFill>
                      <a:schemeClr val="accent1"/>
                    </a:solidFill>
                    <a:effectLst>
                      <a:outerShdw blurRad="38100" dist="38100" dir="2700000" algn="tl">
                        <a:srgbClr val="000000"/>
                      </a:outerShdw>
                    </a:effectLst>
                  </a:rPr>
                  <a:t>M</a:t>
                </a:r>
              </a:p>
            </p:txBody>
          </p:sp>
          <p:sp>
            <p:nvSpPr>
              <p:cNvPr id="343142" name="Text Box 102"/>
              <p:cNvSpPr txBox="1">
                <a:spLocks noChangeArrowheads="1"/>
              </p:cNvSpPr>
              <p:nvPr/>
            </p:nvSpPr>
            <p:spPr bwMode="auto">
              <a:xfrm>
                <a:off x="340" y="448"/>
                <a:ext cx="1481" cy="18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sz="18900" u="none">
                    <a:solidFill>
                      <a:srgbClr val="FFFF00"/>
                    </a:solidFill>
                    <a:effectLst>
                      <a:outerShdw blurRad="38100" dist="38100" dir="2700000" algn="tl">
                        <a:srgbClr val="000000"/>
                      </a:outerShdw>
                    </a:effectLst>
                  </a:rPr>
                  <a:t>C</a:t>
                </a:r>
              </a:p>
            </p:txBody>
          </p:sp>
        </p:grpSp>
      </p:grpSp>
      <p:sp>
        <p:nvSpPr>
          <p:cNvPr id="343143" name="Text Box 103"/>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40</a:t>
            </a:r>
          </a:p>
        </p:txBody>
      </p:sp>
      <p:sp>
        <p:nvSpPr>
          <p:cNvPr id="343144" name="Text Box 104"/>
          <p:cNvSpPr txBox="1">
            <a:spLocks noChangeArrowheads="1"/>
          </p:cNvSpPr>
          <p:nvPr/>
        </p:nvSpPr>
        <p:spPr bwMode="auto">
          <a:xfrm>
            <a:off x="8750300"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4</a:t>
            </a:r>
          </a:p>
        </p:txBody>
      </p:sp>
      <p:sp>
        <p:nvSpPr>
          <p:cNvPr id="343145" name="Text Box 105"/>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
        <p:nvSpPr>
          <p:cNvPr id="343160" name="Rectangle 120"/>
          <p:cNvSpPr>
            <a:spLocks noChangeArrowheads="1"/>
          </p:cNvSpPr>
          <p:nvPr/>
        </p:nvSpPr>
        <p:spPr bwMode="auto">
          <a:xfrm>
            <a:off x="654050" y="1581150"/>
            <a:ext cx="7772400" cy="1143000"/>
          </a:xfrm>
          <a:prstGeom prst="rect">
            <a:avLst/>
          </a:prstGeom>
          <a:noFill/>
          <a:ln>
            <a:noFill/>
          </a:ln>
          <a:effectLst>
            <a:outerShdw blurRad="63500"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nchor="ctr"/>
          <a:lstStyle/>
          <a:p>
            <a:r>
              <a:rPr lang="ja-JP" altLang="en-US" sz="5400" i="1" u="none">
                <a:solidFill>
                  <a:srgbClr val="FAFD00"/>
                </a:solidFill>
                <a:effectLst>
                  <a:outerShdw blurRad="38100" dist="38100" dir="2700000" algn="tl">
                    <a:srgbClr val="000000"/>
                  </a:outerShdw>
                </a:effectLst>
                <a:latin typeface="Arial"/>
              </a:rPr>
              <a:t>“</a:t>
            </a:r>
            <a:r>
              <a:rPr lang="en-US" sz="5400" i="1" u="none">
                <a:solidFill>
                  <a:srgbClr val="FAFD00"/>
                </a:solidFill>
                <a:effectLst>
                  <a:outerShdw blurRad="38100" dist="38100" dir="2700000" algn="tl">
                    <a:srgbClr val="000000"/>
                  </a:outerShdw>
                </a:effectLst>
                <a:latin typeface="Times" charset="0"/>
              </a:rPr>
              <a:t>Nizhii Bible File</a:t>
            </a:r>
            <a:r>
              <a:rPr lang="ja-JP" altLang="en-US" sz="5400" i="1" u="none">
                <a:solidFill>
                  <a:srgbClr val="FAFD00"/>
                </a:solidFill>
                <a:effectLst>
                  <a:outerShdw blurRad="38100" dist="38100" dir="2700000" algn="tl">
                    <a:srgbClr val="000000"/>
                  </a:outerShdw>
                </a:effectLst>
                <a:latin typeface="Arial"/>
              </a:rPr>
              <a:t>”</a:t>
            </a:r>
            <a:r>
              <a:rPr lang="en-US" sz="5400" i="1" u="none">
                <a:solidFill>
                  <a:srgbClr val="FAFD00"/>
                </a:solidFill>
                <a:effectLst>
                  <a:outerShdw blurRad="38100" dist="38100" dir="2700000" algn="tl">
                    <a:srgbClr val="000000"/>
                  </a:outerShdw>
                </a:effectLst>
                <a:latin typeface="Times" charset="0"/>
              </a:rPr>
              <a:t> Hruprakocho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3044"/>
                                        </p:tgtEl>
                                        <p:attrNameLst>
                                          <p:attrName>style.visibility</p:attrName>
                                        </p:attrNameLst>
                                      </p:cBhvr>
                                      <p:to>
                                        <p:strVal val="visible"/>
                                      </p:to>
                                    </p:set>
                                    <p:anim calcmode="lin" valueType="num">
                                      <p:cBhvr>
                                        <p:cTn id="7" dur="500" fill="hold"/>
                                        <p:tgtEl>
                                          <p:spTgt spid="343044"/>
                                        </p:tgtEl>
                                        <p:attrNameLst>
                                          <p:attrName>ppt_w</p:attrName>
                                        </p:attrNameLst>
                                      </p:cBhvr>
                                      <p:tavLst>
                                        <p:tav tm="0">
                                          <p:val>
                                            <p:fltVal val="0"/>
                                          </p:val>
                                        </p:tav>
                                        <p:tav tm="100000">
                                          <p:val>
                                            <p:strVal val="#ppt_w"/>
                                          </p:val>
                                        </p:tav>
                                      </p:tavLst>
                                    </p:anim>
                                    <p:anim calcmode="lin" valueType="num">
                                      <p:cBhvr>
                                        <p:cTn id="8" dur="500" fill="hold"/>
                                        <p:tgtEl>
                                          <p:spTgt spid="34304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343045"/>
                                        </p:tgtEl>
                                        <p:attrNameLst>
                                          <p:attrName>style.visibility</p:attrName>
                                        </p:attrNameLst>
                                      </p:cBhvr>
                                      <p:to>
                                        <p:strVal val="visible"/>
                                      </p:to>
                                    </p:set>
                                    <p:anim calcmode="lin" valueType="num">
                                      <p:cBhvr>
                                        <p:cTn id="12" dur="1000" fill="hold"/>
                                        <p:tgtEl>
                                          <p:spTgt spid="343045"/>
                                        </p:tgtEl>
                                        <p:attrNameLst>
                                          <p:attrName>ppt_w</p:attrName>
                                        </p:attrNameLst>
                                      </p:cBhvr>
                                      <p:tavLst>
                                        <p:tav tm="0">
                                          <p:val>
                                            <p:fltVal val="0"/>
                                          </p:val>
                                        </p:tav>
                                        <p:tav tm="100000">
                                          <p:val>
                                            <p:strVal val="#ppt_w"/>
                                          </p:val>
                                        </p:tav>
                                      </p:tavLst>
                                    </p:anim>
                                    <p:anim calcmode="lin" valueType="num">
                                      <p:cBhvr>
                                        <p:cTn id="13" dur="1000" fill="hold"/>
                                        <p:tgtEl>
                                          <p:spTgt spid="343045"/>
                                        </p:tgtEl>
                                        <p:attrNameLst>
                                          <p:attrName>ppt_h</p:attrName>
                                        </p:attrNameLst>
                                      </p:cBhvr>
                                      <p:tavLst>
                                        <p:tav tm="0">
                                          <p:val>
                                            <p:fltVal val="0"/>
                                          </p:val>
                                        </p:tav>
                                        <p:tav tm="100000">
                                          <p:val>
                                            <p:strVal val="#ppt_h"/>
                                          </p:val>
                                        </p:tav>
                                      </p:tavLst>
                                    </p:anim>
                                    <p:anim calcmode="lin" valueType="num">
                                      <p:cBhvr>
                                        <p:cTn id="14" dur="1000" fill="hold"/>
                                        <p:tgtEl>
                                          <p:spTgt spid="34304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430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43065"/>
                                        </p:tgtEl>
                                        <p:attrNameLst>
                                          <p:attrName>style.visibility</p:attrName>
                                        </p:attrNameLst>
                                      </p:cBhvr>
                                      <p:to>
                                        <p:strVal val="visible"/>
                                      </p:to>
                                    </p:set>
                                    <p:animEffect transition="in" filter="fade">
                                      <p:cBhvr>
                                        <p:cTn id="20" dur="1000"/>
                                        <p:tgtEl>
                                          <p:spTgt spid="34306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nodeType="clickEffect">
                                  <p:stCondLst>
                                    <p:cond delay="0"/>
                                  </p:stCondLst>
                                  <p:childTnLst>
                                    <p:set>
                                      <p:cBhvr>
                                        <p:cTn id="24" dur="1" fill="hold">
                                          <p:stCondLst>
                                            <p:cond delay="0"/>
                                          </p:stCondLst>
                                        </p:cTn>
                                        <p:tgtEl>
                                          <p:spTgt spid="343097"/>
                                        </p:tgtEl>
                                        <p:attrNameLst>
                                          <p:attrName>style.visibility</p:attrName>
                                        </p:attrNameLst>
                                      </p:cBhvr>
                                      <p:to>
                                        <p:strVal val="visible"/>
                                      </p:to>
                                    </p:set>
                                    <p:anim calcmode="lin" valueType="num">
                                      <p:cBhvr>
                                        <p:cTn id="25" dur="500" fill="hold"/>
                                        <p:tgtEl>
                                          <p:spTgt spid="343097"/>
                                        </p:tgtEl>
                                        <p:attrNameLst>
                                          <p:attrName>ppt_w</p:attrName>
                                        </p:attrNameLst>
                                      </p:cBhvr>
                                      <p:tavLst>
                                        <p:tav tm="0">
                                          <p:val>
                                            <p:fltVal val="0"/>
                                          </p:val>
                                        </p:tav>
                                        <p:tav tm="100000">
                                          <p:val>
                                            <p:strVal val="#ppt_w"/>
                                          </p:val>
                                        </p:tav>
                                      </p:tavLst>
                                    </p:anim>
                                    <p:anim calcmode="lin" valueType="num">
                                      <p:cBhvr>
                                        <p:cTn id="26" dur="500" fill="hold"/>
                                        <p:tgtEl>
                                          <p:spTgt spid="343097"/>
                                        </p:tgtEl>
                                        <p:attrNameLst>
                                          <p:attrName>ppt_h</p:attrName>
                                        </p:attrNameLst>
                                      </p:cBhvr>
                                      <p:tavLst>
                                        <p:tav tm="0">
                                          <p:val>
                                            <p:fltVal val="0"/>
                                          </p:val>
                                        </p:tav>
                                        <p:tav tm="100000">
                                          <p:val>
                                            <p:strVal val="#ppt_h"/>
                                          </p:val>
                                        </p:tav>
                                      </p:tavLst>
                                    </p:anim>
                                    <p:anim calcmode="lin" valueType="num">
                                      <p:cBhvr>
                                        <p:cTn id="27" dur="500" fill="hold"/>
                                        <p:tgtEl>
                                          <p:spTgt spid="343097"/>
                                        </p:tgtEl>
                                        <p:attrNameLst>
                                          <p:attrName>ppt_x</p:attrName>
                                        </p:attrNameLst>
                                      </p:cBhvr>
                                      <p:tavLst>
                                        <p:tav tm="0">
                                          <p:val>
                                            <p:fltVal val="0.5"/>
                                          </p:val>
                                        </p:tav>
                                        <p:tav tm="100000">
                                          <p:val>
                                            <p:strVal val="#ppt_x"/>
                                          </p:val>
                                        </p:tav>
                                      </p:tavLst>
                                    </p:anim>
                                    <p:anim calcmode="lin" valueType="num">
                                      <p:cBhvr>
                                        <p:cTn id="28" dur="500" fill="hold"/>
                                        <p:tgtEl>
                                          <p:spTgt spid="343097"/>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nodeType="clickEffect">
                                  <p:stCondLst>
                                    <p:cond delay="0"/>
                                  </p:stCondLst>
                                  <p:childTnLst>
                                    <p:set>
                                      <p:cBhvr>
                                        <p:cTn id="32" dur="1" fill="hold">
                                          <p:stCondLst>
                                            <p:cond delay="0"/>
                                          </p:stCondLst>
                                        </p:cTn>
                                        <p:tgtEl>
                                          <p:spTgt spid="343121"/>
                                        </p:tgtEl>
                                        <p:attrNameLst>
                                          <p:attrName>style.visibility</p:attrName>
                                        </p:attrNameLst>
                                      </p:cBhvr>
                                      <p:to>
                                        <p:strVal val="visible"/>
                                      </p:to>
                                    </p:set>
                                    <p:anim calcmode="lin" valueType="num">
                                      <p:cBhvr>
                                        <p:cTn id="33" dur="500" fill="hold"/>
                                        <p:tgtEl>
                                          <p:spTgt spid="343121"/>
                                        </p:tgtEl>
                                        <p:attrNameLst>
                                          <p:attrName>ppt_w</p:attrName>
                                        </p:attrNameLst>
                                      </p:cBhvr>
                                      <p:tavLst>
                                        <p:tav tm="0">
                                          <p:val>
                                            <p:fltVal val="0"/>
                                          </p:val>
                                        </p:tav>
                                        <p:tav tm="100000">
                                          <p:val>
                                            <p:strVal val="#ppt_w"/>
                                          </p:val>
                                        </p:tav>
                                      </p:tavLst>
                                    </p:anim>
                                    <p:anim calcmode="lin" valueType="num">
                                      <p:cBhvr>
                                        <p:cTn id="34" dur="500" fill="hold"/>
                                        <p:tgtEl>
                                          <p:spTgt spid="343121"/>
                                        </p:tgtEl>
                                        <p:attrNameLst>
                                          <p:attrName>ppt_h</p:attrName>
                                        </p:attrNameLst>
                                      </p:cBhvr>
                                      <p:tavLst>
                                        <p:tav tm="0">
                                          <p:val>
                                            <p:fltVal val="0"/>
                                          </p:val>
                                        </p:tav>
                                        <p:tav tm="100000">
                                          <p:val>
                                            <p:strVal val="#ppt_h"/>
                                          </p:val>
                                        </p:tav>
                                      </p:tavLst>
                                    </p:anim>
                                    <p:anim calcmode="lin" valueType="num">
                                      <p:cBhvr>
                                        <p:cTn id="35" dur="500" fill="hold"/>
                                        <p:tgtEl>
                                          <p:spTgt spid="343121"/>
                                        </p:tgtEl>
                                        <p:attrNameLst>
                                          <p:attrName>ppt_x</p:attrName>
                                        </p:attrNameLst>
                                      </p:cBhvr>
                                      <p:tavLst>
                                        <p:tav tm="0">
                                          <p:val>
                                            <p:fltVal val="0.5"/>
                                          </p:val>
                                        </p:tav>
                                        <p:tav tm="100000">
                                          <p:val>
                                            <p:strVal val="#ppt_x"/>
                                          </p:val>
                                        </p:tav>
                                      </p:tavLst>
                                    </p:anim>
                                    <p:anim calcmode="lin" valueType="num">
                                      <p:cBhvr>
                                        <p:cTn id="36" dur="500" fill="hold"/>
                                        <p:tgtEl>
                                          <p:spTgt spid="343121"/>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nodeType="clickEffect">
                                  <p:stCondLst>
                                    <p:cond delay="0"/>
                                  </p:stCondLst>
                                  <p:childTnLst>
                                    <p:set>
                                      <p:cBhvr>
                                        <p:cTn id="40" dur="1" fill="hold">
                                          <p:stCondLst>
                                            <p:cond delay="0"/>
                                          </p:stCondLst>
                                        </p:cTn>
                                        <p:tgtEl>
                                          <p:spTgt spid="343132"/>
                                        </p:tgtEl>
                                        <p:attrNameLst>
                                          <p:attrName>style.visibility</p:attrName>
                                        </p:attrNameLst>
                                      </p:cBhvr>
                                      <p:to>
                                        <p:strVal val="visible"/>
                                      </p:to>
                                    </p:set>
                                    <p:anim calcmode="lin" valueType="num">
                                      <p:cBhvr>
                                        <p:cTn id="41" dur="500" fill="hold"/>
                                        <p:tgtEl>
                                          <p:spTgt spid="343132"/>
                                        </p:tgtEl>
                                        <p:attrNameLst>
                                          <p:attrName>ppt_w</p:attrName>
                                        </p:attrNameLst>
                                      </p:cBhvr>
                                      <p:tavLst>
                                        <p:tav tm="0">
                                          <p:val>
                                            <p:fltVal val="0"/>
                                          </p:val>
                                        </p:tav>
                                        <p:tav tm="100000">
                                          <p:val>
                                            <p:strVal val="#ppt_w"/>
                                          </p:val>
                                        </p:tav>
                                      </p:tavLst>
                                    </p:anim>
                                    <p:anim calcmode="lin" valueType="num">
                                      <p:cBhvr>
                                        <p:cTn id="42" dur="500" fill="hold"/>
                                        <p:tgtEl>
                                          <p:spTgt spid="343132"/>
                                        </p:tgtEl>
                                        <p:attrNameLst>
                                          <p:attrName>ppt_h</p:attrName>
                                        </p:attrNameLst>
                                      </p:cBhvr>
                                      <p:tavLst>
                                        <p:tav tm="0">
                                          <p:val>
                                            <p:fltVal val="0"/>
                                          </p:val>
                                        </p:tav>
                                        <p:tav tm="100000">
                                          <p:val>
                                            <p:strVal val="#ppt_h"/>
                                          </p:val>
                                        </p:tav>
                                      </p:tavLst>
                                    </p:anim>
                                    <p:anim calcmode="lin" valueType="num">
                                      <p:cBhvr>
                                        <p:cTn id="43" dur="500" fill="hold"/>
                                        <p:tgtEl>
                                          <p:spTgt spid="343132"/>
                                        </p:tgtEl>
                                        <p:attrNameLst>
                                          <p:attrName>ppt_x</p:attrName>
                                        </p:attrNameLst>
                                      </p:cBhvr>
                                      <p:tavLst>
                                        <p:tav tm="0">
                                          <p:val>
                                            <p:fltVal val="0.5"/>
                                          </p:val>
                                        </p:tav>
                                        <p:tav tm="100000">
                                          <p:val>
                                            <p:strVal val="#ppt_x"/>
                                          </p:val>
                                        </p:tav>
                                      </p:tavLst>
                                    </p:anim>
                                    <p:anim calcmode="lin" valueType="num">
                                      <p:cBhvr>
                                        <p:cTn id="44" dur="500" fill="hold"/>
                                        <p:tgtEl>
                                          <p:spTgt spid="3431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p:bldP spid="34304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Text Box 25"/>
          <p:cNvSpPr txBox="1">
            <a:spLocks noChangeArrowheads="1"/>
          </p:cNvSpPr>
          <p:nvPr/>
        </p:nvSpPr>
        <p:spPr bwMode="auto">
          <a:xfrm>
            <a:off x="873125" y="3387725"/>
            <a:ext cx="1384300" cy="2971800"/>
          </a:xfrm>
          <a:prstGeom prst="rect">
            <a:avLst/>
          </a:prstGeom>
          <a:noFill/>
          <a:ln>
            <a:noFill/>
          </a:ln>
          <a:effectLst>
            <a:outerShdw blurRad="63500" dist="99190" dir="3011666"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18900" u="none">
                <a:solidFill>
                  <a:schemeClr val="tx2"/>
                </a:solidFill>
                <a:latin typeface="Times" charset="0"/>
              </a:rPr>
              <a:t>7</a:t>
            </a:r>
          </a:p>
        </p:txBody>
      </p:sp>
      <p:sp>
        <p:nvSpPr>
          <p:cNvPr id="28674"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28675"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28676" name="Rectangle 4"/>
          <p:cNvSpPr>
            <a:spLocks noGrp="1" noChangeArrowheads="1"/>
          </p:cNvSpPr>
          <p:nvPr>
            <p:ph type="ctrTitle"/>
          </p:nvPr>
        </p:nvSpPr>
        <p:spPr bwMode="auto">
          <a:xfrm>
            <a:off x="654050" y="1581150"/>
            <a:ext cx="7772400" cy="1143000"/>
          </a:xfrm>
          <a:noFill/>
          <a:ln/>
          <a:effectLst>
            <a:outerShdw blurRad="63500"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ja-JP" altLang="en-US" sz="5400" i="1">
                <a:solidFill>
                  <a:srgbClr val="FAFD00"/>
                </a:solidFill>
                <a:latin typeface="Arial"/>
              </a:rPr>
              <a:t>“</a:t>
            </a:r>
            <a:r>
              <a:rPr lang="en-US" sz="5400" i="1">
                <a:solidFill>
                  <a:srgbClr val="FAFD00"/>
                </a:solidFill>
              </a:rPr>
              <a:t>Nizhii Bible File</a:t>
            </a:r>
            <a:r>
              <a:rPr lang="ja-JP" altLang="en-US" sz="5400" i="1">
                <a:solidFill>
                  <a:srgbClr val="FAFD00"/>
                </a:solidFill>
                <a:latin typeface="Arial"/>
              </a:rPr>
              <a:t>”</a:t>
            </a:r>
            <a:r>
              <a:rPr lang="en-US" sz="5400" i="1">
                <a:solidFill>
                  <a:srgbClr val="FAFD00"/>
                </a:solidFill>
              </a:rPr>
              <a:t> Hruprakocho</a:t>
            </a:r>
          </a:p>
        </p:txBody>
      </p:sp>
      <p:sp>
        <p:nvSpPr>
          <p:cNvPr id="28690" name="Rectangle 18"/>
          <p:cNvSpPr>
            <a:spLocks noChangeArrowheads="1"/>
          </p:cNvSpPr>
          <p:nvPr/>
        </p:nvSpPr>
        <p:spPr bwMode="auto">
          <a:xfrm>
            <a:off x="2443163" y="3338513"/>
            <a:ext cx="6173787" cy="17732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lstStyle/>
          <a:p>
            <a:pPr marL="342900" indent="-342900" algn="l">
              <a:spcBef>
                <a:spcPct val="20000"/>
              </a:spcBef>
              <a:buClr>
                <a:schemeClr val="accent2"/>
              </a:buClr>
              <a:buSzPct val="75000"/>
              <a:buFont typeface="Monotype Sorts" charset="0"/>
              <a:buNone/>
            </a:pPr>
            <a:r>
              <a:rPr lang="en-US" sz="17200" u="none">
                <a:solidFill>
                  <a:schemeClr val="tx1"/>
                </a:solidFill>
                <a:effectLst>
                  <a:outerShdw blurRad="38100" dist="38100" dir="2700000" algn="tl">
                    <a:srgbClr val="000000"/>
                  </a:outerShdw>
                </a:effectLst>
              </a:rPr>
              <a:t>= </a:t>
            </a:r>
            <a:r>
              <a:rPr lang="en-US" sz="17200" u="none">
                <a:solidFill>
                  <a:srgbClr val="FF6600"/>
                </a:solidFill>
                <a:effectLst>
                  <a:outerShdw blurRad="38100" dist="38100" dir="2700000" algn="tl">
                    <a:srgbClr val="000000"/>
                  </a:outerShdw>
                </a:effectLst>
              </a:rPr>
              <a:t>4</a:t>
            </a:r>
            <a:r>
              <a:rPr lang="en-US" sz="15600" u="none">
                <a:solidFill>
                  <a:schemeClr val="tx1"/>
                </a:solidFill>
                <a:effectLst>
                  <a:outerShdw blurRad="38100" dist="38100" dir="2700000" algn="tl">
                    <a:srgbClr val="000000"/>
                  </a:outerShdw>
                </a:effectLst>
              </a:rPr>
              <a:t>+</a:t>
            </a:r>
            <a:r>
              <a:rPr lang="en-US" sz="17200" u="none">
                <a:solidFill>
                  <a:srgbClr val="33CC33"/>
                </a:solidFill>
                <a:effectLst>
                  <a:outerShdw blurRad="38100" dist="38100" dir="2700000" algn="tl">
                    <a:srgbClr val="000000"/>
                  </a:outerShdw>
                </a:effectLst>
              </a:rPr>
              <a:t>3</a:t>
            </a:r>
            <a:endParaRPr lang="en-US" sz="17200" u="none">
              <a:solidFill>
                <a:schemeClr val="tx1"/>
              </a:solidFill>
              <a:effectLst>
                <a:outerShdw blurRad="38100" dist="38100" dir="2700000" algn="tl">
                  <a:srgbClr val="000000"/>
                </a:outerShdw>
              </a:effectLst>
            </a:endParaRPr>
          </a:p>
        </p:txBody>
      </p:sp>
      <p:sp>
        <p:nvSpPr>
          <p:cNvPr id="28694" name="Line 22"/>
          <p:cNvSpPr>
            <a:spLocks noChangeShapeType="1"/>
          </p:cNvSpPr>
          <p:nvPr/>
        </p:nvSpPr>
        <p:spPr bwMode="auto">
          <a:xfrm>
            <a:off x="1409700" y="4862513"/>
            <a:ext cx="617538" cy="1587"/>
          </a:xfrm>
          <a:prstGeom prst="line">
            <a:avLst/>
          </a:prstGeom>
          <a:noFill/>
          <a:ln w="76200">
            <a:solidFill>
              <a:srgbClr val="FC0128"/>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28698" name="Text Box 2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28700" name="Text Box 2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28701" name="Text Box 29"/>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28702" name="Text Box 3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41</a:t>
            </a:r>
          </a:p>
        </p:txBody>
      </p:sp>
      <p:sp>
        <p:nvSpPr>
          <p:cNvPr id="28704" name="Text Box 32"/>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
        <p:nvSpPr>
          <p:cNvPr id="28705" name="Text Box 33"/>
          <p:cNvSpPr txBox="1">
            <a:spLocks noChangeArrowheads="1"/>
          </p:cNvSpPr>
          <p:nvPr/>
        </p:nvSpPr>
        <p:spPr bwMode="auto">
          <a:xfrm>
            <a:off x="8743950"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additive="base">
                                        <p:cTn id="7" dur="500" fill="hold"/>
                                        <p:tgtEl>
                                          <p:spTgt spid="28697"/>
                                        </p:tgtEl>
                                        <p:attrNameLst>
                                          <p:attrName>ppt_x</p:attrName>
                                        </p:attrNameLst>
                                      </p:cBhvr>
                                      <p:tavLst>
                                        <p:tav tm="0">
                                          <p:val>
                                            <p:strVal val="1+#ppt_w/2"/>
                                          </p:val>
                                        </p:tav>
                                        <p:tav tm="100000">
                                          <p:val>
                                            <p:strVal val="#ppt_x"/>
                                          </p:val>
                                        </p:tav>
                                      </p:tavLst>
                                    </p:anim>
                                    <p:anim calcmode="lin" valueType="num">
                                      <p:cBhvr additive="base">
                                        <p:cTn id="8" dur="500" fill="hold"/>
                                        <p:tgtEl>
                                          <p:spTgt spid="286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8694"/>
                                        </p:tgtEl>
                                        <p:attrNameLst>
                                          <p:attrName>style.visibility</p:attrName>
                                        </p:attrNameLst>
                                      </p:cBhvr>
                                      <p:to>
                                        <p:strVal val="visible"/>
                                      </p:to>
                                    </p:set>
                                    <p:anim calcmode="lin" valueType="num">
                                      <p:cBhvr>
                                        <p:cTn id="13" dur="1000" fill="hold"/>
                                        <p:tgtEl>
                                          <p:spTgt spid="28694"/>
                                        </p:tgtEl>
                                        <p:attrNameLst>
                                          <p:attrName>ppt_w</p:attrName>
                                        </p:attrNameLst>
                                      </p:cBhvr>
                                      <p:tavLst>
                                        <p:tav tm="0">
                                          <p:val>
                                            <p:fltVal val="0"/>
                                          </p:val>
                                        </p:tav>
                                        <p:tav tm="100000">
                                          <p:val>
                                            <p:strVal val="#ppt_w"/>
                                          </p:val>
                                        </p:tav>
                                      </p:tavLst>
                                    </p:anim>
                                    <p:anim calcmode="lin" valueType="num">
                                      <p:cBhvr>
                                        <p:cTn id="14" dur="1000" fill="hold"/>
                                        <p:tgtEl>
                                          <p:spTgt spid="28694"/>
                                        </p:tgtEl>
                                        <p:attrNameLst>
                                          <p:attrName>ppt_h</p:attrName>
                                        </p:attrNameLst>
                                      </p:cBhvr>
                                      <p:tavLst>
                                        <p:tav tm="0">
                                          <p:val>
                                            <p:fltVal val="0"/>
                                          </p:val>
                                        </p:tav>
                                        <p:tav tm="100000">
                                          <p:val>
                                            <p:strVal val="#ppt_h"/>
                                          </p:val>
                                        </p:tav>
                                      </p:tavLst>
                                    </p:anim>
                                    <p:anim calcmode="lin" valueType="num">
                                      <p:cBhvr>
                                        <p:cTn id="15" dur="1000" fill="hold"/>
                                        <p:tgtEl>
                                          <p:spTgt spid="2869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690"/>
                                        </p:tgtEl>
                                        <p:attrNameLst>
                                          <p:attrName>style.visibility</p:attrName>
                                        </p:attrNameLst>
                                      </p:cBhvr>
                                      <p:to>
                                        <p:strVal val="visible"/>
                                      </p:to>
                                    </p:set>
                                    <p:animEffect transition="in" filter="wipe(left)">
                                      <p:cBhvr>
                                        <p:cTn id="21"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utoUpdateAnimBg="0"/>
      <p:bldP spid="28690" grpId="0" autoUpdateAnimBg="0"/>
      <p:bldP spid="2869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3072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0724" name="Rectangle 4"/>
          <p:cNvSpPr>
            <a:spLocks noChangeArrowheads="1"/>
          </p:cNvSpPr>
          <p:nvPr/>
        </p:nvSpPr>
        <p:spPr bwMode="auto">
          <a:xfrm>
            <a:off x="654050" y="1581150"/>
            <a:ext cx="77724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nchor="ctr"/>
          <a:lstStyle/>
          <a:p>
            <a:r>
              <a:rPr lang="ja-JP" altLang="en-US" sz="5400" i="1" u="none">
                <a:solidFill>
                  <a:srgbClr val="FAFD00"/>
                </a:solidFill>
                <a:effectLst>
                  <a:outerShdw blurRad="38100" dist="38100" dir="2700000" algn="tl">
                    <a:srgbClr val="000000"/>
                  </a:outerShdw>
                </a:effectLst>
                <a:latin typeface="Arial"/>
              </a:rPr>
              <a:t>“</a:t>
            </a:r>
            <a:r>
              <a:rPr lang="en-US" sz="5400" i="1" u="none">
                <a:solidFill>
                  <a:srgbClr val="FAFD00"/>
                </a:solidFill>
                <a:effectLst>
                  <a:outerShdw blurRad="38100" dist="38100" dir="2700000" algn="tl">
                    <a:srgbClr val="000000"/>
                  </a:outerShdw>
                </a:effectLst>
                <a:latin typeface="Times" charset="0"/>
              </a:rPr>
              <a:t>Nizhii Bible File</a:t>
            </a:r>
            <a:r>
              <a:rPr lang="ja-JP" altLang="en-US" sz="5400" i="1" u="none">
                <a:solidFill>
                  <a:srgbClr val="FAFD00"/>
                </a:solidFill>
                <a:effectLst>
                  <a:outerShdw blurRad="38100" dist="38100" dir="2700000" algn="tl">
                    <a:srgbClr val="000000"/>
                  </a:outerShdw>
                </a:effectLst>
                <a:latin typeface="Arial"/>
              </a:rPr>
              <a:t>”</a:t>
            </a:r>
            <a:r>
              <a:rPr lang="en-US" sz="5400" i="1" u="none">
                <a:solidFill>
                  <a:srgbClr val="FAFD00"/>
                </a:solidFill>
                <a:effectLst>
                  <a:outerShdw blurRad="38100" dist="38100" dir="2700000" algn="tl">
                    <a:srgbClr val="000000"/>
                  </a:outerShdw>
                </a:effectLst>
                <a:latin typeface="Times" charset="0"/>
              </a:rPr>
              <a:t> Hruprakocho</a:t>
            </a:r>
          </a:p>
        </p:txBody>
      </p:sp>
      <p:sp>
        <p:nvSpPr>
          <p:cNvPr id="30725" name="Rectangle 5"/>
          <p:cNvSpPr>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b="1" u="none"/>
          </a:p>
        </p:txBody>
      </p:sp>
      <p:sp>
        <p:nvSpPr>
          <p:cNvPr id="30726" name="Rectangle 6"/>
          <p:cNvSpPr>
            <a:spLocks noChangeArrowheads="1"/>
          </p:cNvSpPr>
          <p:nvPr/>
        </p:nvSpPr>
        <p:spPr bwMode="auto">
          <a:xfrm>
            <a:off x="17463" y="3206750"/>
            <a:ext cx="9042400" cy="17526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lstStyle/>
          <a:p>
            <a:pPr marL="342900" indent="-342900">
              <a:spcBef>
                <a:spcPct val="20000"/>
              </a:spcBef>
            </a:pPr>
            <a:r>
              <a:rPr lang="en-US" sz="15600" b="1" u="none">
                <a:solidFill>
                  <a:srgbClr val="E8EC39"/>
                </a:solidFill>
                <a:effectLst>
                  <a:outerShdw blurRad="38100" dist="38100" dir="2700000" algn="tl">
                    <a:srgbClr val="000000"/>
                  </a:outerShdw>
                </a:effectLst>
              </a:rPr>
              <a:t>C</a:t>
            </a:r>
            <a:r>
              <a:rPr lang="en-US" sz="15600" b="1" u="none">
                <a:solidFill>
                  <a:srgbClr val="00FF00"/>
                </a:solidFill>
                <a:effectLst>
                  <a:outerShdw blurRad="38100" dist="38100" dir="2700000" algn="tl">
                    <a:srgbClr val="000000"/>
                  </a:outerShdw>
                </a:effectLst>
              </a:rPr>
              <a:t> </a:t>
            </a:r>
            <a:r>
              <a:rPr lang="en-US" sz="15600" b="1" u="none">
                <a:solidFill>
                  <a:srgbClr val="FF5008"/>
                </a:solidFill>
                <a:effectLst>
                  <a:outerShdw blurRad="38100" dist="38100" dir="2700000" algn="tl">
                    <a:srgbClr val="000000"/>
                  </a:outerShdw>
                </a:effectLst>
              </a:rPr>
              <a:t>4</a:t>
            </a:r>
            <a:r>
              <a:rPr lang="en-US" sz="15600" b="1" u="none">
                <a:solidFill>
                  <a:srgbClr val="00FF00"/>
                </a:solidFill>
                <a:effectLst>
                  <a:outerShdw blurRad="38100" dist="38100" dir="2700000" algn="tl">
                    <a:srgbClr val="000000"/>
                  </a:outerShdw>
                </a:effectLst>
              </a:rPr>
              <a:t> 3 </a:t>
            </a:r>
            <a:r>
              <a:rPr lang="en-US" sz="15600" b="1" u="none">
                <a:solidFill>
                  <a:schemeClr val="accent1"/>
                </a:solidFill>
                <a:effectLst>
                  <a:outerShdw blurRad="38100" dist="38100" dir="2700000" algn="tl">
                    <a:srgbClr val="000000"/>
                  </a:outerShdw>
                </a:effectLst>
              </a:rPr>
              <a:t>M</a:t>
            </a:r>
            <a:r>
              <a:rPr lang="en-US" sz="15600" b="1" u="none">
                <a:solidFill>
                  <a:srgbClr val="00FF00"/>
                </a:solidFill>
                <a:effectLst>
                  <a:outerShdw blurRad="38100" dist="38100" dir="2700000" algn="tl">
                    <a:srgbClr val="000000"/>
                  </a:outerShdw>
                </a:effectLst>
              </a:rPr>
              <a:t> </a:t>
            </a:r>
            <a:r>
              <a:rPr lang="en-US" sz="15600" b="1" u="none">
                <a:solidFill>
                  <a:schemeClr val="hlink"/>
                </a:solidFill>
                <a:effectLst>
                  <a:outerShdw blurRad="38100" dist="38100" dir="2700000" algn="tl">
                    <a:srgbClr val="000000"/>
                  </a:outerShdw>
                </a:effectLst>
              </a:rPr>
              <a:t>J</a:t>
            </a:r>
            <a:r>
              <a:rPr lang="en-US" sz="15600" b="1" u="none">
                <a:solidFill>
                  <a:srgbClr val="00FF00"/>
                </a:solidFill>
                <a:effectLst>
                  <a:outerShdw blurRad="38100" dist="38100" dir="2700000" algn="tl">
                    <a:srgbClr val="000000"/>
                  </a:outerShdw>
                </a:effectLst>
              </a:rPr>
              <a:t> </a:t>
            </a:r>
          </a:p>
        </p:txBody>
      </p:sp>
      <p:sp>
        <p:nvSpPr>
          <p:cNvPr id="30729" name="Rectangle 9"/>
          <p:cNvSpPr>
            <a:spLocks noChangeArrowheads="1"/>
          </p:cNvSpPr>
          <p:nvPr/>
        </p:nvSpPr>
        <p:spPr bwMode="auto">
          <a:xfrm>
            <a:off x="6350" y="3201988"/>
            <a:ext cx="9042400" cy="17526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lstStyle/>
          <a:p>
            <a:pPr marL="342900" indent="-342900">
              <a:spcBef>
                <a:spcPct val="20000"/>
              </a:spcBef>
            </a:pPr>
            <a:r>
              <a:rPr lang="en-US" sz="15600" b="1" u="none">
                <a:solidFill>
                  <a:srgbClr val="E8EC39"/>
                </a:solidFill>
                <a:effectLst>
                  <a:outerShdw blurRad="38100" dist="38100" dir="2700000" algn="tl">
                    <a:srgbClr val="000000"/>
                  </a:outerShdw>
                </a:effectLst>
              </a:rPr>
              <a:t>C</a:t>
            </a:r>
            <a:r>
              <a:rPr lang="en-US" sz="15600" b="1" u="none">
                <a:solidFill>
                  <a:srgbClr val="00FF00"/>
                </a:solidFill>
                <a:effectLst>
                  <a:outerShdw blurRad="38100" dist="38100" dir="2700000" algn="tl">
                    <a:srgbClr val="000000"/>
                  </a:outerShdw>
                </a:effectLst>
              </a:rPr>
              <a:t> </a:t>
            </a:r>
            <a:r>
              <a:rPr lang="en-US" sz="15600" b="1" u="none">
                <a:solidFill>
                  <a:srgbClr val="FF5008"/>
                </a:solidFill>
                <a:effectLst>
                  <a:outerShdw blurRad="38100" dist="38100" dir="2700000" algn="tl">
                    <a:srgbClr val="000000"/>
                  </a:outerShdw>
                </a:effectLst>
              </a:rPr>
              <a:t>4</a:t>
            </a:r>
            <a:r>
              <a:rPr lang="en-US" sz="15600" b="1" u="none">
                <a:solidFill>
                  <a:srgbClr val="00FF00"/>
                </a:solidFill>
                <a:effectLst>
                  <a:outerShdw blurRad="38100" dist="38100" dir="2700000" algn="tl">
                    <a:srgbClr val="000000"/>
                  </a:outerShdw>
                </a:effectLst>
              </a:rPr>
              <a:t> 3 </a:t>
            </a:r>
            <a:r>
              <a:rPr lang="en-US" sz="15600" b="1" u="none">
                <a:solidFill>
                  <a:schemeClr val="accent1"/>
                </a:solidFill>
                <a:effectLst>
                  <a:outerShdw blurRad="38100" dist="38100" dir="2700000" algn="tl">
                    <a:srgbClr val="000000"/>
                  </a:outerShdw>
                </a:effectLst>
              </a:rPr>
              <a:t>M</a:t>
            </a:r>
            <a:r>
              <a:rPr lang="en-US" sz="15600" b="1" u="none">
                <a:solidFill>
                  <a:srgbClr val="00FF00"/>
                </a:solidFill>
                <a:effectLst>
                  <a:outerShdw blurRad="38100" dist="38100" dir="2700000" algn="tl">
                    <a:srgbClr val="000000"/>
                  </a:outerShdw>
                </a:effectLst>
              </a:rPr>
              <a:t> </a:t>
            </a:r>
            <a:r>
              <a:rPr lang="en-US" sz="15600" b="1" u="none">
                <a:solidFill>
                  <a:schemeClr val="hlink"/>
                </a:solidFill>
                <a:effectLst>
                  <a:outerShdw blurRad="38100" dist="38100" dir="2700000" algn="tl">
                    <a:srgbClr val="000000"/>
                  </a:outerShdw>
                </a:effectLst>
              </a:rPr>
              <a:t>J</a:t>
            </a:r>
            <a:r>
              <a:rPr lang="en-US" sz="15600" b="1" u="none">
                <a:solidFill>
                  <a:srgbClr val="00FF00"/>
                </a:solidFill>
                <a:effectLst>
                  <a:outerShdw blurRad="38100" dist="38100" dir="2700000" algn="tl">
                    <a:srgbClr val="000000"/>
                  </a:outerShdw>
                </a:effectLst>
              </a:rPr>
              <a:t> </a:t>
            </a:r>
          </a:p>
        </p:txBody>
      </p:sp>
      <p:sp>
        <p:nvSpPr>
          <p:cNvPr id="30730" name="Text Box 10"/>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30732" name="Text Box 12"/>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30733" name="Text Box 13"/>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30734" name="Text Box 14"/>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42</a:t>
            </a:r>
          </a:p>
        </p:txBody>
      </p:sp>
      <p:sp>
        <p:nvSpPr>
          <p:cNvPr id="30735" name="Text Box 15"/>
          <p:cNvSpPr txBox="1">
            <a:spLocks noChangeArrowheads="1"/>
          </p:cNvSpPr>
          <p:nvPr/>
        </p:nvSpPr>
        <p:spPr bwMode="auto">
          <a:xfrm>
            <a:off x="8721725"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1</a:t>
            </a:r>
          </a:p>
        </p:txBody>
      </p:sp>
      <p:sp>
        <p:nvSpPr>
          <p:cNvPr id="30737" name="Text Box 17"/>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anim calcmode="lin" valueType="num">
                                      <p:cBhvr>
                                        <p:cTn id="9" dur="500" fill="hold"/>
                                        <p:tgtEl>
                                          <p:spTgt spid="30726"/>
                                        </p:tgtEl>
                                        <p:attrNameLst>
                                          <p:attrName>ppt_x</p:attrName>
                                        </p:attrNameLst>
                                      </p:cBhvr>
                                      <p:tavLst>
                                        <p:tav tm="0">
                                          <p:val>
                                            <p:fltVal val="0.5"/>
                                          </p:val>
                                        </p:tav>
                                        <p:tav tm="100000">
                                          <p:val>
                                            <p:strVal val="#ppt_x"/>
                                          </p:val>
                                        </p:tav>
                                      </p:tavLst>
                                    </p:anim>
                                    <p:anim calcmode="lin" valueType="num">
                                      <p:cBhvr>
                                        <p:cTn id="10" dur="500" fill="hold"/>
                                        <p:tgtEl>
                                          <p:spTgt spid="3072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0729"/>
                                        </p:tgtEl>
                                        <p:attrNameLst>
                                          <p:attrName>style.visibility</p:attrName>
                                        </p:attrNameLst>
                                      </p:cBhvr>
                                      <p:to>
                                        <p:strVal val="visible"/>
                                      </p:to>
                                    </p:set>
                                    <p:anim calcmode="lin" valueType="num">
                                      <p:cBhvr>
                                        <p:cTn id="15" dur="500" fill="hold"/>
                                        <p:tgtEl>
                                          <p:spTgt spid="30729"/>
                                        </p:tgtEl>
                                        <p:attrNameLst>
                                          <p:attrName>ppt_w</p:attrName>
                                        </p:attrNameLst>
                                      </p:cBhvr>
                                      <p:tavLst>
                                        <p:tav tm="0">
                                          <p:val>
                                            <p:fltVal val="0"/>
                                          </p:val>
                                        </p:tav>
                                        <p:tav tm="100000">
                                          <p:val>
                                            <p:strVal val="#ppt_w"/>
                                          </p:val>
                                        </p:tav>
                                      </p:tavLst>
                                    </p:anim>
                                    <p:anim calcmode="lin" valueType="num">
                                      <p:cBhvr>
                                        <p:cTn id="16" dur="500" fill="hold"/>
                                        <p:tgtEl>
                                          <p:spTgt spid="30729"/>
                                        </p:tgtEl>
                                        <p:attrNameLst>
                                          <p:attrName>ppt_h</p:attrName>
                                        </p:attrNameLst>
                                      </p:cBhvr>
                                      <p:tavLst>
                                        <p:tav tm="0">
                                          <p:val>
                                            <p:fltVal val="0"/>
                                          </p:val>
                                        </p:tav>
                                        <p:tav tm="100000">
                                          <p:val>
                                            <p:strVal val="#ppt_h"/>
                                          </p:val>
                                        </p:tav>
                                      </p:tavLst>
                                    </p:anim>
                                    <p:anim calcmode="lin" valueType="num">
                                      <p:cBhvr>
                                        <p:cTn id="17" dur="500" fill="hold"/>
                                        <p:tgtEl>
                                          <p:spTgt spid="30729"/>
                                        </p:tgtEl>
                                        <p:attrNameLst>
                                          <p:attrName>ppt_x</p:attrName>
                                        </p:attrNameLst>
                                      </p:cBhvr>
                                      <p:tavLst>
                                        <p:tav tm="0">
                                          <p:val>
                                            <p:fltVal val="0.5"/>
                                          </p:val>
                                        </p:tav>
                                        <p:tav tm="100000">
                                          <p:val>
                                            <p:strVal val="#ppt_x"/>
                                          </p:val>
                                        </p:tav>
                                      </p:tavLst>
                                    </p:anim>
                                    <p:anim calcmode="lin" valueType="num">
                                      <p:cBhvr>
                                        <p:cTn id="18" dur="500" fill="hold"/>
                                        <p:tgtEl>
                                          <p:spTgt spid="307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P spid="3072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7772400" cy="1143000"/>
          </a:xfrm>
          <a:noFill/>
          <a:ln/>
          <a:effectLst>
            <a:outerShdw blurRad="63500"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a:solidFill>
                  <a:srgbClr val="FAFD00"/>
                </a:solidFill>
              </a:rPr>
              <a:t>5 Motsii Chiipe:</a:t>
            </a:r>
          </a:p>
        </p:txBody>
      </p:sp>
      <p:sp>
        <p:nvSpPr>
          <p:cNvPr id="31748"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3174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nvGrpSpPr>
          <p:cNvPr id="31803" name="Group 59"/>
          <p:cNvGrpSpPr>
            <a:grpSpLocks/>
          </p:cNvGrpSpPr>
          <p:nvPr/>
        </p:nvGrpSpPr>
        <p:grpSpPr bwMode="auto">
          <a:xfrm>
            <a:off x="2171700" y="5046663"/>
            <a:ext cx="4189413" cy="1006475"/>
            <a:chOff x="1368" y="3179"/>
            <a:chExt cx="2639" cy="634"/>
          </a:xfrm>
        </p:grpSpPr>
        <p:sp>
          <p:nvSpPr>
            <p:cNvPr id="31760" name="Text Box 16"/>
            <p:cNvSpPr txBox="1">
              <a:spLocks noChangeArrowheads="1"/>
            </p:cNvSpPr>
            <p:nvPr/>
          </p:nvSpPr>
          <p:spPr bwMode="auto">
            <a:xfrm>
              <a:off x="1904" y="3179"/>
              <a:ext cx="2103"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000" b="1" u="none">
                  <a:solidFill>
                    <a:schemeClr val="tx1"/>
                  </a:solidFill>
                  <a:effectLst>
                    <a:outerShdw blurRad="38100" dist="38100" dir="2700000" algn="tl">
                      <a:srgbClr val="000000"/>
                    </a:outerShdw>
                  </a:effectLst>
                </a:rPr>
                <a:t>J</a:t>
              </a:r>
              <a:r>
                <a:rPr lang="en-US" sz="4800" b="1" u="none">
                  <a:solidFill>
                    <a:schemeClr val="tx1"/>
                  </a:solidFill>
                  <a:effectLst>
                    <a:outerShdw blurRad="38100" dist="38100" dir="2700000" algn="tl">
                      <a:srgbClr val="000000"/>
                    </a:outerShdw>
                  </a:effectLst>
                </a:rPr>
                <a:t> </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JISU  </a:t>
              </a:r>
              <a:endParaRPr lang="en-US" sz="4800" b="1" u="none">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31802" name="Group 58"/>
          <p:cNvGrpSpPr>
            <a:grpSpLocks/>
          </p:cNvGrpSpPr>
          <p:nvPr/>
        </p:nvGrpSpPr>
        <p:grpSpPr bwMode="auto">
          <a:xfrm>
            <a:off x="1128713" y="4081463"/>
            <a:ext cx="7732712" cy="1006475"/>
            <a:chOff x="711" y="2571"/>
            <a:chExt cx="4871" cy="634"/>
          </a:xfrm>
        </p:grpSpPr>
        <p:sp>
          <p:nvSpPr>
            <p:cNvPr id="31759" name="Text Box 15"/>
            <p:cNvSpPr txBox="1">
              <a:spLocks noChangeArrowheads="1"/>
            </p:cNvSpPr>
            <p:nvPr/>
          </p:nvSpPr>
          <p:spPr bwMode="auto">
            <a:xfrm>
              <a:off x="711" y="2571"/>
              <a:ext cx="4871"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000" b="1" u="none">
                  <a:solidFill>
                    <a:schemeClr val="accent1"/>
                  </a:solidFill>
                  <a:effectLst>
                    <a:outerShdw blurRad="38100" dist="38100" dir="2700000" algn="tl">
                      <a:srgbClr val="000000"/>
                    </a:outerShdw>
                  </a:effectLst>
                </a:rPr>
                <a:t>        M</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a:t>
              </a:r>
              <a:r>
                <a:rPr lang="en-US" sz="4400" b="1" u="none">
                  <a:solidFill>
                    <a:srgbClr val="EDF636"/>
                  </a:solidFill>
                  <a:effectLst>
                    <a:outerShdw blurRad="38100" dist="38100" dir="2700000" algn="tl">
                      <a:srgbClr val="000000"/>
                    </a:outerShdw>
                  </a:effectLst>
                </a:rPr>
                <a:t>MAKRA KOBU  </a:t>
              </a:r>
              <a:endParaRPr lang="en-US" sz="4400" b="1" u="none">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31801" name="Group 57"/>
          <p:cNvGrpSpPr>
            <a:grpSpLocks/>
          </p:cNvGrpSpPr>
          <p:nvPr/>
        </p:nvGrpSpPr>
        <p:grpSpPr bwMode="auto">
          <a:xfrm>
            <a:off x="2184400" y="3190875"/>
            <a:ext cx="5556250" cy="1006475"/>
            <a:chOff x="1376" y="2010"/>
            <a:chExt cx="3500" cy="634"/>
          </a:xfrm>
        </p:grpSpPr>
        <p:sp>
          <p:nvSpPr>
            <p:cNvPr id="31758" name="Text Box 14"/>
            <p:cNvSpPr txBox="1">
              <a:spLocks noChangeArrowheads="1"/>
            </p:cNvSpPr>
            <p:nvPr/>
          </p:nvSpPr>
          <p:spPr bwMode="auto">
            <a:xfrm>
              <a:off x="1834" y="2010"/>
              <a:ext cx="3042" cy="634"/>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000" b="1" u="none">
                  <a:solidFill>
                    <a:srgbClr val="07DD3A"/>
                  </a:solidFill>
                  <a:effectLst>
                    <a:outerShdw blurRad="38100" dist="38100" dir="2700000" algn="tl">
                      <a:srgbClr val="000000"/>
                    </a:outerShdw>
                  </a:effectLst>
                </a:rPr>
                <a:t>3</a:t>
              </a:r>
              <a:r>
                <a:rPr lang="en-US" sz="4800" b="1" u="none">
                  <a:solidFill>
                    <a:srgbClr val="07DD3A"/>
                  </a:solidFill>
                  <a:effectLst>
                    <a:outerShdw blurRad="38100" dist="38100" dir="2700000" algn="tl">
                      <a:srgbClr val="000000"/>
                    </a:outerShdw>
                  </a:effectLst>
                </a:rPr>
                <a:t> </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SOCIETY</a:t>
              </a:r>
              <a:endParaRPr lang="en-US" sz="4800" b="1" u="none">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endParaRPr lang="en-US"/>
            </a:p>
          </p:txBody>
        </p:sp>
      </p:grpSp>
      <p:grpSp>
        <p:nvGrpSpPr>
          <p:cNvPr id="31800" name="Group 56"/>
          <p:cNvGrpSpPr>
            <a:grpSpLocks/>
          </p:cNvGrpSpPr>
          <p:nvPr/>
        </p:nvGrpSpPr>
        <p:grpSpPr bwMode="auto">
          <a:xfrm>
            <a:off x="2184400" y="2332038"/>
            <a:ext cx="5010150" cy="1006475"/>
            <a:chOff x="1376" y="1469"/>
            <a:chExt cx="3156" cy="634"/>
          </a:xfrm>
        </p:grpSpPr>
        <p:sp>
          <p:nvSpPr>
            <p:cNvPr id="31757" name="Text Box 13"/>
            <p:cNvSpPr txBox="1">
              <a:spLocks noChangeArrowheads="1"/>
            </p:cNvSpPr>
            <p:nvPr/>
          </p:nvSpPr>
          <p:spPr bwMode="auto">
            <a:xfrm>
              <a:off x="1696" y="1469"/>
              <a:ext cx="2836" cy="63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000" b="1" u="none">
                  <a:solidFill>
                    <a:srgbClr val="EA304F"/>
                  </a:solidFill>
                  <a:effectLst>
                    <a:outerShdw blurRad="38100" dist="38100" dir="2700000" algn="tl">
                      <a:srgbClr val="000000"/>
                    </a:outerShdw>
                  </a:effectLst>
                </a:rPr>
                <a:t> 4</a:t>
              </a:r>
              <a:r>
                <a:rPr lang="en-US" sz="4800" b="1" u="none">
                  <a:solidFill>
                    <a:srgbClr val="EA304F"/>
                  </a:solidFill>
                  <a:effectLst>
                    <a:outerShdw blurRad="38100" dist="38100" dir="2700000" algn="tl">
                      <a:srgbClr val="000000"/>
                    </a:outerShdw>
                  </a:effectLst>
                </a:rPr>
                <a:t> </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OMEI</a:t>
              </a:r>
              <a:r>
                <a:rPr lang="en-US" sz="4400" b="1" u="none">
                  <a:solidFill>
                    <a:srgbClr val="EDF636"/>
                  </a:solidFill>
                  <a:effectLst>
                    <a:outerShdw blurRad="38100" dist="38100" dir="2700000" algn="tl">
                      <a:srgbClr val="000000"/>
                    </a:outerShdw>
                  </a:effectLst>
                </a:rPr>
                <a:t>       </a:t>
              </a:r>
              <a:endParaRPr lang="en-US" sz="4400" b="1" u="none">
                <a:effectLst>
                  <a:outerShdw blurRad="38100" dist="38100" dir="2700000" algn="tl">
                    <a:srgbClr val="000000"/>
                  </a:outerShdw>
                </a:effectLst>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endParaRPr lang="en-US"/>
            </a:p>
          </p:txBody>
        </p:sp>
      </p:grpSp>
      <p:grpSp>
        <p:nvGrpSpPr>
          <p:cNvPr id="31799" name="Group 55"/>
          <p:cNvGrpSpPr>
            <a:grpSpLocks/>
          </p:cNvGrpSpPr>
          <p:nvPr/>
        </p:nvGrpSpPr>
        <p:grpSpPr bwMode="auto">
          <a:xfrm>
            <a:off x="2251075" y="1501775"/>
            <a:ext cx="5580063" cy="914400"/>
            <a:chOff x="1360" y="938"/>
            <a:chExt cx="3515" cy="576"/>
          </a:xfrm>
        </p:grpSpPr>
        <p:sp>
          <p:nvSpPr>
            <p:cNvPr id="31787" name="Text Box 43"/>
            <p:cNvSpPr txBox="1">
              <a:spLocks noChangeArrowheads="1"/>
            </p:cNvSpPr>
            <p:nvPr/>
          </p:nvSpPr>
          <p:spPr bwMode="auto">
            <a:xfrm>
              <a:off x="1754" y="938"/>
              <a:ext cx="3121" cy="576"/>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5400" b="1" u="none">
                  <a:solidFill>
                    <a:srgbClr val="EDF636"/>
                  </a:solidFill>
                  <a:effectLst>
                    <a:outerShdw blurRad="38100" dist="38100" dir="2700000" algn="tl">
                      <a:srgbClr val="000000"/>
                    </a:outerShdw>
                  </a:effectLst>
                </a:rPr>
                <a:t>C</a:t>
              </a:r>
              <a:r>
                <a:rPr lang="en-US" sz="4800" b="1" u="none">
                  <a:solidFill>
                    <a:srgbClr val="EDF636"/>
                  </a:solidFill>
                  <a:effectLst>
                    <a:outerShdw blurRad="38100" dist="38100" dir="2700000" algn="tl">
                      <a:srgbClr val="000000"/>
                    </a:outerShdw>
                  </a:effectLst>
                </a:rPr>
                <a:t> </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a:t>
              </a:r>
              <a:r>
                <a:rPr lang="en-US" sz="3200" b="1" u="none">
                  <a:solidFill>
                    <a:srgbClr val="EDF636"/>
                  </a:solidFill>
                  <a:effectLst>
                    <a:outerShdw blurRad="38100" dist="38100" dir="2700000" algn="tl">
                      <a:srgbClr val="000000"/>
                    </a:outerShdw>
                  </a:effectLst>
                </a:rPr>
                <a:t>CHIIJIIPHE KOSO</a:t>
              </a:r>
              <a:endParaRPr lang="en-US" sz="3200" b="1" u="none">
                <a:effectLst>
                  <a:outerShdw blurRad="38100" dist="38100" dir="2700000" algn="tl">
                    <a:srgbClr val="000000"/>
                  </a:outerShdw>
                </a:effectLst>
              </a:endParaRP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endParaRPr lang="en-US"/>
            </a:p>
          </p:txBody>
        </p:sp>
      </p:grpSp>
      <p:sp>
        <p:nvSpPr>
          <p:cNvPr id="31791" name="Text Box 47"/>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31793" name="Text Box 49"/>
          <p:cNvSpPr txBox="1">
            <a:spLocks noChangeArrowheads="1"/>
          </p:cNvSpPr>
          <p:nvPr/>
        </p:nvSpPr>
        <p:spPr bwMode="auto">
          <a:xfrm>
            <a:off x="85534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31794" name="Text Box 50"/>
          <p:cNvSpPr txBox="1">
            <a:spLocks noChangeArrowheads="1"/>
          </p:cNvSpPr>
          <p:nvPr/>
        </p:nvSpPr>
        <p:spPr bwMode="auto">
          <a:xfrm>
            <a:off x="80597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31796" name="Text Box 52"/>
          <p:cNvSpPr txBox="1">
            <a:spLocks noChangeArrowheads="1"/>
          </p:cNvSpPr>
          <p:nvPr/>
        </p:nvSpPr>
        <p:spPr bwMode="auto">
          <a:xfrm>
            <a:off x="8740775" y="639445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5</a:t>
            </a:r>
          </a:p>
        </p:txBody>
      </p:sp>
      <p:sp>
        <p:nvSpPr>
          <p:cNvPr id="31798" name="Text Box 54"/>
          <p:cNvSpPr txBox="1">
            <a:spLocks noChangeArrowheads="1"/>
          </p:cNvSpPr>
          <p:nvPr/>
        </p:nvSpPr>
        <p:spPr bwMode="auto">
          <a:xfrm>
            <a:off x="68119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
        <p:nvSpPr>
          <p:cNvPr id="31804" name="Text Box 6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43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1799"/>
                                        </p:tgtEl>
                                        <p:attrNameLst>
                                          <p:attrName>style.visibility</p:attrName>
                                        </p:attrNameLst>
                                      </p:cBhvr>
                                      <p:to>
                                        <p:strVal val="visible"/>
                                      </p:to>
                                    </p:set>
                                    <p:animEffect transition="in" filter="wipe(left)">
                                      <p:cBhvr>
                                        <p:cTn id="15" dur="500"/>
                                        <p:tgtEl>
                                          <p:spTgt spid="317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1800"/>
                                        </p:tgtEl>
                                        <p:attrNameLst>
                                          <p:attrName>style.visibility</p:attrName>
                                        </p:attrNameLst>
                                      </p:cBhvr>
                                      <p:to>
                                        <p:strVal val="visible"/>
                                      </p:to>
                                    </p:set>
                                    <p:animEffect transition="in" filter="wipe(left)">
                                      <p:cBhvr>
                                        <p:cTn id="20" dur="500"/>
                                        <p:tgtEl>
                                          <p:spTgt spid="3180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1801"/>
                                        </p:tgtEl>
                                        <p:attrNameLst>
                                          <p:attrName>style.visibility</p:attrName>
                                        </p:attrNameLst>
                                      </p:cBhvr>
                                      <p:to>
                                        <p:strVal val="visible"/>
                                      </p:to>
                                    </p:set>
                                    <p:animEffect transition="in" filter="wipe(left)">
                                      <p:cBhvr>
                                        <p:cTn id="25" dur="500"/>
                                        <p:tgtEl>
                                          <p:spTgt spid="3180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1802"/>
                                        </p:tgtEl>
                                        <p:attrNameLst>
                                          <p:attrName>style.visibility</p:attrName>
                                        </p:attrNameLst>
                                      </p:cBhvr>
                                      <p:to>
                                        <p:strVal val="visible"/>
                                      </p:to>
                                    </p:set>
                                    <p:animEffect transition="in" filter="wipe(left)">
                                      <p:cBhvr>
                                        <p:cTn id="30" dur="500"/>
                                        <p:tgtEl>
                                          <p:spTgt spid="318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31803"/>
                                        </p:tgtEl>
                                        <p:attrNameLst>
                                          <p:attrName>style.visibility</p:attrName>
                                        </p:attrNameLst>
                                      </p:cBhvr>
                                      <p:to>
                                        <p:strVal val="visible"/>
                                      </p:to>
                                    </p:set>
                                    <p:animEffect transition="in" filter="wipe(left)">
                                      <p:cBhvr>
                                        <p:cTn id="35" dur="500"/>
                                        <p:tgtEl>
                                          <p:spTgt spid="31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xfrm>
            <a:off x="1119188" y="428625"/>
            <a:ext cx="7772400" cy="1143000"/>
          </a:xfrm>
          <a:noFill/>
          <a:ln/>
          <a:effectLst>
            <a:outerShdw blurRad="63500"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a:solidFill>
                  <a:srgbClr val="FAFD00"/>
                </a:solidFill>
              </a:rPr>
              <a:t>5 Motsii Chiipe:</a:t>
            </a:r>
          </a:p>
        </p:txBody>
      </p:sp>
      <p:sp>
        <p:nvSpPr>
          <p:cNvPr id="128003"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128004"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128021" name="Text Box 21"/>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28023" name="Text Box 23"/>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128024" name="Text Box 24"/>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128025" name="Text Box 25"/>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44</a:t>
            </a:r>
          </a:p>
        </p:txBody>
      </p:sp>
      <p:sp>
        <p:nvSpPr>
          <p:cNvPr id="128026" name="Text Box 26"/>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6</a:t>
            </a:r>
          </a:p>
        </p:txBody>
      </p:sp>
      <p:sp>
        <p:nvSpPr>
          <p:cNvPr id="128028" name="Text Box 28"/>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grpSp>
        <p:nvGrpSpPr>
          <p:cNvPr id="128029" name="Group 29"/>
          <p:cNvGrpSpPr>
            <a:grpSpLocks/>
          </p:cNvGrpSpPr>
          <p:nvPr/>
        </p:nvGrpSpPr>
        <p:grpSpPr bwMode="auto">
          <a:xfrm>
            <a:off x="2171700" y="5046663"/>
            <a:ext cx="4017963" cy="1006475"/>
            <a:chOff x="1368" y="3179"/>
            <a:chExt cx="2531" cy="634"/>
          </a:xfrm>
        </p:grpSpPr>
        <p:sp>
          <p:nvSpPr>
            <p:cNvPr id="128030" name="Text Box 30"/>
            <p:cNvSpPr txBox="1">
              <a:spLocks noChangeArrowheads="1"/>
            </p:cNvSpPr>
            <p:nvPr/>
          </p:nvSpPr>
          <p:spPr bwMode="auto">
            <a:xfrm>
              <a:off x="2010" y="3179"/>
              <a:ext cx="1889"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000" b="1" u="none">
                  <a:solidFill>
                    <a:schemeClr val="tx1"/>
                  </a:solidFill>
                  <a:effectLst>
                    <a:outerShdw blurRad="38100" dist="38100" dir="2700000" algn="tl">
                      <a:srgbClr val="000000"/>
                    </a:outerShdw>
                  </a:effectLst>
                </a:rPr>
                <a:t>J</a:t>
              </a:r>
              <a:r>
                <a:rPr lang="en-US" sz="4800" b="1" u="none">
                  <a:solidFill>
                    <a:schemeClr val="tx1"/>
                  </a:solidFill>
                  <a:effectLst>
                    <a:outerShdw blurRad="38100" dist="38100" dir="2700000" algn="tl">
                      <a:srgbClr val="000000"/>
                    </a:outerShdw>
                  </a:effectLst>
                </a:rPr>
                <a:t> </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JISU</a:t>
              </a:r>
              <a:endParaRPr lang="en-US" sz="4800" b="1" u="none">
                <a:effectLst>
                  <a:outerShdw blurRad="38100" dist="38100" dir="2700000" algn="tl">
                    <a:srgbClr val="000000"/>
                  </a:outerShdw>
                </a:effectLst>
              </a:endParaRPr>
            </a:p>
          </p:txBody>
        </p:sp>
        <p:sp>
          <p:nvSpPr>
            <p:cNvPr id="128031"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28032" name="Group 32"/>
          <p:cNvGrpSpPr>
            <a:grpSpLocks/>
          </p:cNvGrpSpPr>
          <p:nvPr/>
        </p:nvGrpSpPr>
        <p:grpSpPr bwMode="auto">
          <a:xfrm>
            <a:off x="2122488" y="4016375"/>
            <a:ext cx="5060950" cy="1006475"/>
            <a:chOff x="1353" y="2571"/>
            <a:chExt cx="3188" cy="634"/>
          </a:xfrm>
        </p:grpSpPr>
        <p:sp>
          <p:nvSpPr>
            <p:cNvPr id="128033" name="Text Box 33"/>
            <p:cNvSpPr txBox="1">
              <a:spLocks noChangeArrowheads="1"/>
            </p:cNvSpPr>
            <p:nvPr/>
          </p:nvSpPr>
          <p:spPr bwMode="auto">
            <a:xfrm>
              <a:off x="1742" y="2571"/>
              <a:ext cx="2799"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000" b="1" u="none">
                  <a:solidFill>
                    <a:schemeClr val="accent1"/>
                  </a:solidFill>
                  <a:effectLst>
                    <a:outerShdw blurRad="38100" dist="38100" dir="2700000" algn="tl">
                      <a:srgbClr val="000000"/>
                    </a:outerShdw>
                  </a:effectLst>
                </a:rPr>
                <a:t>M</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a:t>
              </a:r>
              <a:r>
                <a:rPr lang="en-US" sz="3600" b="1" u="none">
                  <a:solidFill>
                    <a:srgbClr val="EDF636"/>
                  </a:solidFill>
                  <a:effectLst>
                    <a:outerShdw blurRad="38100" dist="38100" dir="2700000" algn="tl">
                      <a:srgbClr val="000000"/>
                    </a:outerShdw>
                  </a:effectLst>
                </a:rPr>
                <a:t>Mak</a:t>
              </a:r>
              <a:r>
                <a:rPr lang="en-US" sz="2800" b="1" u="none">
                  <a:solidFill>
                    <a:srgbClr val="EDF636"/>
                  </a:solidFill>
                  <a:effectLst>
                    <a:outerShdw blurRad="38100" dist="38100" dir="2700000" algn="tl">
                      <a:srgbClr val="000000"/>
                    </a:outerShdw>
                  </a:effectLst>
                </a:rPr>
                <a:t>r</a:t>
              </a:r>
              <a:r>
                <a:rPr lang="en-US" sz="3600" b="1" u="none">
                  <a:solidFill>
                    <a:srgbClr val="EDF636"/>
                  </a:solidFill>
                  <a:effectLst>
                    <a:outerShdw blurRad="38100" dist="38100" dir="2700000" algn="tl">
                      <a:srgbClr val="000000"/>
                    </a:outerShdw>
                  </a:effectLst>
                </a:rPr>
                <a:t>a</a:t>
              </a:r>
              <a:r>
                <a:rPr lang="en-US" sz="4800" b="1" u="none">
                  <a:solidFill>
                    <a:srgbClr val="EDF636"/>
                  </a:solidFill>
                  <a:effectLst>
                    <a:outerShdw blurRad="38100" dist="38100" dir="2700000" algn="tl">
                      <a:srgbClr val="000000"/>
                    </a:outerShdw>
                  </a:effectLst>
                </a:rPr>
                <a:t> </a:t>
              </a:r>
              <a:r>
                <a:rPr lang="en-US" sz="3200" b="1" u="none">
                  <a:solidFill>
                    <a:srgbClr val="EDF636"/>
                  </a:solidFill>
                  <a:effectLst>
                    <a:outerShdw blurRad="38100" dist="38100" dir="2700000" algn="tl">
                      <a:srgbClr val="000000"/>
                    </a:outerShdw>
                  </a:effectLst>
                </a:rPr>
                <a:t>kobu</a:t>
              </a:r>
              <a:endParaRPr lang="en-US" sz="3200" b="1" u="none">
                <a:effectLst>
                  <a:outerShdw blurRad="38100" dist="38100" dir="2700000" algn="tl">
                    <a:srgbClr val="000000"/>
                  </a:outerShdw>
                </a:effectLst>
              </a:endParaRPr>
            </a:p>
          </p:txBody>
        </p:sp>
        <p:sp>
          <p:nvSpPr>
            <p:cNvPr id="128034"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28035" name="Group 35"/>
          <p:cNvGrpSpPr>
            <a:grpSpLocks/>
          </p:cNvGrpSpPr>
          <p:nvPr/>
        </p:nvGrpSpPr>
        <p:grpSpPr bwMode="auto">
          <a:xfrm>
            <a:off x="2222500" y="3190875"/>
            <a:ext cx="5299075" cy="1006475"/>
            <a:chOff x="1376" y="2010"/>
            <a:chExt cx="3338" cy="634"/>
          </a:xfrm>
        </p:grpSpPr>
        <p:sp>
          <p:nvSpPr>
            <p:cNvPr id="128036" name="Text Box 36"/>
            <p:cNvSpPr txBox="1">
              <a:spLocks noChangeArrowheads="1"/>
            </p:cNvSpPr>
            <p:nvPr/>
          </p:nvSpPr>
          <p:spPr bwMode="auto">
            <a:xfrm>
              <a:off x="1993" y="2010"/>
              <a:ext cx="2721" cy="634"/>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000" b="1" u="none">
                  <a:solidFill>
                    <a:srgbClr val="07DD3A"/>
                  </a:solidFill>
                  <a:effectLst>
                    <a:outerShdw blurRad="38100" dist="38100" dir="2700000" algn="tl">
                      <a:srgbClr val="000000"/>
                    </a:outerShdw>
                  </a:effectLst>
                </a:rPr>
                <a:t>3</a:t>
              </a:r>
              <a:r>
                <a:rPr lang="en-US" sz="4800" b="1" u="none">
                  <a:solidFill>
                    <a:srgbClr val="07DD3A"/>
                  </a:solidFill>
                  <a:effectLst>
                    <a:outerShdw blurRad="38100" dist="38100" dir="2700000" algn="tl">
                      <a:srgbClr val="000000"/>
                    </a:outerShdw>
                  </a:effectLst>
                </a:rPr>
                <a:t> </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SOCIETY</a:t>
              </a:r>
              <a:endParaRPr lang="en-US" sz="4800" b="1" u="none">
                <a:effectLst>
                  <a:outerShdw blurRad="38100" dist="38100" dir="2700000" algn="tl">
                    <a:srgbClr val="000000"/>
                  </a:outerShdw>
                </a:effectLst>
              </a:endParaRPr>
            </a:p>
          </p:txBody>
        </p:sp>
        <p:sp>
          <p:nvSpPr>
            <p:cNvPr id="128037"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endParaRPr lang="en-US"/>
            </a:p>
          </p:txBody>
        </p:sp>
      </p:grpSp>
      <p:grpSp>
        <p:nvGrpSpPr>
          <p:cNvPr id="128038" name="Group 38"/>
          <p:cNvGrpSpPr>
            <a:grpSpLocks/>
          </p:cNvGrpSpPr>
          <p:nvPr/>
        </p:nvGrpSpPr>
        <p:grpSpPr bwMode="auto">
          <a:xfrm>
            <a:off x="2184400" y="2332038"/>
            <a:ext cx="4641850" cy="1006475"/>
            <a:chOff x="1376" y="1469"/>
            <a:chExt cx="2924" cy="634"/>
          </a:xfrm>
        </p:grpSpPr>
        <p:sp>
          <p:nvSpPr>
            <p:cNvPr id="128039" name="Text Box 39"/>
            <p:cNvSpPr txBox="1">
              <a:spLocks noChangeArrowheads="1"/>
            </p:cNvSpPr>
            <p:nvPr/>
          </p:nvSpPr>
          <p:spPr bwMode="auto">
            <a:xfrm>
              <a:off x="1931" y="1469"/>
              <a:ext cx="2369" cy="63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000" b="1" u="none">
                  <a:solidFill>
                    <a:srgbClr val="EA304F"/>
                  </a:solidFill>
                  <a:effectLst>
                    <a:outerShdw blurRad="38100" dist="38100" dir="2700000" algn="tl">
                      <a:srgbClr val="000000"/>
                    </a:outerShdw>
                  </a:effectLst>
                </a:rPr>
                <a:t>4  </a:t>
              </a:r>
              <a:r>
                <a:rPr lang="en-US" sz="4800" b="1" u="none">
                  <a:solidFill>
                    <a:srgbClr val="EDF636"/>
                  </a:solidFill>
                  <a:effectLst>
                    <a:outerShdw blurRad="38100" dist="38100" dir="2700000" algn="tl">
                      <a:srgbClr val="000000"/>
                    </a:outerShdw>
                  </a:effectLst>
                </a:rPr>
                <a:t>=     Omei</a:t>
              </a:r>
              <a:endParaRPr lang="en-US" sz="4800" b="1" u="none">
                <a:effectLst>
                  <a:outerShdw blurRad="38100" dist="38100" dir="2700000" algn="tl">
                    <a:srgbClr val="000000"/>
                  </a:outerShdw>
                </a:effectLst>
              </a:endParaRPr>
            </a:p>
          </p:txBody>
        </p:sp>
        <p:sp>
          <p:nvSpPr>
            <p:cNvPr id="128040" name="AutoShape 40"/>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endParaRPr lang="en-US"/>
            </a:p>
          </p:txBody>
        </p:sp>
      </p:grpSp>
      <p:grpSp>
        <p:nvGrpSpPr>
          <p:cNvPr id="128041" name="Group 41"/>
          <p:cNvGrpSpPr>
            <a:grpSpLocks/>
          </p:cNvGrpSpPr>
          <p:nvPr/>
        </p:nvGrpSpPr>
        <p:grpSpPr bwMode="auto">
          <a:xfrm>
            <a:off x="2212975" y="1462088"/>
            <a:ext cx="5375275" cy="914400"/>
            <a:chOff x="1360" y="938"/>
            <a:chExt cx="3386" cy="576"/>
          </a:xfrm>
        </p:grpSpPr>
        <p:sp>
          <p:nvSpPr>
            <p:cNvPr id="128042" name="Text Box 42"/>
            <p:cNvSpPr txBox="1">
              <a:spLocks noChangeArrowheads="1"/>
            </p:cNvSpPr>
            <p:nvPr/>
          </p:nvSpPr>
          <p:spPr bwMode="auto">
            <a:xfrm>
              <a:off x="1885" y="938"/>
              <a:ext cx="2861" cy="576"/>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5400" b="1" u="none">
                  <a:solidFill>
                    <a:srgbClr val="EDF636"/>
                  </a:solidFill>
                  <a:effectLst>
                    <a:outerShdw blurRad="38100" dist="38100" dir="2700000" algn="tl">
                      <a:srgbClr val="000000"/>
                    </a:outerShdw>
                  </a:effectLst>
                </a:rPr>
                <a:t>C</a:t>
              </a:r>
              <a:r>
                <a:rPr lang="en-US" sz="4800" b="1" u="none">
                  <a:solidFill>
                    <a:srgbClr val="EDF636"/>
                  </a:solidFill>
                  <a:effectLst>
                    <a:outerShdw blurRad="38100" dist="38100" dir="2700000" algn="tl">
                      <a:srgbClr val="000000"/>
                    </a:outerShdw>
                  </a:effectLst>
                </a:rPr>
                <a:t> </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a:t>
              </a:r>
              <a:r>
                <a:rPr lang="en-US" sz="3200" b="1" u="none">
                  <a:solidFill>
                    <a:srgbClr val="EDF636"/>
                  </a:solidFill>
                  <a:effectLst>
                    <a:outerShdw blurRad="38100" dist="38100" dir="2700000" algn="tl">
                      <a:srgbClr val="000000"/>
                    </a:outerShdw>
                  </a:effectLst>
                </a:rPr>
                <a:t>Chiijiiphe</a:t>
              </a:r>
              <a:r>
                <a:rPr lang="en-US" sz="4800" b="1" u="none">
                  <a:solidFill>
                    <a:srgbClr val="EDF636"/>
                  </a:solidFill>
                  <a:effectLst>
                    <a:outerShdw blurRad="38100" dist="38100" dir="2700000" algn="tl">
                      <a:srgbClr val="000000"/>
                    </a:outerShdw>
                  </a:effectLst>
                </a:rPr>
                <a:t> </a:t>
              </a:r>
              <a:r>
                <a:rPr lang="en-US" sz="2800" b="1" u="none">
                  <a:solidFill>
                    <a:srgbClr val="EDF636"/>
                  </a:solidFill>
                  <a:effectLst>
                    <a:outerShdw blurRad="38100" dist="38100" dir="2700000" algn="tl">
                      <a:srgbClr val="000000"/>
                    </a:outerShdw>
                  </a:effectLst>
                </a:rPr>
                <a:t>koso</a:t>
              </a:r>
              <a:endParaRPr lang="en-US" sz="2800" b="1" u="none">
                <a:effectLst>
                  <a:outerShdw blurRad="38100" dist="38100" dir="2700000" algn="tl">
                    <a:srgbClr val="000000"/>
                  </a:outerShdw>
                </a:effectLst>
              </a:endParaRPr>
            </a:p>
          </p:txBody>
        </p:sp>
        <p:sp>
          <p:nvSpPr>
            <p:cNvPr id="128043"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endParaRPr lang="en-US"/>
            </a:p>
          </p:txBody>
        </p:sp>
      </p:grpSp>
      <p:sp>
        <p:nvSpPr>
          <p:cNvPr id="128044" name="Oval 44"/>
          <p:cNvSpPr>
            <a:spLocks noChangeArrowheads="1"/>
          </p:cNvSpPr>
          <p:nvPr/>
        </p:nvSpPr>
        <p:spPr bwMode="auto">
          <a:xfrm>
            <a:off x="1657350" y="1466850"/>
            <a:ext cx="6581775"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8041"/>
                                        </p:tgtEl>
                                        <p:attrNameLst>
                                          <p:attrName>style.visibility</p:attrName>
                                        </p:attrNameLst>
                                      </p:cBhvr>
                                      <p:to>
                                        <p:strVal val="visible"/>
                                      </p:to>
                                    </p:set>
                                    <p:animEffect transition="in" filter="wipe(left)">
                                      <p:cBhvr>
                                        <p:cTn id="7" dur="500"/>
                                        <p:tgtEl>
                                          <p:spTgt spid="1280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8038"/>
                                        </p:tgtEl>
                                        <p:attrNameLst>
                                          <p:attrName>style.visibility</p:attrName>
                                        </p:attrNameLst>
                                      </p:cBhvr>
                                      <p:to>
                                        <p:strVal val="visible"/>
                                      </p:to>
                                    </p:set>
                                    <p:animEffect transition="in" filter="wipe(left)">
                                      <p:cBhvr>
                                        <p:cTn id="12" dur="500"/>
                                        <p:tgtEl>
                                          <p:spTgt spid="128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8035"/>
                                        </p:tgtEl>
                                        <p:attrNameLst>
                                          <p:attrName>style.visibility</p:attrName>
                                        </p:attrNameLst>
                                      </p:cBhvr>
                                      <p:to>
                                        <p:strVal val="visible"/>
                                      </p:to>
                                    </p:set>
                                    <p:animEffect transition="in" filter="wipe(left)">
                                      <p:cBhvr>
                                        <p:cTn id="17" dur="500"/>
                                        <p:tgtEl>
                                          <p:spTgt spid="1280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8032"/>
                                        </p:tgtEl>
                                        <p:attrNameLst>
                                          <p:attrName>style.visibility</p:attrName>
                                        </p:attrNameLst>
                                      </p:cBhvr>
                                      <p:to>
                                        <p:strVal val="visible"/>
                                      </p:to>
                                    </p:set>
                                    <p:animEffect transition="in" filter="wipe(left)">
                                      <p:cBhvr>
                                        <p:cTn id="22" dur="500"/>
                                        <p:tgtEl>
                                          <p:spTgt spid="1280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8029"/>
                                        </p:tgtEl>
                                        <p:attrNameLst>
                                          <p:attrName>style.visibility</p:attrName>
                                        </p:attrNameLst>
                                      </p:cBhvr>
                                      <p:to>
                                        <p:strVal val="visible"/>
                                      </p:to>
                                    </p:set>
                                    <p:animEffect transition="in" filter="wipe(left)">
                                      <p:cBhvr>
                                        <p:cTn id="27" dur="500"/>
                                        <p:tgtEl>
                                          <p:spTgt spid="1280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8044"/>
                                        </p:tgtEl>
                                        <p:attrNameLst>
                                          <p:attrName>style.visibility</p:attrName>
                                        </p:attrNameLst>
                                      </p:cBhvr>
                                      <p:to>
                                        <p:strVal val="visible"/>
                                      </p:to>
                                    </p:set>
                                    <p:animEffect transition="in" filter="fade">
                                      <p:cBhvr>
                                        <p:cTn id="32"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1119188" y="428625"/>
            <a:ext cx="7772400" cy="1143000"/>
          </a:xfrm>
          <a:noFill/>
          <a:ln/>
          <a:effectLst>
            <a:outerShdw blurRad="63500"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a:solidFill>
                  <a:srgbClr val="FAFD00"/>
                </a:solidFill>
              </a:rPr>
              <a:t>5 Motsii Chiipe:</a:t>
            </a:r>
          </a:p>
        </p:txBody>
      </p:sp>
      <p:sp>
        <p:nvSpPr>
          <p:cNvPr id="130051"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130052"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130069" name="Oval 21"/>
          <p:cNvSpPr>
            <a:spLocks noChangeArrowheads="1"/>
          </p:cNvSpPr>
          <p:nvPr/>
        </p:nvSpPr>
        <p:spPr bwMode="auto">
          <a:xfrm>
            <a:off x="1582738" y="2381250"/>
            <a:ext cx="6311900"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0070" name="Text Box 2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30072" name="Text Box 24"/>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130073" name="Text Box 25"/>
          <p:cNvSpPr txBox="1">
            <a:spLocks noChangeArrowheads="1"/>
          </p:cNvSpPr>
          <p:nvPr/>
        </p:nvSpPr>
        <p:spPr bwMode="auto">
          <a:xfrm>
            <a:off x="8315325" y="6486525"/>
            <a:ext cx="2825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130074" name="Text Box 2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45</a:t>
            </a:r>
          </a:p>
        </p:txBody>
      </p:sp>
      <p:sp>
        <p:nvSpPr>
          <p:cNvPr id="130076" name="Text Box 28"/>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grpSp>
        <p:nvGrpSpPr>
          <p:cNvPr id="130077" name="Group 29"/>
          <p:cNvGrpSpPr>
            <a:grpSpLocks/>
          </p:cNvGrpSpPr>
          <p:nvPr/>
        </p:nvGrpSpPr>
        <p:grpSpPr bwMode="auto">
          <a:xfrm>
            <a:off x="2108200" y="5046663"/>
            <a:ext cx="4446588" cy="1006475"/>
            <a:chOff x="1368" y="3179"/>
            <a:chExt cx="2801" cy="634"/>
          </a:xfrm>
        </p:grpSpPr>
        <p:sp>
          <p:nvSpPr>
            <p:cNvPr id="130078" name="Text Box 30"/>
            <p:cNvSpPr txBox="1">
              <a:spLocks noChangeArrowheads="1"/>
            </p:cNvSpPr>
            <p:nvPr/>
          </p:nvSpPr>
          <p:spPr bwMode="auto">
            <a:xfrm>
              <a:off x="1745" y="3179"/>
              <a:ext cx="2424"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000" b="1" u="none">
                  <a:solidFill>
                    <a:schemeClr val="tx1"/>
                  </a:solidFill>
                  <a:effectLst>
                    <a:outerShdw blurRad="38100" dist="38100" dir="2700000" algn="tl">
                      <a:srgbClr val="000000"/>
                    </a:outerShdw>
                  </a:effectLst>
                </a:rPr>
                <a:t>J</a:t>
              </a:r>
              <a:r>
                <a:rPr lang="en-US" sz="4800" b="1" u="none">
                  <a:solidFill>
                    <a:schemeClr val="tx1"/>
                  </a:solidFill>
                  <a:effectLst>
                    <a:outerShdw blurRad="38100" dist="38100" dir="2700000" algn="tl">
                      <a:srgbClr val="000000"/>
                    </a:outerShdw>
                  </a:effectLst>
                </a:rPr>
                <a:t> </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JISU</a:t>
              </a:r>
              <a:endParaRPr lang="en-US" sz="4800" b="1" u="none">
                <a:effectLst>
                  <a:outerShdw blurRad="38100" dist="38100" dir="2700000" algn="tl">
                    <a:srgbClr val="000000"/>
                  </a:outerShdw>
                </a:effectLst>
              </a:endParaRPr>
            </a:p>
          </p:txBody>
        </p:sp>
        <p:sp>
          <p:nvSpPr>
            <p:cNvPr id="130079" name="AutoShape 31"/>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30080" name="Group 32"/>
          <p:cNvGrpSpPr>
            <a:grpSpLocks/>
          </p:cNvGrpSpPr>
          <p:nvPr/>
        </p:nvGrpSpPr>
        <p:grpSpPr bwMode="auto">
          <a:xfrm>
            <a:off x="1895475" y="3994150"/>
            <a:ext cx="6623050" cy="1006475"/>
            <a:chOff x="1226" y="2571"/>
            <a:chExt cx="3833" cy="634"/>
          </a:xfrm>
        </p:grpSpPr>
        <p:sp>
          <p:nvSpPr>
            <p:cNvPr id="130081" name="Text Box 33"/>
            <p:cNvSpPr txBox="1">
              <a:spLocks noChangeArrowheads="1"/>
            </p:cNvSpPr>
            <p:nvPr/>
          </p:nvSpPr>
          <p:spPr bwMode="auto">
            <a:xfrm>
              <a:off x="1226" y="2571"/>
              <a:ext cx="3833"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6000" b="1" u="none">
                  <a:solidFill>
                    <a:schemeClr val="accent1"/>
                  </a:solidFill>
                  <a:effectLst>
                    <a:outerShdw blurRad="38100" dist="38100" dir="2700000" algn="tl">
                      <a:srgbClr val="000000"/>
                    </a:outerShdw>
                  </a:effectLst>
                </a:rPr>
                <a:t>M</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a:t>
              </a:r>
              <a:r>
                <a:rPr lang="en-US" sz="3200" b="1" u="none">
                  <a:solidFill>
                    <a:srgbClr val="EDF636"/>
                  </a:solidFill>
                  <a:effectLst>
                    <a:outerShdw blurRad="38100" dist="38100" dir="2700000" algn="tl">
                      <a:srgbClr val="000000"/>
                    </a:outerShdw>
                  </a:effectLst>
                </a:rPr>
                <a:t>MAKRA</a:t>
              </a:r>
              <a:r>
                <a:rPr lang="en-US" sz="4800" b="1" u="none">
                  <a:solidFill>
                    <a:srgbClr val="EDF636"/>
                  </a:solidFill>
                  <a:effectLst>
                    <a:outerShdw blurRad="38100" dist="38100" dir="2700000" algn="tl">
                      <a:srgbClr val="000000"/>
                    </a:outerShdw>
                  </a:effectLst>
                </a:rPr>
                <a:t> </a:t>
              </a:r>
              <a:r>
                <a:rPr lang="en-US" sz="3600" b="1" u="none">
                  <a:solidFill>
                    <a:srgbClr val="EDF636"/>
                  </a:solidFill>
                  <a:effectLst>
                    <a:outerShdw blurRad="38100" dist="38100" dir="2700000" algn="tl">
                      <a:srgbClr val="000000"/>
                    </a:outerShdw>
                  </a:effectLst>
                </a:rPr>
                <a:t>KOBU</a:t>
              </a:r>
              <a:endParaRPr lang="en-US" sz="3600" b="1" u="none">
                <a:effectLst>
                  <a:outerShdw blurRad="38100" dist="38100" dir="2700000" algn="tl">
                    <a:srgbClr val="000000"/>
                  </a:outerShdw>
                </a:effectLst>
              </a:endParaRPr>
            </a:p>
          </p:txBody>
        </p:sp>
        <p:sp>
          <p:nvSpPr>
            <p:cNvPr id="130082" name="AutoShape 34"/>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30083" name="Group 35"/>
          <p:cNvGrpSpPr>
            <a:grpSpLocks/>
          </p:cNvGrpSpPr>
          <p:nvPr/>
        </p:nvGrpSpPr>
        <p:grpSpPr bwMode="auto">
          <a:xfrm>
            <a:off x="2184400" y="3190875"/>
            <a:ext cx="5726113" cy="1006475"/>
            <a:chOff x="1376" y="2010"/>
            <a:chExt cx="3607" cy="634"/>
          </a:xfrm>
        </p:grpSpPr>
        <p:sp>
          <p:nvSpPr>
            <p:cNvPr id="130084" name="Text Box 36"/>
            <p:cNvSpPr txBox="1">
              <a:spLocks noChangeArrowheads="1"/>
            </p:cNvSpPr>
            <p:nvPr/>
          </p:nvSpPr>
          <p:spPr bwMode="auto">
            <a:xfrm>
              <a:off x="1727" y="2010"/>
              <a:ext cx="3256" cy="634"/>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000" b="1" u="none">
                  <a:solidFill>
                    <a:srgbClr val="07DD3A"/>
                  </a:solidFill>
                  <a:effectLst>
                    <a:outerShdw blurRad="38100" dist="38100" dir="2700000" algn="tl">
                      <a:srgbClr val="000000"/>
                    </a:outerShdw>
                  </a:effectLst>
                </a:rPr>
                <a:t>3</a:t>
              </a:r>
              <a:r>
                <a:rPr lang="en-US" sz="4800" b="1" u="none">
                  <a:solidFill>
                    <a:srgbClr val="07DD3A"/>
                  </a:solidFill>
                  <a:effectLst>
                    <a:outerShdw blurRad="38100" dist="38100" dir="2700000" algn="tl">
                      <a:srgbClr val="000000"/>
                    </a:outerShdw>
                  </a:effectLst>
                </a:rPr>
                <a:t> </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SOCIETY     </a:t>
              </a:r>
              <a:endParaRPr lang="en-US" sz="4800" b="1" u="none">
                <a:effectLst>
                  <a:outerShdw blurRad="38100" dist="38100" dir="2700000" algn="tl">
                    <a:srgbClr val="000000"/>
                  </a:outerShdw>
                </a:effectLst>
              </a:endParaRPr>
            </a:p>
          </p:txBody>
        </p:sp>
        <p:sp>
          <p:nvSpPr>
            <p:cNvPr id="130085" name="AutoShape 37"/>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endParaRPr lang="en-US"/>
            </a:p>
          </p:txBody>
        </p:sp>
      </p:grpSp>
      <p:grpSp>
        <p:nvGrpSpPr>
          <p:cNvPr id="130086" name="Group 38"/>
          <p:cNvGrpSpPr>
            <a:grpSpLocks/>
          </p:cNvGrpSpPr>
          <p:nvPr/>
        </p:nvGrpSpPr>
        <p:grpSpPr bwMode="auto">
          <a:xfrm>
            <a:off x="2184400" y="2332038"/>
            <a:ext cx="4941888" cy="1006475"/>
            <a:chOff x="1376" y="1469"/>
            <a:chExt cx="3113" cy="634"/>
          </a:xfrm>
        </p:grpSpPr>
        <p:sp>
          <p:nvSpPr>
            <p:cNvPr id="130087" name="Text Box 39"/>
            <p:cNvSpPr txBox="1">
              <a:spLocks noChangeArrowheads="1"/>
            </p:cNvSpPr>
            <p:nvPr/>
          </p:nvSpPr>
          <p:spPr bwMode="auto">
            <a:xfrm>
              <a:off x="1744" y="1469"/>
              <a:ext cx="2745" cy="63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000" b="1" u="none">
                  <a:solidFill>
                    <a:srgbClr val="EA304F"/>
                  </a:solidFill>
                  <a:effectLst>
                    <a:outerShdw blurRad="38100" dist="38100" dir="2700000" algn="tl">
                      <a:srgbClr val="000000"/>
                    </a:outerShdw>
                  </a:effectLst>
                </a:rPr>
                <a:t>4</a:t>
              </a:r>
              <a:r>
                <a:rPr lang="en-US" sz="4800" b="1" u="none">
                  <a:solidFill>
                    <a:srgbClr val="EA304F"/>
                  </a:solidFill>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Omei</a:t>
              </a:r>
              <a:endParaRPr lang="en-US" sz="4800" b="1" u="none">
                <a:effectLst>
                  <a:outerShdw blurRad="38100" dist="38100" dir="2700000" algn="tl">
                    <a:srgbClr val="000000"/>
                  </a:outerShdw>
                </a:effectLst>
              </a:endParaRPr>
            </a:p>
          </p:txBody>
        </p:sp>
        <p:sp>
          <p:nvSpPr>
            <p:cNvPr id="130088" name="AutoShape 40"/>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endParaRPr lang="en-US"/>
            </a:p>
          </p:txBody>
        </p:sp>
      </p:grpSp>
      <p:grpSp>
        <p:nvGrpSpPr>
          <p:cNvPr id="130089" name="Group 41"/>
          <p:cNvGrpSpPr>
            <a:grpSpLocks/>
          </p:cNvGrpSpPr>
          <p:nvPr/>
        </p:nvGrpSpPr>
        <p:grpSpPr bwMode="auto">
          <a:xfrm>
            <a:off x="2159000" y="1489075"/>
            <a:ext cx="5608638" cy="914400"/>
            <a:chOff x="1360" y="938"/>
            <a:chExt cx="3533" cy="576"/>
          </a:xfrm>
        </p:grpSpPr>
        <p:sp>
          <p:nvSpPr>
            <p:cNvPr id="130090" name="Text Box 42"/>
            <p:cNvSpPr txBox="1">
              <a:spLocks noChangeArrowheads="1"/>
            </p:cNvSpPr>
            <p:nvPr/>
          </p:nvSpPr>
          <p:spPr bwMode="auto">
            <a:xfrm>
              <a:off x="1738" y="938"/>
              <a:ext cx="3155" cy="576"/>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5400" b="1" u="none">
                  <a:solidFill>
                    <a:srgbClr val="EDF636"/>
                  </a:solidFill>
                  <a:effectLst>
                    <a:outerShdw blurRad="38100" dist="38100" dir="2700000" algn="tl">
                      <a:srgbClr val="000000"/>
                    </a:outerShdw>
                  </a:effectLst>
                </a:rPr>
                <a:t>C</a:t>
              </a:r>
              <a:r>
                <a:rPr lang="en-US" sz="4800" b="1" u="none">
                  <a:solidFill>
                    <a:srgbClr val="EDF636"/>
                  </a:solidFill>
                  <a:effectLst>
                    <a:outerShdw blurRad="38100" dist="38100" dir="2700000" algn="tl">
                      <a:srgbClr val="000000"/>
                    </a:outerShdw>
                  </a:effectLst>
                </a:rPr>
                <a:t> </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a:t>
              </a:r>
              <a:r>
                <a:rPr lang="en-US" sz="3600" b="1" u="none">
                  <a:solidFill>
                    <a:srgbClr val="EDF636"/>
                  </a:solidFill>
                  <a:effectLst>
                    <a:outerShdw blurRad="38100" dist="38100" dir="2700000" algn="tl">
                      <a:srgbClr val="000000"/>
                    </a:outerShdw>
                  </a:effectLst>
                </a:rPr>
                <a:t>Chiijiiphe</a:t>
              </a:r>
              <a:r>
                <a:rPr lang="en-US" sz="4800" b="1" u="none">
                  <a:solidFill>
                    <a:srgbClr val="EDF636"/>
                  </a:solidFill>
                  <a:effectLst>
                    <a:outerShdw blurRad="38100" dist="38100" dir="2700000" algn="tl">
                      <a:srgbClr val="000000"/>
                    </a:outerShdw>
                  </a:effectLst>
                </a:rPr>
                <a:t> </a:t>
              </a:r>
              <a:r>
                <a:rPr lang="en-US" sz="3600" b="1" u="none">
                  <a:solidFill>
                    <a:srgbClr val="EDF636"/>
                  </a:solidFill>
                  <a:effectLst>
                    <a:outerShdw blurRad="38100" dist="38100" dir="2700000" algn="tl">
                      <a:srgbClr val="000000"/>
                    </a:outerShdw>
                  </a:effectLst>
                </a:rPr>
                <a:t>koso</a:t>
              </a:r>
              <a:endParaRPr lang="en-US" sz="3600" b="1" u="none">
                <a:effectLst>
                  <a:outerShdw blurRad="38100" dist="38100" dir="2700000" algn="tl">
                    <a:srgbClr val="000000"/>
                  </a:outerShdw>
                </a:effectLst>
              </a:endParaRPr>
            </a:p>
          </p:txBody>
        </p:sp>
        <p:sp>
          <p:nvSpPr>
            <p:cNvPr id="130091" name="AutoShape 43"/>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endParaRPr lang="en-US"/>
            </a:p>
          </p:txBody>
        </p:sp>
      </p:grpSp>
      <p:sp>
        <p:nvSpPr>
          <p:cNvPr id="130092" name="Text Box 44"/>
          <p:cNvSpPr txBox="1">
            <a:spLocks noChangeArrowheads="1"/>
          </p:cNvSpPr>
          <p:nvPr/>
        </p:nvSpPr>
        <p:spPr bwMode="auto">
          <a:xfrm>
            <a:off x="8791575" y="64135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0069"/>
                                        </p:tgtEl>
                                        <p:attrNameLst>
                                          <p:attrName>style.visibility</p:attrName>
                                        </p:attrNameLst>
                                      </p:cBhvr>
                                      <p:to>
                                        <p:strVal val="visible"/>
                                      </p:to>
                                    </p:set>
                                    <p:animEffect transition="in" filter="fade">
                                      <p:cBhvr>
                                        <p:cTn id="7" dur="1000"/>
                                        <p:tgtEl>
                                          <p:spTgt spid="130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9"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2665413" y="674688"/>
            <a:ext cx="7772400" cy="1143000"/>
          </a:xfrm>
          <a:noFill/>
          <a:ln/>
          <a:effectLst>
            <a:outerShdw blurRad="63500"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r>
              <a:rPr lang="en-US" sz="4800">
                <a:solidFill>
                  <a:srgbClr val="FAFD00"/>
                </a:solidFill>
              </a:rPr>
              <a:t> </a:t>
            </a:r>
            <a:r>
              <a:rPr lang="en-US" sz="4800">
                <a:solidFill>
                  <a:srgbClr val="FF5008"/>
                </a:solidFill>
              </a:rPr>
              <a:t>OMEI</a:t>
            </a:r>
            <a:r>
              <a:rPr lang="en-US" sz="4800">
                <a:solidFill>
                  <a:srgbClr val="FAFD00"/>
                </a:solidFill>
              </a:rPr>
              <a:t> </a:t>
            </a:r>
            <a:r>
              <a:rPr lang="en-US" sz="4800">
                <a:solidFill>
                  <a:srgbClr val="FF5008"/>
                </a:solidFill>
              </a:rPr>
              <a:t>4 </a:t>
            </a:r>
            <a:r>
              <a:rPr lang="en-US" sz="4800">
                <a:solidFill>
                  <a:srgbClr val="FAFD00"/>
                </a:solidFill>
              </a:rPr>
              <a:t>SII:</a:t>
            </a:r>
          </a:p>
        </p:txBody>
      </p:sp>
      <p:sp>
        <p:nvSpPr>
          <p:cNvPr id="33795" name="Rectangle 3"/>
          <p:cNvSpPr>
            <a:spLocks noGrp="1" noChangeArrowheads="1"/>
          </p:cNvSpPr>
          <p:nvPr>
            <p:ph type="body" idx="1"/>
          </p:nvPr>
        </p:nvSpPr>
        <p:spPr bwMode="auto">
          <a:xfrm>
            <a:off x="2324100" y="1981200"/>
            <a:ext cx="4760913" cy="4114800"/>
          </a:xfrm>
          <a:noFill/>
          <a:ln/>
          <a:effectLst>
            <a:outerShdw blurRad="63500"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numCol="1" anchor="t" anchorCtr="0" compatLnSpc="1">
            <a:prstTxWarp prst="textNoShape">
              <a:avLst/>
            </a:prstTxWarp>
          </a:bodyPr>
          <a:lstStyle/>
          <a:p>
            <a:pPr marL="677863" indent="-677863" defTabSz="1033463"/>
            <a:r>
              <a:rPr lang="en-US" sz="5400" b="1">
                <a:latin typeface="Arial" charset="0"/>
              </a:rPr>
              <a:t>A</a:t>
            </a:r>
            <a:r>
              <a:rPr lang="en-US" sz="5400" b="1">
                <a:solidFill>
                  <a:srgbClr val="00FF00"/>
                </a:solidFill>
                <a:latin typeface="Arial" charset="0"/>
              </a:rPr>
              <a:t> </a:t>
            </a:r>
            <a:r>
              <a:rPr lang="en-US" sz="5400" b="1">
                <a:solidFill>
                  <a:srgbClr val="FF5008"/>
                </a:solidFill>
                <a:latin typeface="Arial" charset="0"/>
              </a:rPr>
              <a:t>BRAHAM</a:t>
            </a:r>
          </a:p>
          <a:p>
            <a:pPr marL="677863" indent="-677863" defTabSz="1033463"/>
            <a:r>
              <a:rPr lang="en-US" sz="5400" b="1">
                <a:latin typeface="Arial" charset="0"/>
              </a:rPr>
              <a:t>J</a:t>
            </a:r>
            <a:r>
              <a:rPr lang="en-US" sz="5400" b="1">
                <a:solidFill>
                  <a:srgbClr val="00FF00"/>
                </a:solidFill>
                <a:latin typeface="Arial" charset="0"/>
              </a:rPr>
              <a:t>  </a:t>
            </a:r>
            <a:r>
              <a:rPr lang="en-US" sz="5400" b="1">
                <a:solidFill>
                  <a:srgbClr val="FF5008"/>
                </a:solidFill>
                <a:latin typeface="Arial" charset="0"/>
              </a:rPr>
              <a:t>OSEPH</a:t>
            </a:r>
          </a:p>
          <a:p>
            <a:pPr marL="677863" indent="-677863" defTabSz="1033463"/>
            <a:r>
              <a:rPr lang="en-US" sz="5400" b="1">
                <a:latin typeface="Arial" charset="0"/>
              </a:rPr>
              <a:t>M</a:t>
            </a:r>
            <a:r>
              <a:rPr lang="en-US" sz="5400" b="1">
                <a:solidFill>
                  <a:srgbClr val="00FF00"/>
                </a:solidFill>
                <a:latin typeface="Arial" charset="0"/>
              </a:rPr>
              <a:t> </a:t>
            </a:r>
            <a:r>
              <a:rPr lang="en-US" sz="5400" b="1">
                <a:solidFill>
                  <a:srgbClr val="FF5008"/>
                </a:solidFill>
                <a:latin typeface="Arial" charset="0"/>
              </a:rPr>
              <a:t>OSES</a:t>
            </a:r>
          </a:p>
          <a:p>
            <a:pPr marL="677863" indent="-677863" defTabSz="1033463"/>
            <a:r>
              <a:rPr lang="en-US" sz="5400" b="1">
                <a:latin typeface="Arial" charset="0"/>
              </a:rPr>
              <a:t>J</a:t>
            </a:r>
            <a:r>
              <a:rPr lang="en-US" sz="5400" b="1">
                <a:solidFill>
                  <a:srgbClr val="00FF00"/>
                </a:solidFill>
                <a:latin typeface="Arial" charset="0"/>
              </a:rPr>
              <a:t>  </a:t>
            </a:r>
            <a:r>
              <a:rPr lang="en-US" sz="5400" b="1">
                <a:solidFill>
                  <a:srgbClr val="FF5008"/>
                </a:solidFill>
                <a:latin typeface="Arial" charset="0"/>
              </a:rPr>
              <a:t>OSHUA</a:t>
            </a:r>
          </a:p>
        </p:txBody>
      </p:sp>
      <p:sp>
        <p:nvSpPr>
          <p:cNvPr id="33796"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33797"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3800" name="Oval 8"/>
          <p:cNvSpPr>
            <a:spLocks noChangeArrowheads="1"/>
          </p:cNvSpPr>
          <p:nvPr/>
        </p:nvSpPr>
        <p:spPr bwMode="auto">
          <a:xfrm>
            <a:off x="2901950" y="205581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33801" name="Oval 9"/>
          <p:cNvSpPr>
            <a:spLocks noChangeArrowheads="1"/>
          </p:cNvSpPr>
          <p:nvPr/>
        </p:nvSpPr>
        <p:spPr bwMode="auto">
          <a:xfrm>
            <a:off x="2874963" y="3049588"/>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33802" name="Oval 10"/>
          <p:cNvSpPr>
            <a:spLocks noChangeArrowheads="1"/>
          </p:cNvSpPr>
          <p:nvPr/>
        </p:nvSpPr>
        <p:spPr bwMode="auto">
          <a:xfrm>
            <a:off x="2919413" y="405606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33803" name="Oval 11"/>
          <p:cNvSpPr>
            <a:spLocks noChangeArrowheads="1"/>
          </p:cNvSpPr>
          <p:nvPr/>
        </p:nvSpPr>
        <p:spPr bwMode="auto">
          <a:xfrm>
            <a:off x="2897188" y="5022850"/>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33805" name="Text Box 13"/>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33807" name="Text Box 15"/>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33808" name="Text Box 16"/>
          <p:cNvSpPr txBox="1">
            <a:spLocks noChangeArrowheads="1"/>
          </p:cNvSpPr>
          <p:nvPr/>
        </p:nvSpPr>
        <p:spPr bwMode="auto">
          <a:xfrm>
            <a:off x="8339138" y="6486525"/>
            <a:ext cx="2333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33809" name="Text Box 17"/>
          <p:cNvSpPr txBox="1">
            <a:spLocks noChangeArrowheads="1"/>
          </p:cNvSpPr>
          <p:nvPr/>
        </p:nvSpPr>
        <p:spPr bwMode="auto">
          <a:xfrm>
            <a:off x="8089900" y="6521450"/>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46</a:t>
            </a:r>
          </a:p>
        </p:txBody>
      </p:sp>
      <p:sp>
        <p:nvSpPr>
          <p:cNvPr id="33810" name="Text Box 18"/>
          <p:cNvSpPr txBox="1">
            <a:spLocks noChangeArrowheads="1"/>
          </p:cNvSpPr>
          <p:nvPr/>
        </p:nvSpPr>
        <p:spPr bwMode="auto">
          <a:xfrm>
            <a:off x="8737600" y="6397625"/>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5</a:t>
            </a:r>
          </a:p>
        </p:txBody>
      </p:sp>
      <p:sp>
        <p:nvSpPr>
          <p:cNvPr id="33812" name="Text Box 20"/>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Effect transition="in" filter="box(out)">
                                      <p:cBhvr>
                                        <p:cTn id="13" dur="500"/>
                                        <p:tgtEl>
                                          <p:spTgt spid="337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Effect transition="in" filter="box(out)">
                                      <p:cBhvr>
                                        <p:cTn id="18" dur="500"/>
                                        <p:tgtEl>
                                          <p:spTgt spid="3379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box(out)">
                                      <p:cBhvr>
                                        <p:cTn id="23" dur="500"/>
                                        <p:tgtEl>
                                          <p:spTgt spid="337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3795">
                                            <p:txEl>
                                              <p:pRg st="3" end="3"/>
                                            </p:txEl>
                                          </p:spTgt>
                                        </p:tgtEl>
                                        <p:attrNameLst>
                                          <p:attrName>style.visibility</p:attrName>
                                        </p:attrNameLst>
                                      </p:cBhvr>
                                      <p:to>
                                        <p:strVal val="visible"/>
                                      </p:to>
                                    </p:set>
                                    <p:animEffect transition="in" filter="box(out)">
                                      <p:cBhvr>
                                        <p:cTn id="28" dur="500"/>
                                        <p:tgtEl>
                                          <p:spTgt spid="3379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33800"/>
                                        </p:tgtEl>
                                        <p:attrNameLst>
                                          <p:attrName>style.visibility</p:attrName>
                                        </p:attrNameLst>
                                      </p:cBhvr>
                                      <p:to>
                                        <p:strVal val="visible"/>
                                      </p:to>
                                    </p:set>
                                    <p:anim calcmode="lin" valueType="num">
                                      <p:cBhvr>
                                        <p:cTn id="33" dur="500" fill="hold"/>
                                        <p:tgtEl>
                                          <p:spTgt spid="33800"/>
                                        </p:tgtEl>
                                        <p:attrNameLst>
                                          <p:attrName>ppt_x</p:attrName>
                                        </p:attrNameLst>
                                      </p:cBhvr>
                                      <p:tavLst>
                                        <p:tav tm="0">
                                          <p:val>
                                            <p:strVal val="#ppt_x-#ppt_w/2"/>
                                          </p:val>
                                        </p:tav>
                                        <p:tav tm="100000">
                                          <p:val>
                                            <p:strVal val="#ppt_x"/>
                                          </p:val>
                                        </p:tav>
                                      </p:tavLst>
                                    </p:anim>
                                    <p:anim calcmode="lin" valueType="num">
                                      <p:cBhvr>
                                        <p:cTn id="34" dur="500" fill="hold"/>
                                        <p:tgtEl>
                                          <p:spTgt spid="33800"/>
                                        </p:tgtEl>
                                        <p:attrNameLst>
                                          <p:attrName>ppt_y</p:attrName>
                                        </p:attrNameLst>
                                      </p:cBhvr>
                                      <p:tavLst>
                                        <p:tav tm="0">
                                          <p:val>
                                            <p:strVal val="#ppt_y"/>
                                          </p:val>
                                        </p:tav>
                                        <p:tav tm="100000">
                                          <p:val>
                                            <p:strVal val="#ppt_y"/>
                                          </p:val>
                                        </p:tav>
                                      </p:tavLst>
                                    </p:anim>
                                    <p:anim calcmode="lin" valueType="num">
                                      <p:cBhvr>
                                        <p:cTn id="35" dur="500" fill="hold"/>
                                        <p:tgtEl>
                                          <p:spTgt spid="33800"/>
                                        </p:tgtEl>
                                        <p:attrNameLst>
                                          <p:attrName>ppt_w</p:attrName>
                                        </p:attrNameLst>
                                      </p:cBhvr>
                                      <p:tavLst>
                                        <p:tav tm="0">
                                          <p:val>
                                            <p:fltVal val="0"/>
                                          </p:val>
                                        </p:tav>
                                        <p:tav tm="100000">
                                          <p:val>
                                            <p:strVal val="#ppt_w"/>
                                          </p:val>
                                        </p:tav>
                                      </p:tavLst>
                                    </p:anim>
                                    <p:anim calcmode="lin" valueType="num">
                                      <p:cBhvr>
                                        <p:cTn id="36" dur="500" fill="hold"/>
                                        <p:tgtEl>
                                          <p:spTgt spid="33800"/>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500"/>
                            </p:stCondLst>
                            <p:childTnLst>
                              <p:par>
                                <p:cTn id="38" presetID="17" presetClass="entr" presetSubtype="8" fill="hold" grpId="0" nodeType="afterEffect">
                                  <p:stCondLst>
                                    <p:cond delay="0"/>
                                  </p:stCondLst>
                                  <p:childTnLst>
                                    <p:set>
                                      <p:cBhvr>
                                        <p:cTn id="39" dur="1" fill="hold">
                                          <p:stCondLst>
                                            <p:cond delay="0"/>
                                          </p:stCondLst>
                                        </p:cTn>
                                        <p:tgtEl>
                                          <p:spTgt spid="33801"/>
                                        </p:tgtEl>
                                        <p:attrNameLst>
                                          <p:attrName>style.visibility</p:attrName>
                                        </p:attrNameLst>
                                      </p:cBhvr>
                                      <p:to>
                                        <p:strVal val="visible"/>
                                      </p:to>
                                    </p:set>
                                    <p:anim calcmode="lin" valueType="num">
                                      <p:cBhvr>
                                        <p:cTn id="40" dur="500" fill="hold"/>
                                        <p:tgtEl>
                                          <p:spTgt spid="33801"/>
                                        </p:tgtEl>
                                        <p:attrNameLst>
                                          <p:attrName>ppt_x</p:attrName>
                                        </p:attrNameLst>
                                      </p:cBhvr>
                                      <p:tavLst>
                                        <p:tav tm="0">
                                          <p:val>
                                            <p:strVal val="#ppt_x-#ppt_w/2"/>
                                          </p:val>
                                        </p:tav>
                                        <p:tav tm="100000">
                                          <p:val>
                                            <p:strVal val="#ppt_x"/>
                                          </p:val>
                                        </p:tav>
                                      </p:tavLst>
                                    </p:anim>
                                    <p:anim calcmode="lin" valueType="num">
                                      <p:cBhvr>
                                        <p:cTn id="41" dur="500" fill="hold"/>
                                        <p:tgtEl>
                                          <p:spTgt spid="33801"/>
                                        </p:tgtEl>
                                        <p:attrNameLst>
                                          <p:attrName>ppt_y</p:attrName>
                                        </p:attrNameLst>
                                      </p:cBhvr>
                                      <p:tavLst>
                                        <p:tav tm="0">
                                          <p:val>
                                            <p:strVal val="#ppt_y"/>
                                          </p:val>
                                        </p:tav>
                                        <p:tav tm="100000">
                                          <p:val>
                                            <p:strVal val="#ppt_y"/>
                                          </p:val>
                                        </p:tav>
                                      </p:tavLst>
                                    </p:anim>
                                    <p:anim calcmode="lin" valueType="num">
                                      <p:cBhvr>
                                        <p:cTn id="42" dur="500" fill="hold"/>
                                        <p:tgtEl>
                                          <p:spTgt spid="33801"/>
                                        </p:tgtEl>
                                        <p:attrNameLst>
                                          <p:attrName>ppt_w</p:attrName>
                                        </p:attrNameLst>
                                      </p:cBhvr>
                                      <p:tavLst>
                                        <p:tav tm="0">
                                          <p:val>
                                            <p:fltVal val="0"/>
                                          </p:val>
                                        </p:tav>
                                        <p:tav tm="100000">
                                          <p:val>
                                            <p:strVal val="#ppt_w"/>
                                          </p:val>
                                        </p:tav>
                                      </p:tavLst>
                                    </p:anim>
                                    <p:anim calcmode="lin" valueType="num">
                                      <p:cBhvr>
                                        <p:cTn id="43" dur="500" fill="hold"/>
                                        <p:tgtEl>
                                          <p:spTgt spid="33801"/>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
                            </p:stCondLst>
                            <p:childTnLst>
                              <p:par>
                                <p:cTn id="45" presetID="17" presetClass="entr" presetSubtype="8" fill="hold" grpId="0" nodeType="afterEffect">
                                  <p:stCondLst>
                                    <p:cond delay="0"/>
                                  </p:stCondLst>
                                  <p:childTnLst>
                                    <p:set>
                                      <p:cBhvr>
                                        <p:cTn id="46" dur="1" fill="hold">
                                          <p:stCondLst>
                                            <p:cond delay="0"/>
                                          </p:stCondLst>
                                        </p:cTn>
                                        <p:tgtEl>
                                          <p:spTgt spid="33802"/>
                                        </p:tgtEl>
                                        <p:attrNameLst>
                                          <p:attrName>style.visibility</p:attrName>
                                        </p:attrNameLst>
                                      </p:cBhvr>
                                      <p:to>
                                        <p:strVal val="visible"/>
                                      </p:to>
                                    </p:set>
                                    <p:anim calcmode="lin" valueType="num">
                                      <p:cBhvr>
                                        <p:cTn id="47" dur="500" fill="hold"/>
                                        <p:tgtEl>
                                          <p:spTgt spid="33802"/>
                                        </p:tgtEl>
                                        <p:attrNameLst>
                                          <p:attrName>ppt_x</p:attrName>
                                        </p:attrNameLst>
                                      </p:cBhvr>
                                      <p:tavLst>
                                        <p:tav tm="0">
                                          <p:val>
                                            <p:strVal val="#ppt_x-#ppt_w/2"/>
                                          </p:val>
                                        </p:tav>
                                        <p:tav tm="100000">
                                          <p:val>
                                            <p:strVal val="#ppt_x"/>
                                          </p:val>
                                        </p:tav>
                                      </p:tavLst>
                                    </p:anim>
                                    <p:anim calcmode="lin" valueType="num">
                                      <p:cBhvr>
                                        <p:cTn id="48" dur="500" fill="hold"/>
                                        <p:tgtEl>
                                          <p:spTgt spid="33802"/>
                                        </p:tgtEl>
                                        <p:attrNameLst>
                                          <p:attrName>ppt_y</p:attrName>
                                        </p:attrNameLst>
                                      </p:cBhvr>
                                      <p:tavLst>
                                        <p:tav tm="0">
                                          <p:val>
                                            <p:strVal val="#ppt_y"/>
                                          </p:val>
                                        </p:tav>
                                        <p:tav tm="100000">
                                          <p:val>
                                            <p:strVal val="#ppt_y"/>
                                          </p:val>
                                        </p:tav>
                                      </p:tavLst>
                                    </p:anim>
                                    <p:anim calcmode="lin" valueType="num">
                                      <p:cBhvr>
                                        <p:cTn id="49" dur="500" fill="hold"/>
                                        <p:tgtEl>
                                          <p:spTgt spid="33802"/>
                                        </p:tgtEl>
                                        <p:attrNameLst>
                                          <p:attrName>ppt_w</p:attrName>
                                        </p:attrNameLst>
                                      </p:cBhvr>
                                      <p:tavLst>
                                        <p:tav tm="0">
                                          <p:val>
                                            <p:fltVal val="0"/>
                                          </p:val>
                                        </p:tav>
                                        <p:tav tm="100000">
                                          <p:val>
                                            <p:strVal val="#ppt_w"/>
                                          </p:val>
                                        </p:tav>
                                      </p:tavLst>
                                    </p:anim>
                                    <p:anim calcmode="lin" valueType="num">
                                      <p:cBhvr>
                                        <p:cTn id="50" dur="500" fill="hold"/>
                                        <p:tgtEl>
                                          <p:spTgt spid="33802"/>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1500"/>
                            </p:stCondLst>
                            <p:childTnLst>
                              <p:par>
                                <p:cTn id="52" presetID="17" presetClass="entr" presetSubtype="8" fill="hold" grpId="0" nodeType="afterEffect">
                                  <p:stCondLst>
                                    <p:cond delay="0"/>
                                  </p:stCondLst>
                                  <p:childTnLst>
                                    <p:set>
                                      <p:cBhvr>
                                        <p:cTn id="53" dur="1" fill="hold">
                                          <p:stCondLst>
                                            <p:cond delay="0"/>
                                          </p:stCondLst>
                                        </p:cTn>
                                        <p:tgtEl>
                                          <p:spTgt spid="33803"/>
                                        </p:tgtEl>
                                        <p:attrNameLst>
                                          <p:attrName>style.visibility</p:attrName>
                                        </p:attrNameLst>
                                      </p:cBhvr>
                                      <p:to>
                                        <p:strVal val="visible"/>
                                      </p:to>
                                    </p:set>
                                    <p:anim calcmode="lin" valueType="num">
                                      <p:cBhvr>
                                        <p:cTn id="54" dur="500" fill="hold"/>
                                        <p:tgtEl>
                                          <p:spTgt spid="33803"/>
                                        </p:tgtEl>
                                        <p:attrNameLst>
                                          <p:attrName>ppt_x</p:attrName>
                                        </p:attrNameLst>
                                      </p:cBhvr>
                                      <p:tavLst>
                                        <p:tav tm="0">
                                          <p:val>
                                            <p:strVal val="#ppt_x-#ppt_w/2"/>
                                          </p:val>
                                        </p:tav>
                                        <p:tav tm="100000">
                                          <p:val>
                                            <p:strVal val="#ppt_x"/>
                                          </p:val>
                                        </p:tav>
                                      </p:tavLst>
                                    </p:anim>
                                    <p:anim calcmode="lin" valueType="num">
                                      <p:cBhvr>
                                        <p:cTn id="55" dur="500" fill="hold"/>
                                        <p:tgtEl>
                                          <p:spTgt spid="33803"/>
                                        </p:tgtEl>
                                        <p:attrNameLst>
                                          <p:attrName>ppt_y</p:attrName>
                                        </p:attrNameLst>
                                      </p:cBhvr>
                                      <p:tavLst>
                                        <p:tav tm="0">
                                          <p:val>
                                            <p:strVal val="#ppt_y"/>
                                          </p:val>
                                        </p:tav>
                                        <p:tav tm="100000">
                                          <p:val>
                                            <p:strVal val="#ppt_y"/>
                                          </p:val>
                                        </p:tav>
                                      </p:tavLst>
                                    </p:anim>
                                    <p:anim calcmode="lin" valueType="num">
                                      <p:cBhvr>
                                        <p:cTn id="56" dur="500" fill="hold"/>
                                        <p:tgtEl>
                                          <p:spTgt spid="33803"/>
                                        </p:tgtEl>
                                        <p:attrNameLst>
                                          <p:attrName>ppt_w</p:attrName>
                                        </p:attrNameLst>
                                      </p:cBhvr>
                                      <p:tavLst>
                                        <p:tav tm="0">
                                          <p:val>
                                            <p:fltVal val="0"/>
                                          </p:val>
                                        </p:tav>
                                        <p:tav tm="100000">
                                          <p:val>
                                            <p:strVal val="#ppt_w"/>
                                          </p:val>
                                        </p:tav>
                                      </p:tavLst>
                                    </p:anim>
                                    <p:anim calcmode="lin" valueType="num">
                                      <p:cBhvr>
                                        <p:cTn id="57" dur="500" fill="hold"/>
                                        <p:tgtEl>
                                          <p:spTgt spid="33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autoUpdateAnimBg="0"/>
      <p:bldP spid="33795" grpId="0" build="p" autoUpdateAnimBg="0"/>
      <p:bldP spid="33800" grpId="0" animBg="1"/>
      <p:bldP spid="33801" grpId="0" animBg="1"/>
      <p:bldP spid="33802" grpId="0" animBg="1"/>
      <p:bldP spid="338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6" name="Rectangle 3"/>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900" u="none">
              <a:cs typeface="ＭＳ Ｐゴシック" charset="0"/>
            </a:endParaRPr>
          </a:p>
        </p:txBody>
      </p:sp>
      <p:pic>
        <p:nvPicPr>
          <p:cNvPr id="11267" name="Picture 4" descr="Northern Negev wadis aerial"/>
          <p:cNvPicPr preferRelativeResize="0">
            <a:picLocks noChangeAspect="1" noChangeArrowheads="1"/>
          </p:cNvPicPr>
          <p:nvPr>
            <p:custDataLst>
              <p:tags r:id="rId1"/>
            </p:custDataLst>
          </p:nvPr>
        </p:nvPicPr>
        <p:blipFill>
          <a:blip r:embed="rId5" cstate="screen">
            <a:extLst>
              <a:ext uri="{28A0092B-C50C-407E-A947-70E740481C1C}">
                <a14:useLocalDpi xmlns:a14="http://schemas.microsoft.com/office/drawing/2010/main"/>
              </a:ext>
            </a:extLst>
          </a:blip>
          <a:srcRect r="-11"/>
          <a:stretch>
            <a:fillRect/>
          </a:stretch>
        </p:blipFill>
        <p:spPr bwMode="auto">
          <a:xfrm>
            <a:off x="-22225" y="2220913"/>
            <a:ext cx="9166225" cy="4665662"/>
          </a:xfrm>
          <a:prstGeom prst="rect">
            <a:avLst/>
          </a:prstGeom>
          <a:solidFill>
            <a:srgbClr val="FFFFFF"/>
          </a:solidFill>
          <a:ln>
            <a:noFill/>
          </a:ln>
          <a:extLst>
            <a:ext uri="{91240B29-F687-4f45-9708-019B960494DF}">
              <a14:hiddenLine xmlns:a14="http://schemas.microsoft.com/office/drawing/2010/main" xmlns="" w="76200">
                <a:solidFill>
                  <a:srgbClr val="000000"/>
                </a:solidFill>
                <a:miter lim="800000"/>
                <a:headEnd/>
                <a:tailEnd/>
              </a14:hiddenLine>
            </a:ext>
          </a:extLst>
        </p:spPr>
      </p:pic>
      <p:sp>
        <p:nvSpPr>
          <p:cNvPr id="349189" name="Text Box 5"/>
          <p:cNvSpPr txBox="1">
            <a:spLocks noChangeArrowheads="1"/>
          </p:cNvSpPr>
          <p:nvPr/>
        </p:nvSpPr>
        <p:spPr bwMode="auto">
          <a:xfrm>
            <a:off x="388938" y="3103563"/>
            <a:ext cx="8626475" cy="3600450"/>
          </a:xfrm>
          <a:prstGeom prst="rect">
            <a:avLst/>
          </a:prstGeom>
          <a:noFill/>
          <a:ln w="9525">
            <a:noFill/>
            <a:miter lim="800000"/>
            <a:headEnd/>
            <a:tailEnd/>
          </a:ln>
          <a:effectLst/>
        </p:spPr>
        <p:txBody>
          <a:bodyPr>
            <a:spAutoFit/>
          </a:bodyPr>
          <a:lstStyle/>
          <a:p>
            <a:pPr eaLnBrk="1" hangingPunct="1">
              <a:spcBef>
                <a:spcPct val="50000"/>
              </a:spcBef>
              <a:defRPr/>
            </a:pPr>
            <a:r>
              <a:rPr lang="en-US" sz="2300" b="1" u="none" dirty="0">
                <a:solidFill>
                  <a:srgbClr val="FFFF00"/>
                </a:solidFill>
                <a:effectLst>
                  <a:glow rad="165100">
                    <a:srgbClr val="1A0004">
                      <a:alpha val="99000"/>
                    </a:srgbClr>
                  </a:glow>
                </a:effectLst>
                <a:latin typeface="Papyrus" pitchFamily="-107" charset="0"/>
                <a:cs typeface="ＭＳ Ｐゴシック" charset="0"/>
              </a:rPr>
              <a:t>Our ministry is deeply indebted to Todd Bolen, creator of the </a:t>
            </a:r>
            <a:r>
              <a:rPr lang="en-US" sz="2300" b="1" i="1" u="none" dirty="0">
                <a:solidFill>
                  <a:srgbClr val="FFFF00"/>
                </a:solidFill>
                <a:effectLst>
                  <a:glow rad="165100">
                    <a:srgbClr val="1A0004">
                      <a:alpha val="99000"/>
                    </a:srgbClr>
                  </a:glow>
                </a:effectLst>
                <a:latin typeface="Papyrus" pitchFamily="-107" charset="0"/>
                <a:cs typeface="ＭＳ Ｐゴシック" charset="0"/>
              </a:rPr>
              <a:t>Pictorial Library of Bible Lands</a:t>
            </a:r>
            <a:r>
              <a:rPr lang="en-US" sz="2300" b="1" u="none" dirty="0">
                <a:solidFill>
                  <a:srgbClr val="FFFF00"/>
                </a:solidFill>
                <a:effectLst>
                  <a:glow rad="165100">
                    <a:srgbClr val="1A0004">
                      <a:alpha val="99000"/>
                    </a:srgbClr>
                  </a:glow>
                </a:effectLst>
                <a:latin typeface="Papyrus" pitchFamily="-107" charset="0"/>
                <a:cs typeface="ＭＳ Ｐゴシック" charset="0"/>
              </a:rPr>
              <a:t>, for his generous permission to use photo resources throughout THE BIBLE…BASICALLY®.  TBB users are urged to visit </a:t>
            </a:r>
            <a:r>
              <a:rPr lang="en-US" sz="2300" b="1" u="none" dirty="0" err="1">
                <a:solidFill>
                  <a:srgbClr val="FFFF00"/>
                </a:solidFill>
                <a:effectLst>
                  <a:glow rad="165100">
                    <a:srgbClr val="1A0004">
                      <a:alpha val="99000"/>
                    </a:srgbClr>
                  </a:glow>
                </a:effectLst>
                <a:latin typeface="Papyrus" pitchFamily="-107" charset="0"/>
                <a:cs typeface="ＭＳ Ｐゴシック" charset="0"/>
              </a:rPr>
              <a:t>BiblePlaces.com</a:t>
            </a:r>
            <a:r>
              <a:rPr lang="en-US" sz="2300" b="1" u="none" dirty="0">
                <a:solidFill>
                  <a:srgbClr val="FFFF00"/>
                </a:solidFill>
                <a:effectLst>
                  <a:glow rad="165100">
                    <a:srgbClr val="1A0004">
                      <a:alpha val="99000"/>
                    </a:srgbClr>
                  </a:glow>
                </a:effectLst>
                <a:latin typeface="Papyrus" pitchFamily="-107" charset="0"/>
                <a:cs typeface="ＭＳ Ｐゴシック" charset="0"/>
              </a:rPr>
              <a:t> and explore the thousands of photo resources available:  from the Holy Land, throughout the Aegean and Mediterranean Basin to Southern Europe where the Christian faith took root. </a:t>
            </a:r>
            <a:r>
              <a:rPr lang="en-US" sz="2300" b="1" u="none" dirty="0" err="1">
                <a:solidFill>
                  <a:srgbClr val="FFFF00"/>
                </a:solidFill>
                <a:effectLst>
                  <a:glow rad="165100">
                    <a:srgbClr val="1A0004">
                      <a:alpha val="99000"/>
                    </a:srgbClr>
                  </a:glow>
                </a:effectLst>
                <a:latin typeface="Papyrus" pitchFamily="-107" charset="0"/>
                <a:cs typeface="ＭＳ Ｐゴシック" charset="0"/>
              </a:rPr>
              <a:t>BiblePlaces.com</a:t>
            </a:r>
            <a:r>
              <a:rPr lang="en-US" sz="2300" b="1" u="none" dirty="0">
                <a:solidFill>
                  <a:srgbClr val="FFFF00"/>
                </a:solidFill>
                <a:effectLst>
                  <a:glow rad="165100">
                    <a:srgbClr val="1A0004">
                      <a:alpha val="99000"/>
                    </a:srgbClr>
                  </a:glow>
                </a:effectLst>
                <a:latin typeface="Papyrus" pitchFamily="-107" charset="0"/>
                <a:cs typeface="ＭＳ Ｐゴシック" charset="0"/>
              </a:rPr>
              <a:t> offers teachers and visual producers an incomparable array of high-resolution digital photographic resources.  Please visit!                         Thanks, Todd!</a:t>
            </a:r>
          </a:p>
        </p:txBody>
      </p:sp>
      <p:sp>
        <p:nvSpPr>
          <p:cNvPr id="11269" name="Rectangle 6"/>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900" u="none">
              <a:cs typeface="ＭＳ Ｐゴシック" charset="0"/>
            </a:endParaRPr>
          </a:p>
        </p:txBody>
      </p:sp>
      <p:sp>
        <p:nvSpPr>
          <p:cNvPr id="11270" name="Oval 7"/>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900" u="none">
              <a:cs typeface="ＭＳ Ｐゴシック" charset="0"/>
            </a:endParaRPr>
          </a:p>
        </p:txBody>
      </p:sp>
      <p:sp>
        <p:nvSpPr>
          <p:cNvPr id="11271" name="Rectangle 8"/>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sz="900" u="none">
              <a:cs typeface="ＭＳ Ｐゴシック" charset="0"/>
            </a:endParaRPr>
          </a:p>
        </p:txBody>
      </p:sp>
      <p:sp>
        <p:nvSpPr>
          <p:cNvPr id="11272"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p>
            <a:endParaRPr lang="en-US" sz="900" u="none">
              <a:cs typeface="ＭＳ Ｐゴシック" charset="0"/>
            </a:endParaRPr>
          </a:p>
        </p:txBody>
      </p:sp>
      <p:sp>
        <p:nvSpPr>
          <p:cNvPr id="349194" name="Text Box 10"/>
          <p:cNvSpPr txBox="1">
            <a:spLocks noChangeArrowheads="1"/>
          </p:cNvSpPr>
          <p:nvPr/>
        </p:nvSpPr>
        <p:spPr bwMode="auto">
          <a:xfrm>
            <a:off x="0" y="1862138"/>
            <a:ext cx="9144000" cy="701675"/>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spcBef>
                <a:spcPct val="50000"/>
              </a:spcBef>
              <a:defRPr/>
            </a:pPr>
            <a:r>
              <a:rPr lang="en-US" sz="4000" b="1" u="none" dirty="0">
                <a:solidFill>
                  <a:srgbClr val="00CC00"/>
                </a:solidFill>
                <a:latin typeface="Ligurino" pitchFamily="2" charset="0"/>
                <a:cs typeface="ＭＳ Ｐゴシック" charset="0"/>
              </a:rPr>
              <a:t>The Pictorial Library of Bible Lands</a:t>
            </a:r>
          </a:p>
        </p:txBody>
      </p:sp>
      <p:sp>
        <p:nvSpPr>
          <p:cNvPr id="12"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defRPr/>
            </a:pPr>
            <a:r>
              <a:rPr lang="en-US" b="1" u="none">
                <a:solidFill>
                  <a:srgbClr val="FFFFFF"/>
                </a:solidFill>
                <a:effectLst>
                  <a:outerShdw blurRad="38100" dist="38100" dir="2700000" algn="tl">
                    <a:srgbClr val="000000"/>
                  </a:outerShdw>
                </a:effectLst>
                <a:latin typeface="Comic Sans MS" charset="0"/>
                <a:cs typeface="ＭＳ Ｐゴシック" charset="0"/>
              </a:rPr>
              <a:t>9.65.01.</a:t>
            </a:r>
          </a:p>
        </p:txBody>
      </p:sp>
      <p:sp>
        <p:nvSpPr>
          <p:cNvPr id="13"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defRPr/>
            </a:pPr>
            <a:r>
              <a:rPr lang="en-US" b="1" u="none">
                <a:solidFill>
                  <a:srgbClr val="FFFFFF"/>
                </a:solidFill>
                <a:effectLst>
                  <a:outerShdw blurRad="38100" dist="38100" dir="2700000" algn="tl">
                    <a:srgbClr val="000000"/>
                  </a:outerShdw>
                </a:effectLst>
                <a:latin typeface="Comic Sans MS" charset="0"/>
                <a:cs typeface="ＭＳ Ｐゴシック" charset="0"/>
              </a:rPr>
              <a:t>04</a:t>
            </a:r>
          </a:p>
        </p:txBody>
      </p:sp>
    </p:spTree>
    <p:extLst>
      <p:ext uri="{BB962C8B-B14F-4D97-AF65-F5344CB8AC3E}">
        <p14:creationId xmlns:p14="http://schemas.microsoft.com/office/powerpoint/2010/main" val="3168882377"/>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062163" y="463550"/>
            <a:ext cx="6611937" cy="59436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9600" b="1" u="none">
                <a:solidFill>
                  <a:srgbClr val="00FF00"/>
                </a:solidFill>
              </a:rPr>
              <a:t>A</a:t>
            </a:r>
            <a:r>
              <a:rPr lang="en-US" sz="9600" b="1" u="none">
                <a:solidFill>
                  <a:schemeClr val="tx2"/>
                </a:solidFill>
              </a:rPr>
              <a:t>I</a:t>
            </a:r>
          </a:p>
          <a:p>
            <a:pPr algn="l"/>
            <a:r>
              <a:rPr lang="en-US" sz="9600" b="1" u="none">
                <a:solidFill>
                  <a:srgbClr val="00FF00"/>
                </a:solidFill>
              </a:rPr>
              <a:t>  J</a:t>
            </a:r>
            <a:r>
              <a:rPr lang="en-US" sz="9600" b="1" u="none">
                <a:solidFill>
                  <a:srgbClr val="FAFD00"/>
                </a:solidFill>
              </a:rPr>
              <a:t>ISU  </a:t>
            </a:r>
          </a:p>
          <a:p>
            <a:pPr algn="l"/>
            <a:r>
              <a:rPr lang="en-US" sz="9600" b="1" u="none">
                <a:solidFill>
                  <a:srgbClr val="00FF00"/>
                </a:solidFill>
              </a:rPr>
              <a:t>    M</a:t>
            </a:r>
            <a:r>
              <a:rPr lang="en-US" sz="9600" b="1" u="none">
                <a:solidFill>
                  <a:srgbClr val="FAFD00"/>
                </a:solidFill>
              </a:rPr>
              <a:t>OLI </a:t>
            </a:r>
            <a:r>
              <a:rPr lang="en-US" sz="9600" b="1" u="none">
                <a:solidFill>
                  <a:srgbClr val="00FF00"/>
                </a:solidFill>
              </a:rPr>
              <a:t> </a:t>
            </a:r>
          </a:p>
          <a:p>
            <a:pPr algn="l"/>
            <a:r>
              <a:rPr lang="en-US" sz="9600" b="1" u="none">
                <a:solidFill>
                  <a:srgbClr val="00FF00"/>
                </a:solidFill>
              </a:rPr>
              <a:t>      J</a:t>
            </a:r>
            <a:r>
              <a:rPr lang="en-US" sz="9600" b="1" u="none">
                <a:solidFill>
                  <a:srgbClr val="FAFD00"/>
                </a:solidFill>
              </a:rPr>
              <a:t>IIHOE!</a:t>
            </a:r>
          </a:p>
        </p:txBody>
      </p:sp>
      <p:sp>
        <p:nvSpPr>
          <p:cNvPr id="35843"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35844"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5852" name="Text Box 1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35854" name="Text Box 14"/>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35856" name="Text Box 1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47</a:t>
            </a:r>
          </a:p>
        </p:txBody>
      </p:sp>
      <p:sp>
        <p:nvSpPr>
          <p:cNvPr id="35858" name="Text Box 18"/>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
        <p:nvSpPr>
          <p:cNvPr id="35859" name="AutoShape 19"/>
          <p:cNvSpPr>
            <a:spLocks noChangeArrowheads="1"/>
          </p:cNvSpPr>
          <p:nvPr/>
        </p:nvSpPr>
        <p:spPr bwMode="auto">
          <a:xfrm rot="-1488735">
            <a:off x="2913063" y="309563"/>
            <a:ext cx="1379537" cy="6157912"/>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35860" name="AutoShape 20"/>
          <p:cNvSpPr>
            <a:spLocks noChangeArrowheads="1"/>
          </p:cNvSpPr>
          <p:nvPr/>
        </p:nvSpPr>
        <p:spPr bwMode="auto">
          <a:xfrm rot="-1488735">
            <a:off x="2733675" y="171450"/>
            <a:ext cx="1749425" cy="6430963"/>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1" nodeType="afterEffect">
                                  <p:stCondLst>
                                    <p:cond delay="0"/>
                                  </p:stCondLst>
                                  <p:iterate type="wd">
                                    <p:tmPct val="0"/>
                                  </p:iterate>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1000"/>
                                        <p:tgtEl>
                                          <p:spTgt spid="35842">
                                            <p:txEl>
                                              <p:pRg st="0" end="0"/>
                                            </p:txEl>
                                          </p:spTgt>
                                        </p:tgtEl>
                                      </p:cBhvr>
                                    </p:animEffect>
                                  </p:childTnLst>
                                </p:cTn>
                              </p:par>
                            </p:childTnLst>
                          </p:cTn>
                        </p:par>
                        <p:par>
                          <p:cTn id="8" fill="hold" nodeType="afterGroup">
                            <p:stCondLst>
                              <p:cond delay="1000"/>
                            </p:stCondLst>
                            <p:childTnLst>
                              <p:par>
                                <p:cTn id="9" presetID="10" presetClass="entr" presetSubtype="0" fill="hold" grpId="1" nodeType="afterEffect">
                                  <p:stCondLst>
                                    <p:cond delay="0"/>
                                  </p:stCondLst>
                                  <p:iterate type="wd">
                                    <p:tmPct val="0"/>
                                  </p:iterate>
                                  <p:childTnLst>
                                    <p:set>
                                      <p:cBhvr>
                                        <p:cTn id="10" dur="1" fill="hold">
                                          <p:stCondLst>
                                            <p:cond delay="0"/>
                                          </p:stCondLst>
                                        </p:cTn>
                                        <p:tgtEl>
                                          <p:spTgt spid="35842">
                                            <p:txEl>
                                              <p:pRg st="1" end="1"/>
                                            </p:txEl>
                                          </p:spTgt>
                                        </p:tgtEl>
                                        <p:attrNameLst>
                                          <p:attrName>style.visibility</p:attrName>
                                        </p:attrNameLst>
                                      </p:cBhvr>
                                      <p:to>
                                        <p:strVal val="visible"/>
                                      </p:to>
                                    </p:set>
                                    <p:animEffect transition="in" filter="fade">
                                      <p:cBhvr>
                                        <p:cTn id="11" dur="1000"/>
                                        <p:tgtEl>
                                          <p:spTgt spid="35842">
                                            <p:txEl>
                                              <p:pRg st="1" end="1"/>
                                            </p:txEl>
                                          </p:spTgt>
                                        </p:tgtEl>
                                      </p:cBhvr>
                                    </p:animEffect>
                                  </p:childTnLst>
                                </p:cTn>
                              </p:par>
                            </p:childTnLst>
                          </p:cTn>
                        </p:par>
                        <p:par>
                          <p:cTn id="12" fill="hold" nodeType="afterGroup">
                            <p:stCondLst>
                              <p:cond delay="2000"/>
                            </p:stCondLst>
                            <p:childTnLst>
                              <p:par>
                                <p:cTn id="13" presetID="10" presetClass="entr" presetSubtype="0" fill="hold" grpId="1" nodeType="afterEffect">
                                  <p:stCondLst>
                                    <p:cond delay="0"/>
                                  </p:stCondLst>
                                  <p:iterate type="wd">
                                    <p:tmPct val="0"/>
                                  </p:iterate>
                                  <p:childTnLst>
                                    <p:set>
                                      <p:cBhvr>
                                        <p:cTn id="14" dur="1" fill="hold">
                                          <p:stCondLst>
                                            <p:cond delay="0"/>
                                          </p:stCondLst>
                                        </p:cTn>
                                        <p:tgtEl>
                                          <p:spTgt spid="35842">
                                            <p:txEl>
                                              <p:pRg st="2" end="2"/>
                                            </p:txEl>
                                          </p:spTgt>
                                        </p:tgtEl>
                                        <p:attrNameLst>
                                          <p:attrName>style.visibility</p:attrName>
                                        </p:attrNameLst>
                                      </p:cBhvr>
                                      <p:to>
                                        <p:strVal val="visible"/>
                                      </p:to>
                                    </p:set>
                                    <p:animEffect transition="in" filter="fade">
                                      <p:cBhvr>
                                        <p:cTn id="15" dur="1000"/>
                                        <p:tgtEl>
                                          <p:spTgt spid="35842">
                                            <p:txEl>
                                              <p:pRg st="2" end="2"/>
                                            </p:txEl>
                                          </p:spTgt>
                                        </p:tgtEl>
                                      </p:cBhvr>
                                    </p:animEffect>
                                  </p:childTnLst>
                                </p:cTn>
                              </p:par>
                            </p:childTnLst>
                          </p:cTn>
                        </p:par>
                        <p:par>
                          <p:cTn id="16" fill="hold" nodeType="afterGroup">
                            <p:stCondLst>
                              <p:cond delay="3000"/>
                            </p:stCondLst>
                            <p:childTnLst>
                              <p:par>
                                <p:cTn id="17" presetID="10" presetClass="entr" presetSubtype="0" fill="hold" grpId="1" nodeType="afterEffect">
                                  <p:stCondLst>
                                    <p:cond delay="0"/>
                                  </p:stCondLst>
                                  <p:iterate type="wd">
                                    <p:tmPct val="0"/>
                                  </p:iterate>
                                  <p:childTnLst>
                                    <p:set>
                                      <p:cBhvr>
                                        <p:cTn id="18" dur="1" fill="hold">
                                          <p:stCondLst>
                                            <p:cond delay="0"/>
                                          </p:stCondLst>
                                        </p:cTn>
                                        <p:tgtEl>
                                          <p:spTgt spid="35842">
                                            <p:txEl>
                                              <p:pRg st="3" end="3"/>
                                            </p:txEl>
                                          </p:spTgt>
                                        </p:tgtEl>
                                        <p:attrNameLst>
                                          <p:attrName>style.visibility</p:attrName>
                                        </p:attrNameLst>
                                      </p:cBhvr>
                                      <p:to>
                                        <p:strVal val="visible"/>
                                      </p:to>
                                    </p:set>
                                    <p:animEffect transition="in" filter="fade">
                                      <p:cBhvr>
                                        <p:cTn id="19" dur="1000"/>
                                        <p:tgtEl>
                                          <p:spTgt spid="35842">
                                            <p:txEl>
                                              <p:pRg st="3" end="3"/>
                                            </p:txEl>
                                          </p:spTgt>
                                        </p:tgtEl>
                                      </p:cBhvr>
                                    </p:animEffect>
                                  </p:childTnLst>
                                </p:cTn>
                              </p:par>
                            </p:childTnLst>
                          </p:cTn>
                        </p:par>
                        <p:par>
                          <p:cTn id="20" fill="hold" nodeType="afterGroup">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5859"/>
                                        </p:tgtEl>
                                        <p:attrNameLst>
                                          <p:attrName>style.visibility</p:attrName>
                                        </p:attrNameLst>
                                      </p:cBhvr>
                                      <p:to>
                                        <p:strVal val="visible"/>
                                      </p:to>
                                    </p:set>
                                    <p:animEffect transition="in" filter="wipe(up)">
                                      <p:cBhvr>
                                        <p:cTn id="23" dur="2000"/>
                                        <p:tgtEl>
                                          <p:spTgt spid="35859"/>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35860"/>
                                        </p:tgtEl>
                                        <p:attrNameLst>
                                          <p:attrName>style.visibility</p:attrName>
                                        </p:attrNameLst>
                                      </p:cBhvr>
                                      <p:to>
                                        <p:strVal val="visible"/>
                                      </p:to>
                                    </p:set>
                                    <p:animEffect transition="in" filter="wipe(up)">
                                      <p:cBhvr>
                                        <p:cTn id="27" dur="2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1" build="allAtOnce"/>
      <p:bldP spid="35859" grpId="0" animBg="1"/>
      <p:bldP spid="3586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8" name="Rectangle 12"/>
          <p:cNvSpPr>
            <a:spLocks noChangeArrowheads="1"/>
          </p:cNvSpPr>
          <p:nvPr/>
        </p:nvSpPr>
        <p:spPr bwMode="auto">
          <a:xfrm>
            <a:off x="1116013" y="3635375"/>
            <a:ext cx="77787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pPr>
            <a:endParaRPr lang="en-US" sz="5400" u="none">
              <a:solidFill>
                <a:srgbClr val="FF5008"/>
              </a:solidFill>
              <a:effectLst>
                <a:outerShdw blurRad="38100" dist="38100" dir="2700000" algn="tl">
                  <a:srgbClr val="000000"/>
                </a:outerShdw>
              </a:effectLst>
              <a:latin typeface="Times" charset="0"/>
            </a:endParaRPr>
          </a:p>
          <a:p>
            <a:pPr marL="1820863" indent="-677863" algn="l" defTabSz="1033463">
              <a:spcBef>
                <a:spcPct val="20000"/>
              </a:spcBef>
              <a:buClr>
                <a:schemeClr val="accent2"/>
              </a:buClr>
              <a:buSzPct val="75000"/>
              <a:buFont typeface="Monotype Sorts" charset="0"/>
              <a:buChar char=""/>
            </a:pPr>
            <a:r>
              <a:rPr lang="en-US" sz="5400" b="1" u="none">
                <a:solidFill>
                  <a:schemeClr val="tx1"/>
                </a:solidFill>
                <a:effectLst>
                  <a:outerShdw blurRad="38100" dist="38100" dir="2700000" algn="tl">
                    <a:srgbClr val="000000"/>
                  </a:outerShdw>
                </a:effectLst>
                <a:latin typeface="Times" charset="0"/>
              </a:rPr>
              <a:t> </a:t>
            </a:r>
            <a:r>
              <a:rPr lang="en-US" sz="5400" b="1" u="none">
                <a:solidFill>
                  <a:schemeClr val="tx1"/>
                </a:solidFill>
                <a:effectLst>
                  <a:outerShdw blurRad="38100" dist="38100" dir="2700000" algn="tl">
                    <a:srgbClr val="000000"/>
                  </a:outerShdw>
                </a:effectLst>
              </a:rPr>
              <a:t>J</a:t>
            </a:r>
            <a:r>
              <a:rPr lang="en-US" sz="5400" b="1" u="none">
                <a:solidFill>
                  <a:srgbClr val="00FF00"/>
                </a:solidFill>
                <a:effectLst>
                  <a:outerShdw blurRad="38100" dist="38100" dir="2700000" algn="tl">
                    <a:srgbClr val="000000"/>
                  </a:outerShdw>
                </a:effectLst>
              </a:rPr>
              <a:t> </a:t>
            </a:r>
            <a:r>
              <a:rPr lang="en-US" sz="5400" b="1" u="none">
                <a:solidFill>
                  <a:srgbClr val="FF5008"/>
                </a:solidFill>
                <a:effectLst>
                  <a:outerShdw blurRad="38100" dist="38100" dir="2700000" algn="tl">
                    <a:srgbClr val="000000"/>
                  </a:outerShdw>
                </a:effectLst>
              </a:rPr>
              <a:t>OSHUA</a:t>
            </a:r>
            <a:endParaRPr lang="en-US" sz="5400" u="none">
              <a:solidFill>
                <a:srgbClr val="FF5008"/>
              </a:solidFill>
              <a:effectLst>
                <a:outerShdw blurRad="38100" dist="38100" dir="2700000" algn="tl">
                  <a:srgbClr val="000000"/>
                </a:outerShdw>
              </a:effectLst>
              <a:latin typeface="Times" charset="0"/>
            </a:endParaRPr>
          </a:p>
        </p:txBody>
      </p:sp>
      <p:sp>
        <p:nvSpPr>
          <p:cNvPr id="106509" name="Rectangle 13"/>
          <p:cNvSpPr>
            <a:spLocks noChangeArrowheads="1"/>
          </p:cNvSpPr>
          <p:nvPr/>
        </p:nvSpPr>
        <p:spPr bwMode="auto">
          <a:xfrm>
            <a:off x="1116013" y="2763838"/>
            <a:ext cx="77787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pPr>
            <a:endParaRPr lang="en-US" sz="5400" b="1" u="none">
              <a:solidFill>
                <a:srgbClr val="FF5008"/>
              </a:solidFill>
              <a:effectLst>
                <a:outerShdw blurRad="38100" dist="38100" dir="2700000" algn="tl">
                  <a:srgbClr val="000000"/>
                </a:outerShdw>
              </a:effectLst>
            </a:endParaRPr>
          </a:p>
          <a:p>
            <a:pPr marL="1820863" indent="-677863" algn="l" defTabSz="1033463">
              <a:spcBef>
                <a:spcPct val="20000"/>
              </a:spcBef>
              <a:buClr>
                <a:schemeClr val="accent2"/>
              </a:buClr>
              <a:buSzPct val="75000"/>
              <a:buFont typeface="Monotype Sorts" charset="0"/>
              <a:buChar char=""/>
            </a:pPr>
            <a:r>
              <a:rPr lang="en-US" sz="5400" b="1" u="none">
                <a:solidFill>
                  <a:schemeClr val="tx1"/>
                </a:solidFill>
                <a:effectLst>
                  <a:outerShdw blurRad="38100" dist="38100" dir="2700000" algn="tl">
                    <a:srgbClr val="000000"/>
                  </a:outerShdw>
                </a:effectLst>
              </a:rPr>
              <a:t>M</a:t>
            </a:r>
            <a:r>
              <a:rPr lang="en-US" sz="5400" b="1" u="none">
                <a:solidFill>
                  <a:srgbClr val="00FF00"/>
                </a:solidFill>
                <a:effectLst>
                  <a:outerShdw blurRad="38100" dist="38100" dir="2700000" algn="tl">
                    <a:srgbClr val="000000"/>
                  </a:outerShdw>
                </a:effectLst>
              </a:rPr>
              <a:t> </a:t>
            </a:r>
            <a:r>
              <a:rPr lang="en-US" sz="5400" b="1" u="none">
                <a:solidFill>
                  <a:srgbClr val="FF5008"/>
                </a:solidFill>
                <a:effectLst>
                  <a:outerShdw blurRad="38100" dist="38100" dir="2700000" algn="tl">
                    <a:srgbClr val="000000"/>
                  </a:outerShdw>
                </a:effectLst>
              </a:rPr>
              <a:t>OSES</a:t>
            </a:r>
          </a:p>
          <a:p>
            <a:pPr marL="1820863" indent="-677863" algn="l" defTabSz="1033463">
              <a:spcBef>
                <a:spcPct val="20000"/>
              </a:spcBef>
              <a:buClr>
                <a:schemeClr val="accent2"/>
              </a:buClr>
              <a:buSzPct val="75000"/>
              <a:buFont typeface="Monotype Sorts" charset="0"/>
              <a:buChar char=""/>
            </a:pPr>
            <a:endParaRPr lang="en-US" sz="5400" b="1" u="none">
              <a:solidFill>
                <a:srgbClr val="FF5008"/>
              </a:solidFill>
              <a:effectLst>
                <a:outerShdw blurRad="38100" dist="38100" dir="2700000" algn="tl">
                  <a:srgbClr val="000000"/>
                </a:outerShdw>
              </a:effectLst>
            </a:endParaRPr>
          </a:p>
        </p:txBody>
      </p:sp>
      <p:sp>
        <p:nvSpPr>
          <p:cNvPr id="106510" name="Rectangle 14"/>
          <p:cNvSpPr>
            <a:spLocks noChangeArrowheads="1"/>
          </p:cNvSpPr>
          <p:nvPr/>
        </p:nvSpPr>
        <p:spPr bwMode="auto">
          <a:xfrm>
            <a:off x="1123950" y="1854200"/>
            <a:ext cx="77787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pPr>
            <a:endParaRPr lang="en-US" sz="5400" b="1" u="none">
              <a:solidFill>
                <a:srgbClr val="FF5008"/>
              </a:solidFill>
              <a:effectLst>
                <a:outerShdw blurRad="38100" dist="38100" dir="2700000" algn="tl">
                  <a:srgbClr val="000000"/>
                </a:outerShdw>
              </a:effectLst>
            </a:endParaRPr>
          </a:p>
          <a:p>
            <a:pPr marL="1820863" indent="-677863" algn="l" defTabSz="1033463">
              <a:spcBef>
                <a:spcPct val="20000"/>
              </a:spcBef>
              <a:buClr>
                <a:schemeClr val="accent2"/>
              </a:buClr>
              <a:buSzPct val="75000"/>
              <a:buFont typeface="Monotype Sorts" charset="0"/>
              <a:buChar char=""/>
            </a:pPr>
            <a:r>
              <a:rPr lang="en-US" sz="5400" b="1" u="none">
                <a:solidFill>
                  <a:schemeClr val="tx1"/>
                </a:solidFill>
                <a:effectLst>
                  <a:outerShdw blurRad="38100" dist="38100" dir="2700000" algn="tl">
                    <a:srgbClr val="000000"/>
                  </a:outerShdw>
                </a:effectLst>
              </a:rPr>
              <a:t> J</a:t>
            </a:r>
            <a:r>
              <a:rPr lang="en-US" sz="5400" b="1" u="none">
                <a:solidFill>
                  <a:srgbClr val="00FF00"/>
                </a:solidFill>
                <a:effectLst>
                  <a:outerShdw blurRad="38100" dist="38100" dir="2700000" algn="tl">
                    <a:srgbClr val="000000"/>
                  </a:outerShdw>
                </a:effectLst>
              </a:rPr>
              <a:t> </a:t>
            </a:r>
            <a:r>
              <a:rPr lang="en-US" sz="5400" b="1" u="none">
                <a:solidFill>
                  <a:srgbClr val="FF5008"/>
                </a:solidFill>
                <a:effectLst>
                  <a:outerShdw blurRad="38100" dist="38100" dir="2700000" algn="tl">
                    <a:srgbClr val="000000"/>
                  </a:outerShdw>
                </a:effectLst>
              </a:rPr>
              <a:t>OSEPH</a:t>
            </a:r>
          </a:p>
        </p:txBody>
      </p:sp>
      <p:sp>
        <p:nvSpPr>
          <p:cNvPr id="106511" name="Rectangle 15"/>
          <p:cNvSpPr>
            <a:spLocks noChangeArrowheads="1"/>
          </p:cNvSpPr>
          <p:nvPr/>
        </p:nvSpPr>
        <p:spPr bwMode="auto">
          <a:xfrm>
            <a:off x="1179513" y="1925638"/>
            <a:ext cx="5886450" cy="41148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lstStyle/>
          <a:p>
            <a:pPr marL="1820863" indent="-677863" algn="l" defTabSz="1033463">
              <a:spcBef>
                <a:spcPct val="20000"/>
              </a:spcBef>
              <a:buClr>
                <a:schemeClr val="accent2"/>
              </a:buClr>
              <a:buSzPct val="75000"/>
              <a:buFont typeface="Monotype Sorts" charset="0"/>
              <a:buChar char=""/>
            </a:pPr>
            <a:r>
              <a:rPr lang="en-US" sz="5400" b="1" u="none">
                <a:solidFill>
                  <a:schemeClr val="tx1"/>
                </a:solidFill>
                <a:effectLst>
                  <a:outerShdw blurRad="38100" dist="38100" dir="2700000" algn="tl">
                    <a:srgbClr val="000000"/>
                  </a:outerShdw>
                </a:effectLst>
              </a:rPr>
              <a:t>A</a:t>
            </a:r>
            <a:r>
              <a:rPr lang="en-US" sz="5400" b="1" u="none">
                <a:solidFill>
                  <a:srgbClr val="00FF00"/>
                </a:solidFill>
                <a:effectLst>
                  <a:outerShdw blurRad="38100" dist="38100" dir="2700000" algn="tl">
                    <a:srgbClr val="000000"/>
                  </a:outerShdw>
                </a:effectLst>
              </a:rPr>
              <a:t> </a:t>
            </a:r>
            <a:r>
              <a:rPr lang="en-US" sz="5400" b="1" u="none">
                <a:solidFill>
                  <a:srgbClr val="FF5008"/>
                </a:solidFill>
                <a:effectLst>
                  <a:outerShdw blurRad="38100" dist="38100" dir="2700000" algn="tl">
                    <a:srgbClr val="000000"/>
                  </a:outerShdw>
                </a:effectLst>
              </a:rPr>
              <a:t>BRAHAM</a:t>
            </a:r>
          </a:p>
        </p:txBody>
      </p:sp>
      <p:sp>
        <p:nvSpPr>
          <p:cNvPr id="106498" name="Rectangle 2"/>
          <p:cNvSpPr>
            <a:spLocks noGrp="1" noChangeArrowheads="1"/>
          </p:cNvSpPr>
          <p:nvPr>
            <p:ph type="title"/>
          </p:nvPr>
        </p:nvSpPr>
        <p:spPr bwMode="auto">
          <a:xfrm>
            <a:off x="2452688" y="715963"/>
            <a:ext cx="7772400" cy="1143000"/>
          </a:xfrm>
          <a:noFill/>
          <a:ln/>
          <a:effectLst>
            <a:outerShdw blurRad="63500"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r>
              <a:rPr lang="en-US" sz="4800">
                <a:solidFill>
                  <a:srgbClr val="FAFD00"/>
                </a:solidFill>
              </a:rPr>
              <a:t> </a:t>
            </a:r>
            <a:r>
              <a:rPr lang="en-US" sz="4800">
                <a:solidFill>
                  <a:srgbClr val="FF5008"/>
                </a:solidFill>
              </a:rPr>
              <a:t>OMEI</a:t>
            </a:r>
            <a:r>
              <a:rPr lang="en-US" sz="4800">
                <a:solidFill>
                  <a:srgbClr val="FAFD00"/>
                </a:solidFill>
              </a:rPr>
              <a:t> </a:t>
            </a:r>
            <a:r>
              <a:rPr lang="en-US" sz="4800">
                <a:solidFill>
                  <a:srgbClr val="FF5008"/>
                </a:solidFill>
              </a:rPr>
              <a:t>4 </a:t>
            </a:r>
            <a:r>
              <a:rPr lang="en-US" sz="4800">
                <a:solidFill>
                  <a:srgbClr val="FAFD00"/>
                </a:solidFill>
              </a:rPr>
              <a:t>SII:</a:t>
            </a:r>
          </a:p>
        </p:txBody>
      </p:sp>
      <p:sp>
        <p:nvSpPr>
          <p:cNvPr id="106500"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1065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106504" name="Oval 8"/>
          <p:cNvSpPr>
            <a:spLocks noChangeArrowheads="1"/>
          </p:cNvSpPr>
          <p:nvPr/>
        </p:nvSpPr>
        <p:spPr bwMode="auto">
          <a:xfrm>
            <a:off x="2894013" y="19605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sz="2000" b="1" u="none">
              <a:latin typeface="Times New Roman" charset="0"/>
            </a:endParaRPr>
          </a:p>
        </p:txBody>
      </p:sp>
      <p:sp>
        <p:nvSpPr>
          <p:cNvPr id="106505" name="Oval 9"/>
          <p:cNvSpPr>
            <a:spLocks noChangeArrowheads="1"/>
          </p:cNvSpPr>
          <p:nvPr/>
        </p:nvSpPr>
        <p:spPr bwMode="auto">
          <a:xfrm>
            <a:off x="2894013" y="28622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06" name="Oval 10"/>
          <p:cNvSpPr>
            <a:spLocks noChangeArrowheads="1"/>
          </p:cNvSpPr>
          <p:nvPr/>
        </p:nvSpPr>
        <p:spPr bwMode="auto">
          <a:xfrm>
            <a:off x="2894013" y="377031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07" name="Oval 11"/>
          <p:cNvSpPr>
            <a:spLocks noChangeArrowheads="1"/>
          </p:cNvSpPr>
          <p:nvPr/>
        </p:nvSpPr>
        <p:spPr bwMode="auto">
          <a:xfrm>
            <a:off x="2868613" y="46783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8" name="Text Box 22"/>
          <p:cNvSpPr txBox="1">
            <a:spLocks noChangeArrowheads="1"/>
          </p:cNvSpPr>
          <p:nvPr/>
        </p:nvSpPr>
        <p:spPr bwMode="auto">
          <a:xfrm rot="-1943403">
            <a:off x="436563" y="5449888"/>
            <a:ext cx="2190750" cy="427037"/>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lnSpc>
                <a:spcPct val="55000"/>
              </a:lnSpc>
              <a:spcBef>
                <a:spcPct val="50000"/>
              </a:spcBef>
            </a:pPr>
            <a:r>
              <a:rPr lang="en-US" sz="4000" b="1" u="none">
                <a:solidFill>
                  <a:srgbClr val="FFFF00"/>
                </a:solidFill>
                <a:latin typeface="Comic Sans MS" charset="0"/>
              </a:rPr>
              <a:t>J</a:t>
            </a:r>
            <a:r>
              <a:rPr lang="en-US" sz="4000" b="1" u="none">
                <a:solidFill>
                  <a:srgbClr val="00CC00"/>
                </a:solidFill>
                <a:latin typeface="Comic Sans MS" charset="0"/>
              </a:rPr>
              <a:t>IIHOE</a:t>
            </a:r>
          </a:p>
        </p:txBody>
      </p:sp>
      <p:sp>
        <p:nvSpPr>
          <p:cNvPr id="106519" name="Text Box 23"/>
          <p:cNvSpPr txBox="1">
            <a:spLocks noChangeArrowheads="1"/>
          </p:cNvSpPr>
          <p:nvPr/>
        </p:nvSpPr>
        <p:spPr bwMode="auto">
          <a:xfrm rot="-1943403">
            <a:off x="711200" y="4506913"/>
            <a:ext cx="1816100" cy="427037"/>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lnSpc>
                <a:spcPct val="55000"/>
              </a:lnSpc>
              <a:spcBef>
                <a:spcPct val="50000"/>
              </a:spcBef>
            </a:pPr>
            <a:r>
              <a:rPr lang="en-US" sz="4000" b="1" u="none">
                <a:solidFill>
                  <a:srgbClr val="00CC00"/>
                </a:solidFill>
                <a:latin typeface="Comic Sans MS" charset="0"/>
              </a:rPr>
              <a:t> </a:t>
            </a:r>
            <a:r>
              <a:rPr lang="en-US" sz="4000" b="1" u="none">
                <a:solidFill>
                  <a:srgbClr val="FFFF00"/>
                </a:solidFill>
                <a:latin typeface="Comic Sans MS" charset="0"/>
              </a:rPr>
              <a:t>M</a:t>
            </a:r>
            <a:r>
              <a:rPr lang="en-US" sz="4000" b="1" u="none">
                <a:solidFill>
                  <a:srgbClr val="00CC00"/>
                </a:solidFill>
                <a:latin typeface="Comic Sans MS" charset="0"/>
              </a:rPr>
              <a:t>OLI</a:t>
            </a:r>
          </a:p>
        </p:txBody>
      </p:sp>
      <p:sp>
        <p:nvSpPr>
          <p:cNvPr id="106520" name="Text Box 24"/>
          <p:cNvSpPr txBox="1">
            <a:spLocks noChangeArrowheads="1"/>
          </p:cNvSpPr>
          <p:nvPr/>
        </p:nvSpPr>
        <p:spPr bwMode="auto">
          <a:xfrm rot="-1943403">
            <a:off x="757238" y="3624263"/>
            <a:ext cx="1527175" cy="427037"/>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lnSpc>
                <a:spcPct val="55000"/>
              </a:lnSpc>
              <a:spcBef>
                <a:spcPct val="50000"/>
              </a:spcBef>
            </a:pPr>
            <a:r>
              <a:rPr lang="en-US" sz="4000" b="1" u="none">
                <a:solidFill>
                  <a:srgbClr val="FFFF00"/>
                </a:solidFill>
                <a:latin typeface="Comic Sans MS" charset="0"/>
              </a:rPr>
              <a:t>J</a:t>
            </a:r>
            <a:r>
              <a:rPr lang="en-US" sz="4000" b="1" u="none">
                <a:solidFill>
                  <a:srgbClr val="00CC00"/>
                </a:solidFill>
                <a:latin typeface="Comic Sans MS" charset="0"/>
              </a:rPr>
              <a:t>ISU</a:t>
            </a:r>
          </a:p>
        </p:txBody>
      </p:sp>
      <p:sp>
        <p:nvSpPr>
          <p:cNvPr id="106521" name="Text Box 25"/>
          <p:cNvSpPr txBox="1">
            <a:spLocks noChangeArrowheads="1"/>
          </p:cNvSpPr>
          <p:nvPr/>
        </p:nvSpPr>
        <p:spPr bwMode="auto">
          <a:xfrm rot="-1943403">
            <a:off x="1751013" y="2359025"/>
            <a:ext cx="830262" cy="427038"/>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lnSpc>
                <a:spcPct val="55000"/>
              </a:lnSpc>
              <a:spcBef>
                <a:spcPct val="50000"/>
              </a:spcBef>
            </a:pPr>
            <a:r>
              <a:rPr lang="en-US" sz="4000" b="1" u="none">
                <a:solidFill>
                  <a:srgbClr val="FFFF00"/>
                </a:solidFill>
                <a:latin typeface="Comic Sans MS" charset="0"/>
              </a:rPr>
              <a:t>A</a:t>
            </a:r>
            <a:r>
              <a:rPr lang="en-US" sz="4000" b="1" u="none">
                <a:solidFill>
                  <a:srgbClr val="1FCC16"/>
                </a:solidFill>
                <a:latin typeface="Comic Sans MS" charset="0"/>
              </a:rPr>
              <a:t>i</a:t>
            </a:r>
          </a:p>
        </p:txBody>
      </p:sp>
      <p:sp>
        <p:nvSpPr>
          <p:cNvPr id="106522" name="Text Box 2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06524" name="Text Box 28"/>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b="1" u="none">
              <a:solidFill>
                <a:srgbClr val="FFFFFF"/>
              </a:solidFill>
            </a:endParaRPr>
          </a:p>
        </p:txBody>
      </p:sp>
      <p:sp>
        <p:nvSpPr>
          <p:cNvPr id="106526" name="Text Box 3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48</a:t>
            </a:r>
          </a:p>
        </p:txBody>
      </p:sp>
      <p:sp>
        <p:nvSpPr>
          <p:cNvPr id="106527" name="Text Box 31"/>
          <p:cNvSpPr txBox="1">
            <a:spLocks noChangeArrowheads="1"/>
          </p:cNvSpPr>
          <p:nvPr/>
        </p:nvSpPr>
        <p:spPr bwMode="auto">
          <a:xfrm>
            <a:off x="8750300"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u="none">
                <a:solidFill>
                  <a:srgbClr val="FFFFFF"/>
                </a:solidFill>
              </a:rPr>
              <a:t>8</a:t>
            </a:r>
          </a:p>
        </p:txBody>
      </p:sp>
      <p:sp>
        <p:nvSpPr>
          <p:cNvPr id="106529" name="Text Box 33"/>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fade">
                                      <p:cBhvr>
                                        <p:cTn id="13" dur="10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510">
                                            <p:txEl>
                                              <p:pRg st="1" end="1"/>
                                            </p:txEl>
                                          </p:spTgt>
                                        </p:tgtEl>
                                        <p:attrNameLst>
                                          <p:attrName>style.visibility</p:attrName>
                                        </p:attrNameLst>
                                      </p:cBhvr>
                                      <p:to>
                                        <p:strVal val="visible"/>
                                      </p:to>
                                    </p:set>
                                    <p:animEffect transition="in" filter="fade">
                                      <p:cBhvr>
                                        <p:cTn id="18" dur="1000"/>
                                        <p:tgtEl>
                                          <p:spTgt spid="10651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09">
                                            <p:txEl>
                                              <p:pRg st="1" end="1"/>
                                            </p:txEl>
                                          </p:spTgt>
                                        </p:tgtEl>
                                        <p:attrNameLst>
                                          <p:attrName>style.visibility</p:attrName>
                                        </p:attrNameLst>
                                      </p:cBhvr>
                                      <p:to>
                                        <p:strVal val="visible"/>
                                      </p:to>
                                    </p:set>
                                    <p:animEffect transition="in" filter="fade">
                                      <p:cBhvr>
                                        <p:cTn id="23" dur="1000"/>
                                        <p:tgtEl>
                                          <p:spTgt spid="10650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508">
                                            <p:txEl>
                                              <p:pRg st="1" end="1"/>
                                            </p:txEl>
                                          </p:spTgt>
                                        </p:tgtEl>
                                        <p:attrNameLst>
                                          <p:attrName>style.visibility</p:attrName>
                                        </p:attrNameLst>
                                      </p:cBhvr>
                                      <p:to>
                                        <p:strVal val="visible"/>
                                      </p:to>
                                    </p:set>
                                    <p:animEffect transition="in" filter="fade">
                                      <p:cBhvr>
                                        <p:cTn id="28" dur="1000"/>
                                        <p:tgtEl>
                                          <p:spTgt spid="106508">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06521"/>
                                        </p:tgtEl>
                                        <p:attrNameLst>
                                          <p:attrName>style.visibility</p:attrName>
                                        </p:attrNameLst>
                                      </p:cBhvr>
                                      <p:to>
                                        <p:strVal val="visible"/>
                                      </p:to>
                                    </p:set>
                                    <p:anim calcmode="lin" valueType="num">
                                      <p:cBhvr>
                                        <p:cTn id="33" dur="500" fill="hold"/>
                                        <p:tgtEl>
                                          <p:spTgt spid="106521"/>
                                        </p:tgtEl>
                                        <p:attrNameLst>
                                          <p:attrName>ppt_w</p:attrName>
                                        </p:attrNameLst>
                                      </p:cBhvr>
                                      <p:tavLst>
                                        <p:tav tm="0">
                                          <p:val>
                                            <p:fltVal val="0"/>
                                          </p:val>
                                        </p:tav>
                                        <p:tav tm="100000">
                                          <p:val>
                                            <p:strVal val="#ppt_w"/>
                                          </p:val>
                                        </p:tav>
                                      </p:tavLst>
                                    </p:anim>
                                    <p:anim calcmode="lin" valueType="num">
                                      <p:cBhvr>
                                        <p:cTn id="34" dur="500" fill="hold"/>
                                        <p:tgtEl>
                                          <p:spTgt spid="106521"/>
                                        </p:tgtEl>
                                        <p:attrNameLst>
                                          <p:attrName>ppt_h</p:attrName>
                                        </p:attrNameLst>
                                      </p:cBhvr>
                                      <p:tavLst>
                                        <p:tav tm="0">
                                          <p:val>
                                            <p:fltVal val="0"/>
                                          </p:val>
                                        </p:tav>
                                        <p:tav tm="100000">
                                          <p:val>
                                            <p:strVal val="#ppt_h"/>
                                          </p:val>
                                        </p:tav>
                                      </p:tavLst>
                                    </p:anim>
                                    <p:anim calcmode="lin" valueType="num">
                                      <p:cBhvr>
                                        <p:cTn id="35" dur="500" fill="hold"/>
                                        <p:tgtEl>
                                          <p:spTgt spid="106521"/>
                                        </p:tgtEl>
                                        <p:attrNameLst>
                                          <p:attrName>ppt_x</p:attrName>
                                        </p:attrNameLst>
                                      </p:cBhvr>
                                      <p:tavLst>
                                        <p:tav tm="0">
                                          <p:val>
                                            <p:fltVal val="0.5"/>
                                          </p:val>
                                        </p:tav>
                                        <p:tav tm="100000">
                                          <p:val>
                                            <p:strVal val="#ppt_x"/>
                                          </p:val>
                                        </p:tav>
                                      </p:tavLst>
                                    </p:anim>
                                    <p:anim calcmode="lin" valueType="num">
                                      <p:cBhvr>
                                        <p:cTn id="36" dur="500" fill="hold"/>
                                        <p:tgtEl>
                                          <p:spTgt spid="106521"/>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500"/>
                            </p:stCondLst>
                            <p:childTnLst>
                              <p:par>
                                <p:cTn id="38" presetID="23" presetClass="entr" presetSubtype="528" fill="hold" grpId="0" nodeType="afterEffect">
                                  <p:stCondLst>
                                    <p:cond delay="100"/>
                                  </p:stCondLst>
                                  <p:childTnLst>
                                    <p:set>
                                      <p:cBhvr>
                                        <p:cTn id="39" dur="1" fill="hold">
                                          <p:stCondLst>
                                            <p:cond delay="0"/>
                                          </p:stCondLst>
                                        </p:cTn>
                                        <p:tgtEl>
                                          <p:spTgt spid="106504"/>
                                        </p:tgtEl>
                                        <p:attrNameLst>
                                          <p:attrName>style.visibility</p:attrName>
                                        </p:attrNameLst>
                                      </p:cBhvr>
                                      <p:to>
                                        <p:strVal val="visible"/>
                                      </p:to>
                                    </p:set>
                                    <p:anim calcmode="lin" valueType="num">
                                      <p:cBhvr>
                                        <p:cTn id="40" dur="500" fill="hold"/>
                                        <p:tgtEl>
                                          <p:spTgt spid="106504"/>
                                        </p:tgtEl>
                                        <p:attrNameLst>
                                          <p:attrName>ppt_w</p:attrName>
                                        </p:attrNameLst>
                                      </p:cBhvr>
                                      <p:tavLst>
                                        <p:tav tm="0">
                                          <p:val>
                                            <p:fltVal val="0"/>
                                          </p:val>
                                        </p:tav>
                                        <p:tav tm="100000">
                                          <p:val>
                                            <p:strVal val="#ppt_w"/>
                                          </p:val>
                                        </p:tav>
                                      </p:tavLst>
                                    </p:anim>
                                    <p:anim calcmode="lin" valueType="num">
                                      <p:cBhvr>
                                        <p:cTn id="41" dur="500" fill="hold"/>
                                        <p:tgtEl>
                                          <p:spTgt spid="106504"/>
                                        </p:tgtEl>
                                        <p:attrNameLst>
                                          <p:attrName>ppt_h</p:attrName>
                                        </p:attrNameLst>
                                      </p:cBhvr>
                                      <p:tavLst>
                                        <p:tav tm="0">
                                          <p:val>
                                            <p:fltVal val="0"/>
                                          </p:val>
                                        </p:tav>
                                        <p:tav tm="100000">
                                          <p:val>
                                            <p:strVal val="#ppt_h"/>
                                          </p:val>
                                        </p:tav>
                                      </p:tavLst>
                                    </p:anim>
                                    <p:anim calcmode="lin" valueType="num">
                                      <p:cBhvr>
                                        <p:cTn id="42" dur="500" fill="hold"/>
                                        <p:tgtEl>
                                          <p:spTgt spid="106504"/>
                                        </p:tgtEl>
                                        <p:attrNameLst>
                                          <p:attrName>ppt_x</p:attrName>
                                        </p:attrNameLst>
                                      </p:cBhvr>
                                      <p:tavLst>
                                        <p:tav tm="0">
                                          <p:val>
                                            <p:fltVal val="0.5"/>
                                          </p:val>
                                        </p:tav>
                                        <p:tav tm="100000">
                                          <p:val>
                                            <p:strVal val="#ppt_x"/>
                                          </p:val>
                                        </p:tav>
                                      </p:tavLst>
                                    </p:anim>
                                    <p:anim calcmode="lin" valueType="num">
                                      <p:cBhvr>
                                        <p:cTn id="43" dur="500" fill="hold"/>
                                        <p:tgtEl>
                                          <p:spTgt spid="106504"/>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06520"/>
                                        </p:tgtEl>
                                        <p:attrNameLst>
                                          <p:attrName>style.visibility</p:attrName>
                                        </p:attrNameLst>
                                      </p:cBhvr>
                                      <p:to>
                                        <p:strVal val="visible"/>
                                      </p:to>
                                    </p:set>
                                    <p:anim calcmode="lin" valueType="num">
                                      <p:cBhvr>
                                        <p:cTn id="48" dur="500" fill="hold"/>
                                        <p:tgtEl>
                                          <p:spTgt spid="106520"/>
                                        </p:tgtEl>
                                        <p:attrNameLst>
                                          <p:attrName>ppt_w</p:attrName>
                                        </p:attrNameLst>
                                      </p:cBhvr>
                                      <p:tavLst>
                                        <p:tav tm="0">
                                          <p:val>
                                            <p:fltVal val="0"/>
                                          </p:val>
                                        </p:tav>
                                        <p:tav tm="100000">
                                          <p:val>
                                            <p:strVal val="#ppt_w"/>
                                          </p:val>
                                        </p:tav>
                                      </p:tavLst>
                                    </p:anim>
                                    <p:anim calcmode="lin" valueType="num">
                                      <p:cBhvr>
                                        <p:cTn id="49" dur="500" fill="hold"/>
                                        <p:tgtEl>
                                          <p:spTgt spid="106520"/>
                                        </p:tgtEl>
                                        <p:attrNameLst>
                                          <p:attrName>ppt_h</p:attrName>
                                        </p:attrNameLst>
                                      </p:cBhvr>
                                      <p:tavLst>
                                        <p:tav tm="0">
                                          <p:val>
                                            <p:fltVal val="0"/>
                                          </p:val>
                                        </p:tav>
                                        <p:tav tm="100000">
                                          <p:val>
                                            <p:strVal val="#ppt_h"/>
                                          </p:val>
                                        </p:tav>
                                      </p:tavLst>
                                    </p:anim>
                                    <p:anim calcmode="lin" valueType="num">
                                      <p:cBhvr>
                                        <p:cTn id="50" dur="500" fill="hold"/>
                                        <p:tgtEl>
                                          <p:spTgt spid="106520"/>
                                        </p:tgtEl>
                                        <p:attrNameLst>
                                          <p:attrName>ppt_x</p:attrName>
                                        </p:attrNameLst>
                                      </p:cBhvr>
                                      <p:tavLst>
                                        <p:tav tm="0">
                                          <p:val>
                                            <p:fltVal val="0.5"/>
                                          </p:val>
                                        </p:tav>
                                        <p:tav tm="100000">
                                          <p:val>
                                            <p:strVal val="#ppt_x"/>
                                          </p:val>
                                        </p:tav>
                                      </p:tavLst>
                                    </p:anim>
                                    <p:anim calcmode="lin" valueType="num">
                                      <p:cBhvr>
                                        <p:cTn id="51" dur="500" fill="hold"/>
                                        <p:tgtEl>
                                          <p:spTgt spid="106520"/>
                                        </p:tgtEl>
                                        <p:attrNameLst>
                                          <p:attrName>ppt_y</p:attrName>
                                        </p:attrNameLst>
                                      </p:cBhvr>
                                      <p:tavLst>
                                        <p:tav tm="0">
                                          <p:val>
                                            <p:fltVal val="0.5"/>
                                          </p:val>
                                        </p:tav>
                                        <p:tav tm="100000">
                                          <p:val>
                                            <p:strVal val="#ppt_y"/>
                                          </p:val>
                                        </p:tav>
                                      </p:tavLst>
                                    </p:anim>
                                  </p:childTnLst>
                                </p:cTn>
                              </p:par>
                            </p:childTnLst>
                          </p:cTn>
                        </p:par>
                        <p:par>
                          <p:cTn id="52" fill="hold" nodeType="afterGroup">
                            <p:stCondLst>
                              <p:cond delay="500"/>
                            </p:stCondLst>
                            <p:childTnLst>
                              <p:par>
                                <p:cTn id="53" presetID="23" presetClass="entr" presetSubtype="528" fill="hold" grpId="0" nodeType="afterEffect">
                                  <p:stCondLst>
                                    <p:cond delay="100"/>
                                  </p:stCondLst>
                                  <p:childTnLst>
                                    <p:set>
                                      <p:cBhvr>
                                        <p:cTn id="54" dur="1" fill="hold">
                                          <p:stCondLst>
                                            <p:cond delay="0"/>
                                          </p:stCondLst>
                                        </p:cTn>
                                        <p:tgtEl>
                                          <p:spTgt spid="106505"/>
                                        </p:tgtEl>
                                        <p:attrNameLst>
                                          <p:attrName>style.visibility</p:attrName>
                                        </p:attrNameLst>
                                      </p:cBhvr>
                                      <p:to>
                                        <p:strVal val="visible"/>
                                      </p:to>
                                    </p:set>
                                    <p:anim calcmode="lin" valueType="num">
                                      <p:cBhvr>
                                        <p:cTn id="55" dur="500" fill="hold"/>
                                        <p:tgtEl>
                                          <p:spTgt spid="106505"/>
                                        </p:tgtEl>
                                        <p:attrNameLst>
                                          <p:attrName>ppt_w</p:attrName>
                                        </p:attrNameLst>
                                      </p:cBhvr>
                                      <p:tavLst>
                                        <p:tav tm="0">
                                          <p:val>
                                            <p:fltVal val="0"/>
                                          </p:val>
                                        </p:tav>
                                        <p:tav tm="100000">
                                          <p:val>
                                            <p:strVal val="#ppt_w"/>
                                          </p:val>
                                        </p:tav>
                                      </p:tavLst>
                                    </p:anim>
                                    <p:anim calcmode="lin" valueType="num">
                                      <p:cBhvr>
                                        <p:cTn id="56" dur="500" fill="hold"/>
                                        <p:tgtEl>
                                          <p:spTgt spid="106505"/>
                                        </p:tgtEl>
                                        <p:attrNameLst>
                                          <p:attrName>ppt_h</p:attrName>
                                        </p:attrNameLst>
                                      </p:cBhvr>
                                      <p:tavLst>
                                        <p:tav tm="0">
                                          <p:val>
                                            <p:fltVal val="0"/>
                                          </p:val>
                                        </p:tav>
                                        <p:tav tm="100000">
                                          <p:val>
                                            <p:strVal val="#ppt_h"/>
                                          </p:val>
                                        </p:tav>
                                      </p:tavLst>
                                    </p:anim>
                                    <p:anim calcmode="lin" valueType="num">
                                      <p:cBhvr>
                                        <p:cTn id="57" dur="500" fill="hold"/>
                                        <p:tgtEl>
                                          <p:spTgt spid="106505"/>
                                        </p:tgtEl>
                                        <p:attrNameLst>
                                          <p:attrName>ppt_x</p:attrName>
                                        </p:attrNameLst>
                                      </p:cBhvr>
                                      <p:tavLst>
                                        <p:tav tm="0">
                                          <p:val>
                                            <p:fltVal val="0.5"/>
                                          </p:val>
                                        </p:tav>
                                        <p:tav tm="100000">
                                          <p:val>
                                            <p:strVal val="#ppt_x"/>
                                          </p:val>
                                        </p:tav>
                                      </p:tavLst>
                                    </p:anim>
                                    <p:anim calcmode="lin" valueType="num">
                                      <p:cBhvr>
                                        <p:cTn id="58" dur="500" fill="hold"/>
                                        <p:tgtEl>
                                          <p:spTgt spid="106505"/>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06519"/>
                                        </p:tgtEl>
                                        <p:attrNameLst>
                                          <p:attrName>style.visibility</p:attrName>
                                        </p:attrNameLst>
                                      </p:cBhvr>
                                      <p:to>
                                        <p:strVal val="visible"/>
                                      </p:to>
                                    </p:set>
                                    <p:anim calcmode="lin" valueType="num">
                                      <p:cBhvr>
                                        <p:cTn id="63" dur="500" fill="hold"/>
                                        <p:tgtEl>
                                          <p:spTgt spid="106519"/>
                                        </p:tgtEl>
                                        <p:attrNameLst>
                                          <p:attrName>ppt_w</p:attrName>
                                        </p:attrNameLst>
                                      </p:cBhvr>
                                      <p:tavLst>
                                        <p:tav tm="0">
                                          <p:val>
                                            <p:fltVal val="0"/>
                                          </p:val>
                                        </p:tav>
                                        <p:tav tm="100000">
                                          <p:val>
                                            <p:strVal val="#ppt_w"/>
                                          </p:val>
                                        </p:tav>
                                      </p:tavLst>
                                    </p:anim>
                                    <p:anim calcmode="lin" valueType="num">
                                      <p:cBhvr>
                                        <p:cTn id="64" dur="500" fill="hold"/>
                                        <p:tgtEl>
                                          <p:spTgt spid="106519"/>
                                        </p:tgtEl>
                                        <p:attrNameLst>
                                          <p:attrName>ppt_h</p:attrName>
                                        </p:attrNameLst>
                                      </p:cBhvr>
                                      <p:tavLst>
                                        <p:tav tm="0">
                                          <p:val>
                                            <p:fltVal val="0"/>
                                          </p:val>
                                        </p:tav>
                                        <p:tav tm="100000">
                                          <p:val>
                                            <p:strVal val="#ppt_h"/>
                                          </p:val>
                                        </p:tav>
                                      </p:tavLst>
                                    </p:anim>
                                    <p:anim calcmode="lin" valueType="num">
                                      <p:cBhvr>
                                        <p:cTn id="65" dur="500" fill="hold"/>
                                        <p:tgtEl>
                                          <p:spTgt spid="106519"/>
                                        </p:tgtEl>
                                        <p:attrNameLst>
                                          <p:attrName>ppt_x</p:attrName>
                                        </p:attrNameLst>
                                      </p:cBhvr>
                                      <p:tavLst>
                                        <p:tav tm="0">
                                          <p:val>
                                            <p:fltVal val="0.5"/>
                                          </p:val>
                                        </p:tav>
                                        <p:tav tm="100000">
                                          <p:val>
                                            <p:strVal val="#ppt_x"/>
                                          </p:val>
                                        </p:tav>
                                      </p:tavLst>
                                    </p:anim>
                                    <p:anim calcmode="lin" valueType="num">
                                      <p:cBhvr>
                                        <p:cTn id="66" dur="500" fill="hold"/>
                                        <p:tgtEl>
                                          <p:spTgt spid="106519"/>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
                            </p:stCondLst>
                            <p:childTnLst>
                              <p:par>
                                <p:cTn id="68" presetID="23" presetClass="entr" presetSubtype="528" fill="hold" grpId="0" nodeType="afterEffect">
                                  <p:stCondLst>
                                    <p:cond delay="100"/>
                                  </p:stCondLst>
                                  <p:childTnLst>
                                    <p:set>
                                      <p:cBhvr>
                                        <p:cTn id="69" dur="1" fill="hold">
                                          <p:stCondLst>
                                            <p:cond delay="0"/>
                                          </p:stCondLst>
                                        </p:cTn>
                                        <p:tgtEl>
                                          <p:spTgt spid="106506"/>
                                        </p:tgtEl>
                                        <p:attrNameLst>
                                          <p:attrName>style.visibility</p:attrName>
                                        </p:attrNameLst>
                                      </p:cBhvr>
                                      <p:to>
                                        <p:strVal val="visible"/>
                                      </p:to>
                                    </p:set>
                                    <p:anim calcmode="lin" valueType="num">
                                      <p:cBhvr>
                                        <p:cTn id="70" dur="500" fill="hold"/>
                                        <p:tgtEl>
                                          <p:spTgt spid="106506"/>
                                        </p:tgtEl>
                                        <p:attrNameLst>
                                          <p:attrName>ppt_w</p:attrName>
                                        </p:attrNameLst>
                                      </p:cBhvr>
                                      <p:tavLst>
                                        <p:tav tm="0">
                                          <p:val>
                                            <p:fltVal val="0"/>
                                          </p:val>
                                        </p:tav>
                                        <p:tav tm="100000">
                                          <p:val>
                                            <p:strVal val="#ppt_w"/>
                                          </p:val>
                                        </p:tav>
                                      </p:tavLst>
                                    </p:anim>
                                    <p:anim calcmode="lin" valueType="num">
                                      <p:cBhvr>
                                        <p:cTn id="71" dur="500" fill="hold"/>
                                        <p:tgtEl>
                                          <p:spTgt spid="106506"/>
                                        </p:tgtEl>
                                        <p:attrNameLst>
                                          <p:attrName>ppt_h</p:attrName>
                                        </p:attrNameLst>
                                      </p:cBhvr>
                                      <p:tavLst>
                                        <p:tav tm="0">
                                          <p:val>
                                            <p:fltVal val="0"/>
                                          </p:val>
                                        </p:tav>
                                        <p:tav tm="100000">
                                          <p:val>
                                            <p:strVal val="#ppt_h"/>
                                          </p:val>
                                        </p:tav>
                                      </p:tavLst>
                                    </p:anim>
                                    <p:anim calcmode="lin" valueType="num">
                                      <p:cBhvr>
                                        <p:cTn id="72" dur="500" fill="hold"/>
                                        <p:tgtEl>
                                          <p:spTgt spid="106506"/>
                                        </p:tgtEl>
                                        <p:attrNameLst>
                                          <p:attrName>ppt_x</p:attrName>
                                        </p:attrNameLst>
                                      </p:cBhvr>
                                      <p:tavLst>
                                        <p:tav tm="0">
                                          <p:val>
                                            <p:fltVal val="0.5"/>
                                          </p:val>
                                        </p:tav>
                                        <p:tav tm="100000">
                                          <p:val>
                                            <p:strVal val="#ppt_x"/>
                                          </p:val>
                                        </p:tav>
                                      </p:tavLst>
                                    </p:anim>
                                    <p:anim calcmode="lin" valueType="num">
                                      <p:cBhvr>
                                        <p:cTn id="73" dur="500" fill="hold"/>
                                        <p:tgtEl>
                                          <p:spTgt spid="106506"/>
                                        </p:tgtEl>
                                        <p:attrNameLst>
                                          <p:attrName>ppt_y</p:attrName>
                                        </p:attrNameLst>
                                      </p:cBhvr>
                                      <p:tavLst>
                                        <p:tav tm="0">
                                          <p:val>
                                            <p:fltVal val="0.5"/>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528" fill="hold" grpId="0" nodeType="clickEffect">
                                  <p:stCondLst>
                                    <p:cond delay="0"/>
                                  </p:stCondLst>
                                  <p:childTnLst>
                                    <p:set>
                                      <p:cBhvr>
                                        <p:cTn id="77" dur="1" fill="hold">
                                          <p:stCondLst>
                                            <p:cond delay="0"/>
                                          </p:stCondLst>
                                        </p:cTn>
                                        <p:tgtEl>
                                          <p:spTgt spid="106518"/>
                                        </p:tgtEl>
                                        <p:attrNameLst>
                                          <p:attrName>style.visibility</p:attrName>
                                        </p:attrNameLst>
                                      </p:cBhvr>
                                      <p:to>
                                        <p:strVal val="visible"/>
                                      </p:to>
                                    </p:set>
                                    <p:anim calcmode="lin" valueType="num">
                                      <p:cBhvr>
                                        <p:cTn id="78" dur="500" fill="hold"/>
                                        <p:tgtEl>
                                          <p:spTgt spid="106518"/>
                                        </p:tgtEl>
                                        <p:attrNameLst>
                                          <p:attrName>ppt_w</p:attrName>
                                        </p:attrNameLst>
                                      </p:cBhvr>
                                      <p:tavLst>
                                        <p:tav tm="0">
                                          <p:val>
                                            <p:fltVal val="0"/>
                                          </p:val>
                                        </p:tav>
                                        <p:tav tm="100000">
                                          <p:val>
                                            <p:strVal val="#ppt_w"/>
                                          </p:val>
                                        </p:tav>
                                      </p:tavLst>
                                    </p:anim>
                                    <p:anim calcmode="lin" valueType="num">
                                      <p:cBhvr>
                                        <p:cTn id="79" dur="500" fill="hold"/>
                                        <p:tgtEl>
                                          <p:spTgt spid="106518"/>
                                        </p:tgtEl>
                                        <p:attrNameLst>
                                          <p:attrName>ppt_h</p:attrName>
                                        </p:attrNameLst>
                                      </p:cBhvr>
                                      <p:tavLst>
                                        <p:tav tm="0">
                                          <p:val>
                                            <p:fltVal val="0"/>
                                          </p:val>
                                        </p:tav>
                                        <p:tav tm="100000">
                                          <p:val>
                                            <p:strVal val="#ppt_h"/>
                                          </p:val>
                                        </p:tav>
                                      </p:tavLst>
                                    </p:anim>
                                    <p:anim calcmode="lin" valueType="num">
                                      <p:cBhvr>
                                        <p:cTn id="80" dur="500" fill="hold"/>
                                        <p:tgtEl>
                                          <p:spTgt spid="106518"/>
                                        </p:tgtEl>
                                        <p:attrNameLst>
                                          <p:attrName>ppt_x</p:attrName>
                                        </p:attrNameLst>
                                      </p:cBhvr>
                                      <p:tavLst>
                                        <p:tav tm="0">
                                          <p:val>
                                            <p:fltVal val="0.5"/>
                                          </p:val>
                                        </p:tav>
                                        <p:tav tm="100000">
                                          <p:val>
                                            <p:strVal val="#ppt_x"/>
                                          </p:val>
                                        </p:tav>
                                      </p:tavLst>
                                    </p:anim>
                                    <p:anim calcmode="lin" valueType="num">
                                      <p:cBhvr>
                                        <p:cTn id="81" dur="500" fill="hold"/>
                                        <p:tgtEl>
                                          <p:spTgt spid="106518"/>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500"/>
                            </p:stCondLst>
                            <p:childTnLst>
                              <p:par>
                                <p:cTn id="83" presetID="23" presetClass="entr" presetSubtype="528" fill="hold" grpId="0" nodeType="afterEffect">
                                  <p:stCondLst>
                                    <p:cond delay="100"/>
                                  </p:stCondLst>
                                  <p:childTnLst>
                                    <p:set>
                                      <p:cBhvr>
                                        <p:cTn id="84" dur="1" fill="hold">
                                          <p:stCondLst>
                                            <p:cond delay="0"/>
                                          </p:stCondLst>
                                        </p:cTn>
                                        <p:tgtEl>
                                          <p:spTgt spid="106507"/>
                                        </p:tgtEl>
                                        <p:attrNameLst>
                                          <p:attrName>style.visibility</p:attrName>
                                        </p:attrNameLst>
                                      </p:cBhvr>
                                      <p:to>
                                        <p:strVal val="visible"/>
                                      </p:to>
                                    </p:set>
                                    <p:anim calcmode="lin" valueType="num">
                                      <p:cBhvr>
                                        <p:cTn id="85" dur="500" fill="hold"/>
                                        <p:tgtEl>
                                          <p:spTgt spid="106507"/>
                                        </p:tgtEl>
                                        <p:attrNameLst>
                                          <p:attrName>ppt_w</p:attrName>
                                        </p:attrNameLst>
                                      </p:cBhvr>
                                      <p:tavLst>
                                        <p:tav tm="0">
                                          <p:val>
                                            <p:fltVal val="0"/>
                                          </p:val>
                                        </p:tav>
                                        <p:tav tm="100000">
                                          <p:val>
                                            <p:strVal val="#ppt_w"/>
                                          </p:val>
                                        </p:tav>
                                      </p:tavLst>
                                    </p:anim>
                                    <p:anim calcmode="lin" valueType="num">
                                      <p:cBhvr>
                                        <p:cTn id="86" dur="500" fill="hold"/>
                                        <p:tgtEl>
                                          <p:spTgt spid="106507"/>
                                        </p:tgtEl>
                                        <p:attrNameLst>
                                          <p:attrName>ppt_h</p:attrName>
                                        </p:attrNameLst>
                                      </p:cBhvr>
                                      <p:tavLst>
                                        <p:tav tm="0">
                                          <p:val>
                                            <p:fltVal val="0"/>
                                          </p:val>
                                        </p:tav>
                                        <p:tav tm="100000">
                                          <p:val>
                                            <p:strVal val="#ppt_h"/>
                                          </p:val>
                                        </p:tav>
                                      </p:tavLst>
                                    </p:anim>
                                    <p:anim calcmode="lin" valueType="num">
                                      <p:cBhvr>
                                        <p:cTn id="87" dur="500" fill="hold"/>
                                        <p:tgtEl>
                                          <p:spTgt spid="106507"/>
                                        </p:tgtEl>
                                        <p:attrNameLst>
                                          <p:attrName>ppt_x</p:attrName>
                                        </p:attrNameLst>
                                      </p:cBhvr>
                                      <p:tavLst>
                                        <p:tav tm="0">
                                          <p:val>
                                            <p:fltVal val="0.5"/>
                                          </p:val>
                                        </p:tav>
                                        <p:tav tm="100000">
                                          <p:val>
                                            <p:strVal val="#ppt_x"/>
                                          </p:val>
                                        </p:tav>
                                      </p:tavLst>
                                    </p:anim>
                                    <p:anim calcmode="lin" valueType="num">
                                      <p:cBhvr>
                                        <p:cTn id="88" dur="500" fill="hold"/>
                                        <p:tgtEl>
                                          <p:spTgt spid="1065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nimBg="1" autoUpdateAnimBg="0"/>
      <p:bldP spid="106504" grpId="0" animBg="1" autoUpdateAnimBg="0"/>
      <p:bldP spid="106505" grpId="0" animBg="1"/>
      <p:bldP spid="106506" grpId="0" animBg="1"/>
      <p:bldP spid="106507" grpId="0" animBg="1"/>
      <p:bldP spid="106518" grpId="0" autoUpdateAnimBg="0"/>
      <p:bldP spid="106519" grpId="0" autoUpdateAnimBg="0"/>
      <p:bldP spid="106520" grpId="0" autoUpdateAnimBg="0"/>
      <p:bldP spid="10652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37891"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7892" name="Rectangle 4"/>
          <p:cNvSpPr>
            <a:spLocks noChangeArrowheads="1"/>
          </p:cNvSpPr>
          <p:nvPr/>
        </p:nvSpPr>
        <p:spPr bwMode="auto">
          <a:xfrm>
            <a:off x="941388" y="958850"/>
            <a:ext cx="7215187" cy="5121275"/>
          </a:xfrm>
          <a:prstGeom prst="rect">
            <a:avLst/>
          </a:prstGeom>
          <a:noFill/>
          <a:ln>
            <a:noFill/>
          </a:ln>
          <a:effectLst>
            <a:outerShdw blurRad="63500" dist="102391" dir="3615307"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r>
              <a:rPr lang="en-US" sz="6600" b="1" u="none">
                <a:solidFill>
                  <a:srgbClr val="F6FE0A"/>
                </a:solidFill>
                <a:effectLst>
                  <a:outerShdw blurRad="38100" dist="38100" dir="2700000" algn="tl">
                    <a:srgbClr val="000000"/>
                  </a:outerShdw>
                </a:effectLst>
              </a:rPr>
              <a:t>CHIIJIIPHE KOSO</a:t>
            </a:r>
          </a:p>
          <a:p>
            <a:r>
              <a:rPr lang="en-US" sz="6600" b="1" u="none">
                <a:solidFill>
                  <a:schemeClr val="tx1"/>
                </a:solidFill>
                <a:effectLst>
                  <a:outerShdw blurRad="38100" dist="38100" dir="2700000" algn="tl">
                    <a:srgbClr val="000000"/>
                  </a:outerShdw>
                </a:effectLst>
              </a:rPr>
              <a:t>A</a:t>
            </a:r>
            <a:r>
              <a:rPr lang="en-US" sz="6600" b="1" u="none">
                <a:solidFill>
                  <a:srgbClr val="FF5008"/>
                </a:solidFill>
                <a:effectLst>
                  <a:outerShdw blurRad="38100" dist="38100" dir="2700000" algn="tl">
                    <a:srgbClr val="000000"/>
                  </a:outerShdw>
                </a:effectLst>
              </a:rPr>
              <a:t>BRAHAM</a:t>
            </a:r>
          </a:p>
          <a:p>
            <a:r>
              <a:rPr lang="en-US" sz="6600" b="1" u="none">
                <a:solidFill>
                  <a:schemeClr val="tx1"/>
                </a:solidFill>
                <a:effectLst>
                  <a:outerShdw blurRad="38100" dist="38100" dir="2700000" algn="tl">
                    <a:srgbClr val="000000"/>
                  </a:outerShdw>
                </a:effectLst>
              </a:rPr>
              <a:t>J</a:t>
            </a:r>
            <a:r>
              <a:rPr lang="en-US" sz="6600" b="1" u="none">
                <a:solidFill>
                  <a:srgbClr val="FF5008"/>
                </a:solidFill>
                <a:effectLst>
                  <a:outerShdw blurRad="38100" dist="38100" dir="2700000" algn="tl">
                    <a:srgbClr val="000000"/>
                  </a:outerShdw>
                </a:effectLst>
              </a:rPr>
              <a:t>OSEPH</a:t>
            </a:r>
          </a:p>
          <a:p>
            <a:r>
              <a:rPr lang="en-US" sz="6600" b="1" u="none">
                <a:solidFill>
                  <a:schemeClr val="tx1"/>
                </a:solidFill>
                <a:effectLst>
                  <a:outerShdw blurRad="38100" dist="38100" dir="2700000" algn="tl">
                    <a:srgbClr val="000000"/>
                  </a:outerShdw>
                </a:effectLst>
              </a:rPr>
              <a:t>M</a:t>
            </a:r>
            <a:r>
              <a:rPr lang="en-US" sz="6600" b="1" u="none">
                <a:solidFill>
                  <a:srgbClr val="FF5008"/>
                </a:solidFill>
                <a:effectLst>
                  <a:outerShdw blurRad="38100" dist="38100" dir="2700000" algn="tl">
                    <a:srgbClr val="000000"/>
                  </a:outerShdw>
                </a:effectLst>
              </a:rPr>
              <a:t>OSES</a:t>
            </a:r>
          </a:p>
          <a:p>
            <a:r>
              <a:rPr lang="en-US" sz="6600" b="1" u="none">
                <a:solidFill>
                  <a:schemeClr val="tx1"/>
                </a:solidFill>
                <a:effectLst>
                  <a:outerShdw blurRad="38100" dist="38100" dir="2700000" algn="tl">
                    <a:srgbClr val="000000"/>
                  </a:outerShdw>
                </a:effectLst>
              </a:rPr>
              <a:t>J</a:t>
            </a:r>
            <a:r>
              <a:rPr lang="en-US" sz="6600" b="1" u="none">
                <a:solidFill>
                  <a:srgbClr val="FF5008"/>
                </a:solidFill>
                <a:effectLst>
                  <a:outerShdw blurRad="38100" dist="38100" dir="2700000" algn="tl">
                    <a:srgbClr val="000000"/>
                  </a:outerShdw>
                </a:effectLst>
              </a:rPr>
              <a:t>OSHUA</a:t>
            </a:r>
          </a:p>
        </p:txBody>
      </p:sp>
      <p:sp>
        <p:nvSpPr>
          <p:cNvPr id="37895" name="Text Box 7"/>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37897" name="Text Box 9"/>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37898" name="Text Box 10"/>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u="none">
              <a:solidFill>
                <a:srgbClr val="FFFFFF"/>
              </a:solidFill>
            </a:endParaRPr>
          </a:p>
        </p:txBody>
      </p:sp>
      <p:sp>
        <p:nvSpPr>
          <p:cNvPr id="37899" name="Text Box 11"/>
          <p:cNvSpPr txBox="1">
            <a:spLocks noChangeArrowheads="1"/>
          </p:cNvSpPr>
          <p:nvPr/>
        </p:nvSpPr>
        <p:spPr bwMode="auto">
          <a:xfrm>
            <a:off x="8086725" y="6515100"/>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49</a:t>
            </a:r>
          </a:p>
        </p:txBody>
      </p:sp>
      <p:sp>
        <p:nvSpPr>
          <p:cNvPr id="37900" name="Text Box 12"/>
          <p:cNvSpPr txBox="1">
            <a:spLocks noChangeArrowheads="1"/>
          </p:cNvSpPr>
          <p:nvPr/>
        </p:nvSpPr>
        <p:spPr bwMode="auto">
          <a:xfrm>
            <a:off x="8740775" y="6397625"/>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5</a:t>
            </a:r>
          </a:p>
        </p:txBody>
      </p:sp>
      <p:sp>
        <p:nvSpPr>
          <p:cNvPr id="37902" name="Text Box 14"/>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1119188" y="428625"/>
            <a:ext cx="7772400" cy="1143000"/>
          </a:xfrm>
          <a:noFill/>
          <a:ln/>
          <a:effectLst>
            <a:outerShdw blurRad="63500"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r>
              <a:rPr lang="en-US">
                <a:solidFill>
                  <a:srgbClr val="FAFD00"/>
                </a:solidFill>
              </a:rPr>
              <a:t>5 Motsii Chiipe:</a:t>
            </a:r>
          </a:p>
        </p:txBody>
      </p:sp>
      <p:sp>
        <p:nvSpPr>
          <p:cNvPr id="132099"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132100"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132118" name="Text Box 22"/>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32120" name="Text Box 24"/>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132121" name="Text Box 25"/>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u="none">
              <a:solidFill>
                <a:srgbClr val="FFFFFF"/>
              </a:solidFill>
            </a:endParaRPr>
          </a:p>
        </p:txBody>
      </p:sp>
      <p:sp>
        <p:nvSpPr>
          <p:cNvPr id="132122" name="Text Box 26"/>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50</a:t>
            </a:r>
          </a:p>
        </p:txBody>
      </p:sp>
      <p:sp>
        <p:nvSpPr>
          <p:cNvPr id="132124" name="Text Box 28"/>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grpSp>
        <p:nvGrpSpPr>
          <p:cNvPr id="132126" name="Group 30"/>
          <p:cNvGrpSpPr>
            <a:grpSpLocks/>
          </p:cNvGrpSpPr>
          <p:nvPr/>
        </p:nvGrpSpPr>
        <p:grpSpPr bwMode="auto">
          <a:xfrm>
            <a:off x="2171700" y="5046663"/>
            <a:ext cx="4360863" cy="1006475"/>
            <a:chOff x="1368" y="3179"/>
            <a:chExt cx="2747" cy="634"/>
          </a:xfrm>
        </p:grpSpPr>
        <p:sp>
          <p:nvSpPr>
            <p:cNvPr id="132127" name="Text Box 31"/>
            <p:cNvSpPr txBox="1">
              <a:spLocks noChangeArrowheads="1"/>
            </p:cNvSpPr>
            <p:nvPr/>
          </p:nvSpPr>
          <p:spPr bwMode="auto">
            <a:xfrm>
              <a:off x="1798" y="3179"/>
              <a:ext cx="2317"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000" b="1" u="none">
                  <a:solidFill>
                    <a:schemeClr val="tx1"/>
                  </a:solidFill>
                  <a:effectLst>
                    <a:outerShdw blurRad="38100" dist="38100" dir="2700000" algn="tl">
                      <a:srgbClr val="000000"/>
                    </a:outerShdw>
                  </a:effectLst>
                </a:rPr>
                <a:t>J</a:t>
              </a:r>
              <a:r>
                <a:rPr lang="en-US" sz="4800" b="1" u="none">
                  <a:solidFill>
                    <a:schemeClr val="tx1"/>
                  </a:solidFill>
                  <a:effectLst>
                    <a:outerShdw blurRad="38100" dist="38100" dir="2700000" algn="tl">
                      <a:srgbClr val="000000"/>
                    </a:outerShdw>
                  </a:effectLst>
                </a:rPr>
                <a:t> </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JISU</a:t>
              </a:r>
              <a:endParaRPr lang="en-US" sz="4800" b="1" u="none">
                <a:effectLst>
                  <a:outerShdw blurRad="38100" dist="38100" dir="2700000" algn="tl">
                    <a:srgbClr val="000000"/>
                  </a:outerShdw>
                </a:effectLst>
              </a:endParaRPr>
            </a:p>
          </p:txBody>
        </p:sp>
        <p:sp>
          <p:nvSpPr>
            <p:cNvPr id="132128" name="AutoShape 32"/>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32129" name="Group 33"/>
          <p:cNvGrpSpPr>
            <a:grpSpLocks/>
          </p:cNvGrpSpPr>
          <p:nvPr/>
        </p:nvGrpSpPr>
        <p:grpSpPr bwMode="auto">
          <a:xfrm>
            <a:off x="2147888" y="4081463"/>
            <a:ext cx="5067300" cy="1006475"/>
            <a:chOff x="1353" y="2571"/>
            <a:chExt cx="3192" cy="634"/>
          </a:xfrm>
        </p:grpSpPr>
        <p:sp>
          <p:nvSpPr>
            <p:cNvPr id="132130" name="Text Box 34"/>
            <p:cNvSpPr txBox="1">
              <a:spLocks noChangeArrowheads="1"/>
            </p:cNvSpPr>
            <p:nvPr/>
          </p:nvSpPr>
          <p:spPr bwMode="auto">
            <a:xfrm>
              <a:off x="1737" y="2571"/>
              <a:ext cx="2808" cy="634"/>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000" b="1" u="none">
                  <a:solidFill>
                    <a:schemeClr val="accent1"/>
                  </a:solidFill>
                  <a:effectLst>
                    <a:outerShdw blurRad="38100" dist="38100" dir="2700000" algn="tl">
                      <a:srgbClr val="000000"/>
                    </a:outerShdw>
                  </a:effectLst>
                </a:rPr>
                <a:t>S</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a:t>
              </a:r>
              <a:r>
                <a:rPr lang="en-US" sz="3200" b="1" u="none">
                  <a:solidFill>
                    <a:srgbClr val="EDF636"/>
                  </a:solidFill>
                  <a:effectLst>
                    <a:outerShdw blurRad="38100" dist="38100" dir="2700000" algn="tl">
                      <a:srgbClr val="000000"/>
                    </a:outerShdw>
                  </a:effectLst>
                </a:rPr>
                <a:t>MAKRA</a:t>
              </a:r>
              <a:r>
                <a:rPr lang="en-US" sz="4800" b="1" u="none">
                  <a:solidFill>
                    <a:srgbClr val="EDF636"/>
                  </a:solidFill>
                  <a:effectLst>
                    <a:outerShdw blurRad="38100" dist="38100" dir="2700000" algn="tl">
                      <a:srgbClr val="000000"/>
                    </a:outerShdw>
                  </a:effectLst>
                </a:rPr>
                <a:t> </a:t>
              </a:r>
              <a:r>
                <a:rPr lang="en-US" sz="2800" b="1" u="none">
                  <a:solidFill>
                    <a:srgbClr val="EDF636"/>
                  </a:solidFill>
                  <a:effectLst>
                    <a:outerShdw blurRad="38100" dist="38100" dir="2700000" algn="tl">
                      <a:srgbClr val="000000"/>
                    </a:outerShdw>
                  </a:effectLst>
                </a:rPr>
                <a:t>KOBU</a:t>
              </a:r>
              <a:endParaRPr lang="en-US" sz="2800" b="1" u="none">
                <a:effectLst>
                  <a:outerShdw blurRad="38100" dist="38100" dir="2700000" algn="tl">
                    <a:srgbClr val="000000"/>
                  </a:outerShdw>
                </a:effectLst>
              </a:endParaRPr>
            </a:p>
          </p:txBody>
        </p:sp>
        <p:sp>
          <p:nvSpPr>
            <p:cNvPr id="132131" name="AutoShape 35"/>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grpSp>
        <p:nvGrpSpPr>
          <p:cNvPr id="132132" name="Group 36"/>
          <p:cNvGrpSpPr>
            <a:grpSpLocks/>
          </p:cNvGrpSpPr>
          <p:nvPr/>
        </p:nvGrpSpPr>
        <p:grpSpPr bwMode="auto">
          <a:xfrm>
            <a:off x="2184400" y="3190875"/>
            <a:ext cx="5299075" cy="1006475"/>
            <a:chOff x="1376" y="2010"/>
            <a:chExt cx="3338" cy="634"/>
          </a:xfrm>
        </p:grpSpPr>
        <p:sp>
          <p:nvSpPr>
            <p:cNvPr id="132133" name="Text Box 37"/>
            <p:cNvSpPr txBox="1">
              <a:spLocks noChangeArrowheads="1"/>
            </p:cNvSpPr>
            <p:nvPr/>
          </p:nvSpPr>
          <p:spPr bwMode="auto">
            <a:xfrm>
              <a:off x="1993" y="2010"/>
              <a:ext cx="2721" cy="634"/>
            </a:xfrm>
            <a:prstGeom prst="rect">
              <a:avLst/>
            </a:prstGeom>
            <a:noFill/>
            <a:ln>
              <a:noFill/>
            </a:ln>
            <a:effectLst>
              <a:outerShdw blurRad="63500" dist="1270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000" b="1" u="none">
                  <a:solidFill>
                    <a:srgbClr val="07DD3A"/>
                  </a:solidFill>
                  <a:effectLst>
                    <a:outerShdw blurRad="38100" dist="38100" dir="2700000" algn="tl">
                      <a:srgbClr val="000000"/>
                    </a:outerShdw>
                  </a:effectLst>
                </a:rPr>
                <a:t>3</a:t>
              </a:r>
              <a:r>
                <a:rPr lang="en-US" sz="4800" b="1" u="none">
                  <a:solidFill>
                    <a:srgbClr val="07DD3A"/>
                  </a:solidFill>
                  <a:effectLst>
                    <a:outerShdw blurRad="38100" dist="38100" dir="2700000" algn="tl">
                      <a:srgbClr val="000000"/>
                    </a:outerShdw>
                  </a:effectLst>
                </a:rPr>
                <a:t> </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SOCIETY</a:t>
              </a:r>
              <a:endParaRPr lang="en-US" sz="4800" b="1" u="none">
                <a:effectLst>
                  <a:outerShdw blurRad="38100" dist="38100" dir="2700000" algn="tl">
                    <a:srgbClr val="000000"/>
                  </a:outerShdw>
                </a:effectLst>
              </a:endParaRPr>
            </a:p>
          </p:txBody>
        </p:sp>
        <p:sp>
          <p:nvSpPr>
            <p:cNvPr id="132134" name="AutoShape 38"/>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endParaRPr lang="en-US"/>
            </a:p>
          </p:txBody>
        </p:sp>
      </p:grpSp>
      <p:grpSp>
        <p:nvGrpSpPr>
          <p:cNvPr id="132135" name="Group 39"/>
          <p:cNvGrpSpPr>
            <a:grpSpLocks/>
          </p:cNvGrpSpPr>
          <p:nvPr/>
        </p:nvGrpSpPr>
        <p:grpSpPr bwMode="auto">
          <a:xfrm>
            <a:off x="2184400" y="2332038"/>
            <a:ext cx="4808538" cy="1006475"/>
            <a:chOff x="1376" y="1469"/>
            <a:chExt cx="3029" cy="634"/>
          </a:xfrm>
        </p:grpSpPr>
        <p:sp>
          <p:nvSpPr>
            <p:cNvPr id="132136" name="Text Box 40"/>
            <p:cNvSpPr txBox="1">
              <a:spLocks noChangeArrowheads="1"/>
            </p:cNvSpPr>
            <p:nvPr/>
          </p:nvSpPr>
          <p:spPr bwMode="auto">
            <a:xfrm>
              <a:off x="1827" y="1469"/>
              <a:ext cx="2578" cy="634"/>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000" b="1" u="none">
                  <a:solidFill>
                    <a:srgbClr val="EA304F"/>
                  </a:solidFill>
                  <a:effectLst>
                    <a:outerShdw blurRad="38100" dist="38100" dir="2700000" algn="tl">
                      <a:srgbClr val="000000"/>
                    </a:outerShdw>
                  </a:effectLst>
                </a:rPr>
                <a:t>4 </a:t>
              </a:r>
              <a:r>
                <a:rPr lang="en-US" sz="4800" b="1" u="none">
                  <a:solidFill>
                    <a:srgbClr val="EA304F"/>
                  </a:solidFill>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OMEI</a:t>
              </a:r>
              <a:endParaRPr lang="en-US" sz="4800" b="1" u="none">
                <a:effectLst>
                  <a:outerShdw blurRad="38100" dist="38100" dir="2700000" algn="tl">
                    <a:srgbClr val="000000"/>
                  </a:outerShdw>
                </a:effectLst>
              </a:endParaRPr>
            </a:p>
          </p:txBody>
        </p:sp>
        <p:sp>
          <p:nvSpPr>
            <p:cNvPr id="132137" name="AutoShape 41"/>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endParaRPr lang="en-US"/>
            </a:p>
          </p:txBody>
        </p:sp>
      </p:grpSp>
      <p:grpSp>
        <p:nvGrpSpPr>
          <p:cNvPr id="132138" name="Group 42"/>
          <p:cNvGrpSpPr>
            <a:grpSpLocks/>
          </p:cNvGrpSpPr>
          <p:nvPr/>
        </p:nvGrpSpPr>
        <p:grpSpPr bwMode="auto">
          <a:xfrm>
            <a:off x="2159000" y="1489075"/>
            <a:ext cx="5487988" cy="914400"/>
            <a:chOff x="1360" y="938"/>
            <a:chExt cx="3457" cy="576"/>
          </a:xfrm>
        </p:grpSpPr>
        <p:sp>
          <p:nvSpPr>
            <p:cNvPr id="132139" name="Text Box 43"/>
            <p:cNvSpPr txBox="1">
              <a:spLocks noChangeArrowheads="1"/>
            </p:cNvSpPr>
            <p:nvPr/>
          </p:nvSpPr>
          <p:spPr bwMode="auto">
            <a:xfrm>
              <a:off x="1814" y="938"/>
              <a:ext cx="3003" cy="576"/>
            </a:xfrm>
            <a:prstGeom prst="rect">
              <a:avLst/>
            </a:prstGeom>
            <a:noFill/>
            <a:ln>
              <a:noFill/>
            </a:ln>
            <a:effectLst>
              <a:outerShdw blurRad="63500" dist="109250" dir="3267739"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5400" b="1" u="none">
                  <a:solidFill>
                    <a:srgbClr val="EDF636"/>
                  </a:solidFill>
                  <a:effectLst>
                    <a:outerShdw blurRad="38100" dist="38100" dir="2700000" algn="tl">
                      <a:srgbClr val="000000"/>
                    </a:outerShdw>
                  </a:effectLst>
                </a:rPr>
                <a:t>C</a:t>
              </a:r>
              <a:r>
                <a:rPr lang="en-US" sz="4800" b="1" u="none">
                  <a:solidFill>
                    <a:srgbClr val="EDF636"/>
                  </a:solidFill>
                  <a:effectLst>
                    <a:outerShdw blurRad="38100" dist="38100" dir="2700000" algn="tl">
                      <a:srgbClr val="000000"/>
                    </a:outerShdw>
                  </a:effectLst>
                </a:rPr>
                <a:t> </a:t>
              </a:r>
              <a:r>
                <a:rPr lang="en-US" sz="4800" b="1" u="none">
                  <a:effectLst>
                    <a:outerShdw blurRad="38100" dist="38100" dir="2700000" algn="tl">
                      <a:srgbClr val="000000"/>
                    </a:outerShdw>
                  </a:effectLst>
                </a:rPr>
                <a:t> </a:t>
              </a:r>
              <a:r>
                <a:rPr lang="en-US" sz="4800" b="1" u="none">
                  <a:solidFill>
                    <a:srgbClr val="EDF636"/>
                  </a:solidFill>
                  <a:effectLst>
                    <a:outerShdw blurRad="38100" dist="38100" dir="2700000" algn="tl">
                      <a:srgbClr val="000000"/>
                    </a:outerShdw>
                  </a:effectLst>
                </a:rPr>
                <a:t>=  </a:t>
              </a:r>
              <a:r>
                <a:rPr lang="en-US" sz="2800" b="1" u="none">
                  <a:solidFill>
                    <a:srgbClr val="EDF636"/>
                  </a:solidFill>
                  <a:effectLst>
                    <a:outerShdw blurRad="38100" dist="38100" dir="2700000" algn="tl">
                      <a:srgbClr val="000000"/>
                    </a:outerShdw>
                  </a:effectLst>
                </a:rPr>
                <a:t>CHIIJIIPHE</a:t>
              </a:r>
              <a:r>
                <a:rPr lang="en-US" sz="4800" b="1" u="none">
                  <a:solidFill>
                    <a:srgbClr val="EDF636"/>
                  </a:solidFill>
                  <a:effectLst>
                    <a:outerShdw blurRad="38100" dist="38100" dir="2700000" algn="tl">
                      <a:srgbClr val="000000"/>
                    </a:outerShdw>
                  </a:effectLst>
                </a:rPr>
                <a:t> </a:t>
              </a:r>
              <a:r>
                <a:rPr lang="en-US" sz="2800" b="1" u="none">
                  <a:solidFill>
                    <a:srgbClr val="EDF636"/>
                  </a:solidFill>
                  <a:effectLst>
                    <a:outerShdw blurRad="38100" dist="38100" dir="2700000" algn="tl">
                      <a:srgbClr val="000000"/>
                    </a:outerShdw>
                  </a:effectLst>
                </a:rPr>
                <a:t>KOSO</a:t>
              </a:r>
              <a:endParaRPr lang="en-US" sz="2800" b="1" u="none">
                <a:effectLst>
                  <a:outerShdw blurRad="38100" dist="38100" dir="2700000" algn="tl">
                    <a:srgbClr val="000000"/>
                  </a:outerShdw>
                </a:effectLst>
              </a:endParaRPr>
            </a:p>
          </p:txBody>
        </p:sp>
        <p:sp>
          <p:nvSpPr>
            <p:cNvPr id="132140"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endParaRPr lang="en-US"/>
            </a:p>
          </p:txBody>
        </p:sp>
      </p:grpSp>
      <p:sp>
        <p:nvSpPr>
          <p:cNvPr id="132125" name="Oval 29"/>
          <p:cNvSpPr>
            <a:spLocks noChangeArrowheads="1"/>
          </p:cNvSpPr>
          <p:nvPr/>
        </p:nvSpPr>
        <p:spPr bwMode="auto">
          <a:xfrm>
            <a:off x="1760538" y="3155950"/>
            <a:ext cx="6311900" cy="1127125"/>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2125"/>
                                        </p:tgtEl>
                                        <p:attrNameLst>
                                          <p:attrName>style.visibility</p:attrName>
                                        </p:attrNameLst>
                                      </p:cBhvr>
                                      <p:to>
                                        <p:strVal val="visible"/>
                                      </p:to>
                                    </p:set>
                                    <p:animEffect transition="in" filter="fade">
                                      <p:cBhvr>
                                        <p:cTn id="7" dur="1000"/>
                                        <p:tgtEl>
                                          <p:spTgt spid="132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reeform 3"/>
          <p:cNvSpPr>
            <a:spLocks/>
          </p:cNvSpPr>
          <p:nvPr/>
        </p:nvSpPr>
        <p:spPr bwMode="auto">
          <a:xfrm>
            <a:off x="4648200" y="1066800"/>
            <a:ext cx="1373188" cy="801688"/>
          </a:xfrm>
          <a:custGeom>
            <a:avLst/>
            <a:gdLst>
              <a:gd name="T0" fmla="*/ 840 w 865"/>
              <a:gd name="T1" fmla="*/ 0 h 505"/>
              <a:gd name="T2" fmla="*/ 828 w 865"/>
              <a:gd name="T3" fmla="*/ 48 h 505"/>
              <a:gd name="T4" fmla="*/ 792 w 865"/>
              <a:gd name="T5" fmla="*/ 84 h 505"/>
              <a:gd name="T6" fmla="*/ 756 w 865"/>
              <a:gd name="T7" fmla="*/ 120 h 505"/>
              <a:gd name="T8" fmla="*/ 696 w 865"/>
              <a:gd name="T9" fmla="*/ 156 h 505"/>
              <a:gd name="T10" fmla="*/ 660 w 865"/>
              <a:gd name="T11" fmla="*/ 192 h 505"/>
              <a:gd name="T12" fmla="*/ 612 w 865"/>
              <a:gd name="T13" fmla="*/ 216 h 505"/>
              <a:gd name="T14" fmla="*/ 552 w 865"/>
              <a:gd name="T15" fmla="*/ 228 h 505"/>
              <a:gd name="T16" fmla="*/ 504 w 865"/>
              <a:gd name="T17" fmla="*/ 240 h 505"/>
              <a:gd name="T18" fmla="*/ 456 w 865"/>
              <a:gd name="T19" fmla="*/ 276 h 505"/>
              <a:gd name="T20" fmla="*/ 432 w 865"/>
              <a:gd name="T21" fmla="*/ 312 h 505"/>
              <a:gd name="T22" fmla="*/ 408 w 865"/>
              <a:gd name="T23" fmla="*/ 348 h 505"/>
              <a:gd name="T24" fmla="*/ 360 w 865"/>
              <a:gd name="T25" fmla="*/ 372 h 505"/>
              <a:gd name="T26" fmla="*/ 312 w 865"/>
              <a:gd name="T27" fmla="*/ 384 h 505"/>
              <a:gd name="T28" fmla="*/ 264 w 865"/>
              <a:gd name="T29" fmla="*/ 384 h 505"/>
              <a:gd name="T30" fmla="*/ 216 w 865"/>
              <a:gd name="T31" fmla="*/ 384 h 505"/>
              <a:gd name="T32" fmla="*/ 168 w 865"/>
              <a:gd name="T33" fmla="*/ 396 h 505"/>
              <a:gd name="T34" fmla="*/ 108 w 865"/>
              <a:gd name="T35" fmla="*/ 396 h 505"/>
              <a:gd name="T36" fmla="*/ 48 w 865"/>
              <a:gd name="T37" fmla="*/ 408 h 505"/>
              <a:gd name="T38" fmla="*/ 12 w 865"/>
              <a:gd name="T39" fmla="*/ 444 h 505"/>
              <a:gd name="T40" fmla="*/ 12 w 865"/>
              <a:gd name="T41" fmla="*/ 492 h 505"/>
              <a:gd name="T42" fmla="*/ 60 w 865"/>
              <a:gd name="T43" fmla="*/ 504 h 505"/>
              <a:gd name="T44" fmla="*/ 108 w 865"/>
              <a:gd name="T45" fmla="*/ 504 h 505"/>
              <a:gd name="T46" fmla="*/ 168 w 865"/>
              <a:gd name="T47" fmla="*/ 504 h 505"/>
              <a:gd name="T48" fmla="*/ 228 w 865"/>
              <a:gd name="T49" fmla="*/ 504 h 505"/>
              <a:gd name="T50" fmla="*/ 276 w 865"/>
              <a:gd name="T51" fmla="*/ 504 h 505"/>
              <a:gd name="T52" fmla="*/ 336 w 865"/>
              <a:gd name="T53" fmla="*/ 480 h 505"/>
              <a:gd name="T54" fmla="*/ 396 w 865"/>
              <a:gd name="T55" fmla="*/ 456 h 505"/>
              <a:gd name="T56" fmla="*/ 456 w 865"/>
              <a:gd name="T57" fmla="*/ 432 h 505"/>
              <a:gd name="T58" fmla="*/ 504 w 865"/>
              <a:gd name="T59" fmla="*/ 408 h 505"/>
              <a:gd name="T60" fmla="*/ 540 w 865"/>
              <a:gd name="T61" fmla="*/ 348 h 505"/>
              <a:gd name="T62" fmla="*/ 588 w 865"/>
              <a:gd name="T63" fmla="*/ 300 h 505"/>
              <a:gd name="T64" fmla="*/ 624 w 865"/>
              <a:gd name="T65" fmla="*/ 240 h 505"/>
              <a:gd name="T66" fmla="*/ 660 w 865"/>
              <a:gd name="T67" fmla="*/ 204 h 505"/>
              <a:gd name="T68" fmla="*/ 720 w 865"/>
              <a:gd name="T69" fmla="*/ 180 h 505"/>
              <a:gd name="T70" fmla="*/ 780 w 865"/>
              <a:gd name="T71" fmla="*/ 180 h 505"/>
              <a:gd name="T72" fmla="*/ 840 w 865"/>
              <a:gd name="T73" fmla="*/ 168 h 505"/>
              <a:gd name="T74" fmla="*/ 852 w 865"/>
              <a:gd name="T75" fmla="*/ 120 h 505"/>
              <a:gd name="T76" fmla="*/ 852 w 865"/>
              <a:gd name="T77" fmla="*/ 72 h 505"/>
              <a:gd name="T78" fmla="*/ 840 w 865"/>
              <a:gd name="T79" fmla="*/ 2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0964" name="Freeform 4"/>
          <p:cNvSpPr>
            <a:spLocks/>
          </p:cNvSpPr>
          <p:nvPr/>
        </p:nvSpPr>
        <p:spPr bwMode="auto">
          <a:xfrm>
            <a:off x="3276600" y="533400"/>
            <a:ext cx="1773238" cy="515938"/>
          </a:xfrm>
          <a:custGeom>
            <a:avLst/>
            <a:gdLst>
              <a:gd name="T0" fmla="*/ 1080 w 1117"/>
              <a:gd name="T1" fmla="*/ 276 h 325"/>
              <a:gd name="T2" fmla="*/ 1032 w 1117"/>
              <a:gd name="T3" fmla="*/ 264 h 325"/>
              <a:gd name="T4" fmla="*/ 984 w 1117"/>
              <a:gd name="T5" fmla="*/ 240 h 325"/>
              <a:gd name="T6" fmla="*/ 936 w 1117"/>
              <a:gd name="T7" fmla="*/ 204 h 325"/>
              <a:gd name="T8" fmla="*/ 888 w 1117"/>
              <a:gd name="T9" fmla="*/ 204 h 325"/>
              <a:gd name="T10" fmla="*/ 840 w 1117"/>
              <a:gd name="T11" fmla="*/ 204 h 325"/>
              <a:gd name="T12" fmla="*/ 792 w 1117"/>
              <a:gd name="T13" fmla="*/ 192 h 325"/>
              <a:gd name="T14" fmla="*/ 744 w 1117"/>
              <a:gd name="T15" fmla="*/ 192 h 325"/>
              <a:gd name="T16" fmla="*/ 648 w 1117"/>
              <a:gd name="T17" fmla="*/ 192 h 325"/>
              <a:gd name="T18" fmla="*/ 588 w 1117"/>
              <a:gd name="T19" fmla="*/ 156 h 325"/>
              <a:gd name="T20" fmla="*/ 540 w 1117"/>
              <a:gd name="T21" fmla="*/ 120 h 325"/>
              <a:gd name="T22" fmla="*/ 492 w 1117"/>
              <a:gd name="T23" fmla="*/ 96 h 325"/>
              <a:gd name="T24" fmla="*/ 444 w 1117"/>
              <a:gd name="T25" fmla="*/ 72 h 325"/>
              <a:gd name="T26" fmla="*/ 396 w 1117"/>
              <a:gd name="T27" fmla="*/ 60 h 325"/>
              <a:gd name="T28" fmla="*/ 360 w 1117"/>
              <a:gd name="T29" fmla="*/ 24 h 325"/>
              <a:gd name="T30" fmla="*/ 312 w 1117"/>
              <a:gd name="T31" fmla="*/ 24 h 325"/>
              <a:gd name="T32" fmla="*/ 264 w 1117"/>
              <a:gd name="T33" fmla="*/ 12 h 325"/>
              <a:gd name="T34" fmla="*/ 216 w 1117"/>
              <a:gd name="T35" fmla="*/ 0 h 325"/>
              <a:gd name="T36" fmla="*/ 168 w 1117"/>
              <a:gd name="T37" fmla="*/ 0 h 325"/>
              <a:gd name="T38" fmla="*/ 120 w 1117"/>
              <a:gd name="T39" fmla="*/ 0 h 325"/>
              <a:gd name="T40" fmla="*/ 60 w 1117"/>
              <a:gd name="T41" fmla="*/ 0 h 325"/>
              <a:gd name="T42" fmla="*/ 0 w 1117"/>
              <a:gd name="T43" fmla="*/ 12 h 325"/>
              <a:gd name="T44" fmla="*/ 48 w 1117"/>
              <a:gd name="T45" fmla="*/ 60 h 325"/>
              <a:gd name="T46" fmla="*/ 96 w 1117"/>
              <a:gd name="T47" fmla="*/ 72 h 325"/>
              <a:gd name="T48" fmla="*/ 144 w 1117"/>
              <a:gd name="T49" fmla="*/ 108 h 325"/>
              <a:gd name="T50" fmla="*/ 204 w 1117"/>
              <a:gd name="T51" fmla="*/ 120 h 325"/>
              <a:gd name="T52" fmla="*/ 276 w 1117"/>
              <a:gd name="T53" fmla="*/ 144 h 325"/>
              <a:gd name="T54" fmla="*/ 336 w 1117"/>
              <a:gd name="T55" fmla="*/ 144 h 325"/>
              <a:gd name="T56" fmla="*/ 360 w 1117"/>
              <a:gd name="T57" fmla="*/ 180 h 325"/>
              <a:gd name="T58" fmla="*/ 408 w 1117"/>
              <a:gd name="T59" fmla="*/ 228 h 325"/>
              <a:gd name="T60" fmla="*/ 456 w 1117"/>
              <a:gd name="T61" fmla="*/ 240 h 325"/>
              <a:gd name="T62" fmla="*/ 516 w 1117"/>
              <a:gd name="T63" fmla="*/ 252 h 325"/>
              <a:gd name="T64" fmla="*/ 564 w 1117"/>
              <a:gd name="T65" fmla="*/ 264 h 325"/>
              <a:gd name="T66" fmla="*/ 612 w 1117"/>
              <a:gd name="T67" fmla="*/ 276 h 325"/>
              <a:gd name="T68" fmla="*/ 660 w 1117"/>
              <a:gd name="T69" fmla="*/ 276 h 325"/>
              <a:gd name="T70" fmla="*/ 708 w 1117"/>
              <a:gd name="T71" fmla="*/ 300 h 325"/>
              <a:gd name="T72" fmla="*/ 768 w 1117"/>
              <a:gd name="T73" fmla="*/ 300 h 325"/>
              <a:gd name="T74" fmla="*/ 828 w 1117"/>
              <a:gd name="T75" fmla="*/ 300 h 325"/>
              <a:gd name="T76" fmla="*/ 900 w 1117"/>
              <a:gd name="T77" fmla="*/ 300 h 325"/>
              <a:gd name="T78" fmla="*/ 948 w 1117"/>
              <a:gd name="T79" fmla="*/ 312 h 325"/>
              <a:gd name="T80" fmla="*/ 996 w 1117"/>
              <a:gd name="T81" fmla="*/ 312 h 325"/>
              <a:gd name="T82" fmla="*/ 1044 w 1117"/>
              <a:gd name="T83" fmla="*/ 300 h 325"/>
              <a:gd name="T84" fmla="*/ 1092 w 1117"/>
              <a:gd name="T85" fmla="*/ 288 h 325"/>
              <a:gd name="T86" fmla="*/ 1104 w 1117"/>
              <a:gd name="T87" fmla="*/ 28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0967" name="Freeform 7"/>
          <p:cNvSpPr>
            <a:spLocks/>
          </p:cNvSpPr>
          <p:nvPr/>
        </p:nvSpPr>
        <p:spPr bwMode="auto">
          <a:xfrm>
            <a:off x="3530600" y="2647950"/>
            <a:ext cx="1125538" cy="515938"/>
          </a:xfrm>
          <a:custGeom>
            <a:avLst/>
            <a:gdLst>
              <a:gd name="T0" fmla="*/ 48 w 709"/>
              <a:gd name="T1" fmla="*/ 12 h 325"/>
              <a:gd name="T2" fmla="*/ 96 w 709"/>
              <a:gd name="T3" fmla="*/ 12 h 325"/>
              <a:gd name="T4" fmla="*/ 144 w 709"/>
              <a:gd name="T5" fmla="*/ 12 h 325"/>
              <a:gd name="T6" fmla="*/ 192 w 709"/>
              <a:gd name="T7" fmla="*/ 12 h 325"/>
              <a:gd name="T8" fmla="*/ 240 w 709"/>
              <a:gd name="T9" fmla="*/ 36 h 325"/>
              <a:gd name="T10" fmla="*/ 288 w 709"/>
              <a:gd name="T11" fmla="*/ 36 h 325"/>
              <a:gd name="T12" fmla="*/ 336 w 709"/>
              <a:gd name="T13" fmla="*/ 48 h 325"/>
              <a:gd name="T14" fmla="*/ 384 w 709"/>
              <a:gd name="T15" fmla="*/ 60 h 325"/>
              <a:gd name="T16" fmla="*/ 432 w 709"/>
              <a:gd name="T17" fmla="*/ 84 h 325"/>
              <a:gd name="T18" fmla="*/ 480 w 709"/>
              <a:gd name="T19" fmla="*/ 84 h 325"/>
              <a:gd name="T20" fmla="*/ 540 w 709"/>
              <a:gd name="T21" fmla="*/ 108 h 325"/>
              <a:gd name="T22" fmla="*/ 600 w 709"/>
              <a:gd name="T23" fmla="*/ 120 h 325"/>
              <a:gd name="T24" fmla="*/ 648 w 709"/>
              <a:gd name="T25" fmla="*/ 132 h 325"/>
              <a:gd name="T26" fmla="*/ 696 w 709"/>
              <a:gd name="T27" fmla="*/ 168 h 325"/>
              <a:gd name="T28" fmla="*/ 708 w 709"/>
              <a:gd name="T29" fmla="*/ 216 h 325"/>
              <a:gd name="T30" fmla="*/ 696 w 709"/>
              <a:gd name="T31" fmla="*/ 264 h 325"/>
              <a:gd name="T32" fmla="*/ 672 w 709"/>
              <a:gd name="T33" fmla="*/ 312 h 325"/>
              <a:gd name="T34" fmla="*/ 624 w 709"/>
              <a:gd name="T35" fmla="*/ 324 h 325"/>
              <a:gd name="T36" fmla="*/ 564 w 709"/>
              <a:gd name="T37" fmla="*/ 312 h 325"/>
              <a:gd name="T38" fmla="*/ 504 w 709"/>
              <a:gd name="T39" fmla="*/ 300 h 325"/>
              <a:gd name="T40" fmla="*/ 456 w 709"/>
              <a:gd name="T41" fmla="*/ 300 h 325"/>
              <a:gd name="T42" fmla="*/ 408 w 709"/>
              <a:gd name="T43" fmla="*/ 288 h 325"/>
              <a:gd name="T44" fmla="*/ 360 w 709"/>
              <a:gd name="T45" fmla="*/ 276 h 325"/>
              <a:gd name="T46" fmla="*/ 312 w 709"/>
              <a:gd name="T47" fmla="*/ 264 h 325"/>
              <a:gd name="T48" fmla="*/ 264 w 709"/>
              <a:gd name="T49" fmla="*/ 264 h 325"/>
              <a:gd name="T50" fmla="*/ 216 w 709"/>
              <a:gd name="T51" fmla="*/ 252 h 325"/>
              <a:gd name="T52" fmla="*/ 168 w 709"/>
              <a:gd name="T53" fmla="*/ 240 h 325"/>
              <a:gd name="T54" fmla="*/ 120 w 709"/>
              <a:gd name="T55" fmla="*/ 240 h 325"/>
              <a:gd name="T56" fmla="*/ 72 w 709"/>
              <a:gd name="T57" fmla="*/ 216 h 325"/>
              <a:gd name="T58" fmla="*/ 36 w 709"/>
              <a:gd name="T59" fmla="*/ 180 h 325"/>
              <a:gd name="T60" fmla="*/ 12 w 709"/>
              <a:gd name="T61" fmla="*/ 144 h 325"/>
              <a:gd name="T62" fmla="*/ 0 w 709"/>
              <a:gd name="T63" fmla="*/ 96 h 325"/>
              <a:gd name="T64" fmla="*/ 36 w 709"/>
              <a:gd name="T65" fmla="*/ 60 h 325"/>
              <a:gd name="T66" fmla="*/ 72 w 709"/>
              <a:gd name="T67" fmla="*/ 24 h 325"/>
              <a:gd name="T68" fmla="*/ 108 w 709"/>
              <a:gd name="T69" fmla="*/ 12 h 325"/>
              <a:gd name="T70" fmla="*/ 60 w 709"/>
              <a:gd name="T71" fmla="*/ 12 h 325"/>
              <a:gd name="T72" fmla="*/ 12 w 709"/>
              <a:gd name="T73" fmla="*/ 12 h 325"/>
              <a:gd name="T74" fmla="*/ 0 w 709"/>
              <a:gd name="T75" fmla="*/ 60 h 325"/>
              <a:gd name="T76" fmla="*/ 48 w 709"/>
              <a:gd name="T77" fmla="*/ 72 h 325"/>
              <a:gd name="T78" fmla="*/ 96 w 709"/>
              <a:gd name="T79" fmla="*/ 60 h 325"/>
              <a:gd name="T80" fmla="*/ 132 w 709"/>
              <a:gd name="T81" fmla="*/ 24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0969" name="Rectangle 9"/>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40970" name="Line 10"/>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40966" name="Freeform 6"/>
          <p:cNvSpPr>
            <a:spLocks/>
          </p:cNvSpPr>
          <p:nvPr/>
        </p:nvSpPr>
        <p:spPr bwMode="auto">
          <a:xfrm>
            <a:off x="3409950" y="1955800"/>
            <a:ext cx="1754188" cy="1982788"/>
          </a:xfrm>
          <a:custGeom>
            <a:avLst/>
            <a:gdLst>
              <a:gd name="T0" fmla="*/ 848 w 1105"/>
              <a:gd name="T1" fmla="*/ 1184 h 1249"/>
              <a:gd name="T2" fmla="*/ 912 w 1105"/>
              <a:gd name="T3" fmla="*/ 1184 h 1249"/>
              <a:gd name="T4" fmla="*/ 976 w 1105"/>
              <a:gd name="T5" fmla="*/ 1200 h 1249"/>
              <a:gd name="T6" fmla="*/ 1040 w 1105"/>
              <a:gd name="T7" fmla="*/ 1200 h 1249"/>
              <a:gd name="T8" fmla="*/ 1088 w 1105"/>
              <a:gd name="T9" fmla="*/ 1168 h 1249"/>
              <a:gd name="T10" fmla="*/ 1104 w 1105"/>
              <a:gd name="T11" fmla="*/ 1104 h 1249"/>
              <a:gd name="T12" fmla="*/ 1104 w 1105"/>
              <a:gd name="T13" fmla="*/ 1024 h 1249"/>
              <a:gd name="T14" fmla="*/ 1104 w 1105"/>
              <a:gd name="T15" fmla="*/ 960 h 1249"/>
              <a:gd name="T16" fmla="*/ 1072 w 1105"/>
              <a:gd name="T17" fmla="*/ 896 h 1249"/>
              <a:gd name="T18" fmla="*/ 1056 w 1105"/>
              <a:gd name="T19" fmla="*/ 816 h 1249"/>
              <a:gd name="T20" fmla="*/ 1024 w 1105"/>
              <a:gd name="T21" fmla="*/ 736 h 1249"/>
              <a:gd name="T22" fmla="*/ 992 w 1105"/>
              <a:gd name="T23" fmla="*/ 672 h 1249"/>
              <a:gd name="T24" fmla="*/ 944 w 1105"/>
              <a:gd name="T25" fmla="*/ 592 h 1249"/>
              <a:gd name="T26" fmla="*/ 880 w 1105"/>
              <a:gd name="T27" fmla="*/ 528 h 1249"/>
              <a:gd name="T28" fmla="*/ 832 w 1105"/>
              <a:gd name="T29" fmla="*/ 496 h 1249"/>
              <a:gd name="T30" fmla="*/ 784 w 1105"/>
              <a:gd name="T31" fmla="*/ 432 h 1249"/>
              <a:gd name="T32" fmla="*/ 720 w 1105"/>
              <a:gd name="T33" fmla="*/ 416 h 1249"/>
              <a:gd name="T34" fmla="*/ 656 w 1105"/>
              <a:gd name="T35" fmla="*/ 400 h 1249"/>
              <a:gd name="T36" fmla="*/ 592 w 1105"/>
              <a:gd name="T37" fmla="*/ 416 h 1249"/>
              <a:gd name="T38" fmla="*/ 592 w 1105"/>
              <a:gd name="T39" fmla="*/ 400 h 1249"/>
              <a:gd name="T40" fmla="*/ 656 w 1105"/>
              <a:gd name="T41" fmla="*/ 400 h 1249"/>
              <a:gd name="T42" fmla="*/ 720 w 1105"/>
              <a:gd name="T43" fmla="*/ 384 h 1249"/>
              <a:gd name="T44" fmla="*/ 704 w 1105"/>
              <a:gd name="T45" fmla="*/ 320 h 1249"/>
              <a:gd name="T46" fmla="*/ 640 w 1105"/>
              <a:gd name="T47" fmla="*/ 288 h 1249"/>
              <a:gd name="T48" fmla="*/ 576 w 1105"/>
              <a:gd name="T49" fmla="*/ 256 h 1249"/>
              <a:gd name="T50" fmla="*/ 528 w 1105"/>
              <a:gd name="T51" fmla="*/ 208 h 1249"/>
              <a:gd name="T52" fmla="*/ 464 w 1105"/>
              <a:gd name="T53" fmla="*/ 160 h 1249"/>
              <a:gd name="T54" fmla="*/ 400 w 1105"/>
              <a:gd name="T55" fmla="*/ 144 h 1249"/>
              <a:gd name="T56" fmla="*/ 320 w 1105"/>
              <a:gd name="T57" fmla="*/ 112 h 1249"/>
              <a:gd name="T58" fmla="*/ 256 w 1105"/>
              <a:gd name="T59" fmla="*/ 80 h 1249"/>
              <a:gd name="T60" fmla="*/ 192 w 1105"/>
              <a:gd name="T61" fmla="*/ 48 h 1249"/>
              <a:gd name="T62" fmla="*/ 128 w 1105"/>
              <a:gd name="T63" fmla="*/ 16 h 1249"/>
              <a:gd name="T64" fmla="*/ 64 w 1105"/>
              <a:gd name="T65" fmla="*/ 0 h 1249"/>
              <a:gd name="T66" fmla="*/ 48 w 1105"/>
              <a:gd name="T67" fmla="*/ 64 h 1249"/>
              <a:gd name="T68" fmla="*/ 0 w 1105"/>
              <a:gd name="T69" fmla="*/ 112 h 1249"/>
              <a:gd name="T70" fmla="*/ 16 w 1105"/>
              <a:gd name="T71" fmla="*/ 176 h 1249"/>
              <a:gd name="T72" fmla="*/ 48 w 1105"/>
              <a:gd name="T73" fmla="*/ 224 h 1249"/>
              <a:gd name="T74" fmla="*/ 96 w 1105"/>
              <a:gd name="T75" fmla="*/ 272 h 1249"/>
              <a:gd name="T76" fmla="*/ 144 w 1105"/>
              <a:gd name="T77" fmla="*/ 320 h 1249"/>
              <a:gd name="T78" fmla="*/ 208 w 1105"/>
              <a:gd name="T79" fmla="*/ 352 h 1249"/>
              <a:gd name="T80" fmla="*/ 272 w 1105"/>
              <a:gd name="T81" fmla="*/ 368 h 1249"/>
              <a:gd name="T82" fmla="*/ 336 w 1105"/>
              <a:gd name="T83" fmla="*/ 400 h 1249"/>
              <a:gd name="T84" fmla="*/ 384 w 1105"/>
              <a:gd name="T85" fmla="*/ 432 h 1249"/>
              <a:gd name="T86" fmla="*/ 432 w 1105"/>
              <a:gd name="T87" fmla="*/ 480 h 1249"/>
              <a:gd name="T88" fmla="*/ 464 w 1105"/>
              <a:gd name="T89" fmla="*/ 528 h 1249"/>
              <a:gd name="T90" fmla="*/ 512 w 1105"/>
              <a:gd name="T91" fmla="*/ 576 h 1249"/>
              <a:gd name="T92" fmla="*/ 560 w 1105"/>
              <a:gd name="T93" fmla="*/ 624 h 1249"/>
              <a:gd name="T94" fmla="*/ 592 w 1105"/>
              <a:gd name="T95" fmla="*/ 688 h 1249"/>
              <a:gd name="T96" fmla="*/ 624 w 1105"/>
              <a:gd name="T97" fmla="*/ 752 h 1249"/>
              <a:gd name="T98" fmla="*/ 672 w 1105"/>
              <a:gd name="T99" fmla="*/ 800 h 1249"/>
              <a:gd name="T100" fmla="*/ 704 w 1105"/>
              <a:gd name="T101" fmla="*/ 864 h 1249"/>
              <a:gd name="T102" fmla="*/ 752 w 1105"/>
              <a:gd name="T103" fmla="*/ 912 h 1249"/>
              <a:gd name="T104" fmla="*/ 800 w 1105"/>
              <a:gd name="T105" fmla="*/ 976 h 1249"/>
              <a:gd name="T106" fmla="*/ 816 w 1105"/>
              <a:gd name="T107" fmla="*/ 1040 h 1249"/>
              <a:gd name="T108" fmla="*/ 832 w 1105"/>
              <a:gd name="T109" fmla="*/ 1120 h 1249"/>
              <a:gd name="T110" fmla="*/ 832 w 1105"/>
              <a:gd name="T111" fmla="*/ 1184 h 1249"/>
              <a:gd name="T112" fmla="*/ 832 w 1105"/>
              <a:gd name="T113" fmla="*/ 1248 h 1249"/>
              <a:gd name="T114" fmla="*/ 816 w 1105"/>
              <a:gd name="T115" fmla="*/ 1216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0986" name="Text Box 26"/>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40988" name="Text Box 28"/>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 </a:t>
            </a:r>
          </a:p>
        </p:txBody>
      </p:sp>
      <p:sp>
        <p:nvSpPr>
          <p:cNvPr id="40989" name="Text Box 29"/>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u="none">
              <a:solidFill>
                <a:srgbClr val="FFFFFF"/>
              </a:solidFill>
            </a:endParaRPr>
          </a:p>
        </p:txBody>
      </p:sp>
      <p:sp>
        <p:nvSpPr>
          <p:cNvPr id="40990" name="Text Box 30"/>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51</a:t>
            </a:r>
          </a:p>
        </p:txBody>
      </p:sp>
      <p:sp>
        <p:nvSpPr>
          <p:cNvPr id="40991" name="Text Box 31"/>
          <p:cNvSpPr txBox="1">
            <a:spLocks noChangeArrowheads="1"/>
          </p:cNvSpPr>
          <p:nvPr/>
        </p:nvSpPr>
        <p:spPr bwMode="auto">
          <a:xfrm>
            <a:off x="8750300"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2</a:t>
            </a:r>
          </a:p>
        </p:txBody>
      </p:sp>
      <p:sp>
        <p:nvSpPr>
          <p:cNvPr id="40993" name="Text Box 33"/>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
        <p:nvSpPr>
          <p:cNvPr id="40962" name="Oval 2"/>
          <p:cNvSpPr>
            <a:spLocks noChangeArrowheads="1"/>
          </p:cNvSpPr>
          <p:nvPr/>
        </p:nvSpPr>
        <p:spPr bwMode="auto">
          <a:xfrm>
            <a:off x="2032000" y="1092200"/>
            <a:ext cx="5054600" cy="4902200"/>
          </a:xfrm>
          <a:prstGeom prst="ellipse">
            <a:avLst/>
          </a:prstGeom>
          <a:noFill/>
          <a:ln w="1016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40979" name="Freeform 19"/>
          <p:cNvSpPr>
            <a:spLocks/>
          </p:cNvSpPr>
          <p:nvPr/>
        </p:nvSpPr>
        <p:spPr bwMode="auto">
          <a:xfrm>
            <a:off x="4808538" y="990600"/>
            <a:ext cx="2709862" cy="2684463"/>
          </a:xfrm>
          <a:custGeom>
            <a:avLst/>
            <a:gdLst>
              <a:gd name="T0" fmla="*/ 59 w 1707"/>
              <a:gd name="T1" fmla="*/ 8 h 1691"/>
              <a:gd name="T2" fmla="*/ 67 w 1707"/>
              <a:gd name="T3" fmla="*/ 120 h 1691"/>
              <a:gd name="T4" fmla="*/ 75 w 1707"/>
              <a:gd name="T5" fmla="*/ 144 h 1691"/>
              <a:gd name="T6" fmla="*/ 179 w 1707"/>
              <a:gd name="T7" fmla="*/ 160 h 1691"/>
              <a:gd name="T8" fmla="*/ 331 w 1707"/>
              <a:gd name="T9" fmla="*/ 200 h 1691"/>
              <a:gd name="T10" fmla="*/ 451 w 1707"/>
              <a:gd name="T11" fmla="*/ 216 h 1691"/>
              <a:gd name="T12" fmla="*/ 691 w 1707"/>
              <a:gd name="T13" fmla="*/ 288 h 1691"/>
              <a:gd name="T14" fmla="*/ 739 w 1707"/>
              <a:gd name="T15" fmla="*/ 304 h 1691"/>
              <a:gd name="T16" fmla="*/ 979 w 1707"/>
              <a:gd name="T17" fmla="*/ 464 h 1691"/>
              <a:gd name="T18" fmla="*/ 1075 w 1707"/>
              <a:gd name="T19" fmla="*/ 528 h 1691"/>
              <a:gd name="T20" fmla="*/ 1115 w 1707"/>
              <a:gd name="T21" fmla="*/ 560 h 1691"/>
              <a:gd name="T22" fmla="*/ 1131 w 1707"/>
              <a:gd name="T23" fmla="*/ 584 h 1691"/>
              <a:gd name="T24" fmla="*/ 1155 w 1707"/>
              <a:gd name="T25" fmla="*/ 600 h 1691"/>
              <a:gd name="T26" fmla="*/ 1219 w 1707"/>
              <a:gd name="T27" fmla="*/ 664 h 1691"/>
              <a:gd name="T28" fmla="*/ 1307 w 1707"/>
              <a:gd name="T29" fmla="*/ 808 h 1691"/>
              <a:gd name="T30" fmla="*/ 1419 w 1707"/>
              <a:gd name="T31" fmla="*/ 976 h 1691"/>
              <a:gd name="T32" fmla="*/ 1451 w 1707"/>
              <a:gd name="T33" fmla="*/ 1024 h 1691"/>
              <a:gd name="T34" fmla="*/ 1483 w 1707"/>
              <a:gd name="T35" fmla="*/ 1120 h 1691"/>
              <a:gd name="T36" fmla="*/ 1523 w 1707"/>
              <a:gd name="T37" fmla="*/ 1192 h 1691"/>
              <a:gd name="T38" fmla="*/ 1563 w 1707"/>
              <a:gd name="T39" fmla="*/ 1368 h 1691"/>
              <a:gd name="T40" fmla="*/ 1579 w 1707"/>
              <a:gd name="T41" fmla="*/ 1584 h 1691"/>
              <a:gd name="T42" fmla="*/ 1595 w 1707"/>
              <a:gd name="T43" fmla="*/ 1664 h 1691"/>
              <a:gd name="T44" fmla="*/ 1659 w 1707"/>
              <a:gd name="T45" fmla="*/ 1688 h 1691"/>
              <a:gd name="T46" fmla="*/ 1707 w 1707"/>
              <a:gd name="T47" fmla="*/ 1632 h 1691"/>
              <a:gd name="T48" fmla="*/ 1635 w 1707"/>
              <a:gd name="T49" fmla="*/ 1224 h 1691"/>
              <a:gd name="T50" fmla="*/ 1539 w 1707"/>
              <a:gd name="T51" fmla="*/ 984 h 1691"/>
              <a:gd name="T52" fmla="*/ 1515 w 1707"/>
              <a:gd name="T53" fmla="*/ 912 h 1691"/>
              <a:gd name="T54" fmla="*/ 1435 w 1707"/>
              <a:gd name="T55" fmla="*/ 768 h 1691"/>
              <a:gd name="T56" fmla="*/ 1339 w 1707"/>
              <a:gd name="T57" fmla="*/ 624 h 1691"/>
              <a:gd name="T58" fmla="*/ 1315 w 1707"/>
              <a:gd name="T59" fmla="*/ 600 h 1691"/>
              <a:gd name="T60" fmla="*/ 1299 w 1707"/>
              <a:gd name="T61" fmla="*/ 576 h 1691"/>
              <a:gd name="T62" fmla="*/ 1379 w 1707"/>
              <a:gd name="T63" fmla="*/ 624 h 1691"/>
              <a:gd name="T64" fmla="*/ 1411 w 1707"/>
              <a:gd name="T65" fmla="*/ 648 h 1691"/>
              <a:gd name="T66" fmla="*/ 1363 w 1707"/>
              <a:gd name="T67" fmla="*/ 632 h 1691"/>
              <a:gd name="T68" fmla="*/ 1339 w 1707"/>
              <a:gd name="T69" fmla="*/ 624 h 1691"/>
              <a:gd name="T70" fmla="*/ 1291 w 1707"/>
              <a:gd name="T71" fmla="*/ 584 h 1691"/>
              <a:gd name="T72" fmla="*/ 1275 w 1707"/>
              <a:gd name="T73" fmla="*/ 528 h 1691"/>
              <a:gd name="T74" fmla="*/ 1179 w 1707"/>
              <a:gd name="T75" fmla="*/ 456 h 1691"/>
              <a:gd name="T76" fmla="*/ 923 w 1707"/>
              <a:gd name="T77" fmla="*/ 264 h 1691"/>
              <a:gd name="T78" fmla="*/ 683 w 1707"/>
              <a:gd name="T79" fmla="*/ 128 h 1691"/>
              <a:gd name="T80" fmla="*/ 539 w 1707"/>
              <a:gd name="T81" fmla="*/ 80 h 1691"/>
              <a:gd name="T82" fmla="*/ 515 w 1707"/>
              <a:gd name="T83" fmla="*/ 64 h 1691"/>
              <a:gd name="T84" fmla="*/ 363 w 1707"/>
              <a:gd name="T85" fmla="*/ 40 h 1691"/>
              <a:gd name="T86" fmla="*/ 171 w 1707"/>
              <a:gd name="T87" fmla="*/ 0 h 1691"/>
              <a:gd name="T88" fmla="*/ 59 w 1707"/>
              <a:gd name="T89" fmla="*/ 8 h 1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ffectLst/>
          <a:extLst>
            <a:ext uri="{91240B29-F687-4f45-9708-019B960494DF}">
              <a14:hiddenLine xmlns:a14="http://schemas.microsoft.com/office/drawing/2010/main" xmlns="" w="12700" cap="flat" cmpd="sng">
                <a:solidFill>
                  <a:schemeClr val="bg2"/>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0982" name="Freeform 22"/>
          <p:cNvSpPr>
            <a:spLocks/>
          </p:cNvSpPr>
          <p:nvPr/>
        </p:nvSpPr>
        <p:spPr bwMode="auto">
          <a:xfrm rot="284981">
            <a:off x="6680200" y="2462213"/>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xmlns=""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0994" name="Freeform 34"/>
          <p:cNvSpPr>
            <a:spLocks/>
          </p:cNvSpPr>
          <p:nvPr/>
        </p:nvSpPr>
        <p:spPr bwMode="auto">
          <a:xfrm rot="-922482">
            <a:off x="4557713" y="527050"/>
            <a:ext cx="1441450" cy="1411288"/>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xmlns=""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0995" name="Freeform 35"/>
          <p:cNvSpPr>
            <a:spLocks/>
          </p:cNvSpPr>
          <p:nvPr/>
        </p:nvSpPr>
        <p:spPr bwMode="auto">
          <a:xfrm>
            <a:off x="5618163" y="1136650"/>
            <a:ext cx="1103312"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xmlns=""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0996" name="Freeform 36"/>
          <p:cNvSpPr>
            <a:spLocks/>
          </p:cNvSpPr>
          <p:nvPr/>
        </p:nvSpPr>
        <p:spPr bwMode="auto">
          <a:xfrm>
            <a:off x="6143625" y="1801813"/>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xmlns=""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0998" name="Freeform 38"/>
          <p:cNvSpPr>
            <a:spLocks/>
          </p:cNvSpPr>
          <p:nvPr/>
        </p:nvSpPr>
        <p:spPr bwMode="auto">
          <a:xfrm>
            <a:off x="5410200" y="1403350"/>
            <a:ext cx="2251075" cy="1222375"/>
          </a:xfrm>
          <a:custGeom>
            <a:avLst/>
            <a:gdLst>
              <a:gd name="T0" fmla="*/ 111 w 1418"/>
              <a:gd name="T1" fmla="*/ 165 h 770"/>
              <a:gd name="T2" fmla="*/ 237 w 1418"/>
              <a:gd name="T3" fmla="*/ 87 h 770"/>
              <a:gd name="T4" fmla="*/ 308 w 1418"/>
              <a:gd name="T5" fmla="*/ 55 h 770"/>
              <a:gd name="T6" fmla="*/ 356 w 1418"/>
              <a:gd name="T7" fmla="*/ 23 h 770"/>
              <a:gd name="T8" fmla="*/ 403 w 1418"/>
              <a:gd name="T9" fmla="*/ 8 h 770"/>
              <a:gd name="T10" fmla="*/ 427 w 1418"/>
              <a:gd name="T11" fmla="*/ 0 h 770"/>
              <a:gd name="T12" fmla="*/ 561 w 1418"/>
              <a:gd name="T13" fmla="*/ 8 h 770"/>
              <a:gd name="T14" fmla="*/ 608 w 1418"/>
              <a:gd name="T15" fmla="*/ 23 h 770"/>
              <a:gd name="T16" fmla="*/ 734 w 1418"/>
              <a:gd name="T17" fmla="*/ 55 h 770"/>
              <a:gd name="T18" fmla="*/ 948 w 1418"/>
              <a:gd name="T19" fmla="*/ 71 h 770"/>
              <a:gd name="T20" fmla="*/ 1058 w 1418"/>
              <a:gd name="T21" fmla="*/ 102 h 770"/>
              <a:gd name="T22" fmla="*/ 1082 w 1418"/>
              <a:gd name="T23" fmla="*/ 118 h 770"/>
              <a:gd name="T24" fmla="*/ 1097 w 1418"/>
              <a:gd name="T25" fmla="*/ 142 h 770"/>
              <a:gd name="T26" fmla="*/ 1145 w 1418"/>
              <a:gd name="T27" fmla="*/ 173 h 770"/>
              <a:gd name="T28" fmla="*/ 1216 w 1418"/>
              <a:gd name="T29" fmla="*/ 260 h 770"/>
              <a:gd name="T30" fmla="*/ 1366 w 1418"/>
              <a:gd name="T31" fmla="*/ 363 h 770"/>
              <a:gd name="T32" fmla="*/ 1405 w 1418"/>
              <a:gd name="T33" fmla="*/ 434 h 770"/>
              <a:gd name="T34" fmla="*/ 1413 w 1418"/>
              <a:gd name="T35" fmla="*/ 599 h 770"/>
              <a:gd name="T36" fmla="*/ 1405 w 1418"/>
              <a:gd name="T37" fmla="*/ 670 h 770"/>
              <a:gd name="T38" fmla="*/ 1358 w 1418"/>
              <a:gd name="T39" fmla="*/ 686 h 770"/>
              <a:gd name="T40" fmla="*/ 1279 w 1418"/>
              <a:gd name="T41" fmla="*/ 741 h 770"/>
              <a:gd name="T42" fmla="*/ 1232 w 1418"/>
              <a:gd name="T43" fmla="*/ 757 h 770"/>
              <a:gd name="T44" fmla="*/ 979 w 1418"/>
              <a:gd name="T45" fmla="*/ 741 h 770"/>
              <a:gd name="T46" fmla="*/ 829 w 1418"/>
              <a:gd name="T47" fmla="*/ 639 h 770"/>
              <a:gd name="T48" fmla="*/ 592 w 1418"/>
              <a:gd name="T49" fmla="*/ 607 h 770"/>
              <a:gd name="T50" fmla="*/ 379 w 1418"/>
              <a:gd name="T51" fmla="*/ 584 h 770"/>
              <a:gd name="T52" fmla="*/ 356 w 1418"/>
              <a:gd name="T53" fmla="*/ 568 h 770"/>
              <a:gd name="T54" fmla="*/ 332 w 1418"/>
              <a:gd name="T55" fmla="*/ 560 h 770"/>
              <a:gd name="T56" fmla="*/ 300 w 1418"/>
              <a:gd name="T57" fmla="*/ 513 h 770"/>
              <a:gd name="T58" fmla="*/ 293 w 1418"/>
              <a:gd name="T59" fmla="*/ 481 h 770"/>
              <a:gd name="T60" fmla="*/ 222 w 1418"/>
              <a:gd name="T61" fmla="*/ 426 h 770"/>
              <a:gd name="T62" fmla="*/ 151 w 1418"/>
              <a:gd name="T63" fmla="*/ 331 h 770"/>
              <a:gd name="T64" fmla="*/ 80 w 1418"/>
              <a:gd name="T65" fmla="*/ 300 h 770"/>
              <a:gd name="T66" fmla="*/ 16 w 1418"/>
              <a:gd name="T67" fmla="*/ 244 h 770"/>
              <a:gd name="T68" fmla="*/ 32 w 1418"/>
              <a:gd name="T69" fmla="*/ 142 h 770"/>
              <a:gd name="T70" fmla="*/ 80 w 1418"/>
              <a:gd name="T71" fmla="*/ 126 h 770"/>
              <a:gd name="T72" fmla="*/ 151 w 1418"/>
              <a:gd name="T73" fmla="*/ 134 h 770"/>
              <a:gd name="T74" fmla="*/ 182 w 1418"/>
              <a:gd name="T75" fmla="*/ 142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18" h="770">
                <a:moveTo>
                  <a:pt x="111" y="165"/>
                </a:moveTo>
                <a:cubicBezTo>
                  <a:pt x="159" y="151"/>
                  <a:pt x="187" y="102"/>
                  <a:pt x="237" y="87"/>
                </a:cubicBezTo>
                <a:cubicBezTo>
                  <a:pt x="275" y="62"/>
                  <a:pt x="252" y="74"/>
                  <a:pt x="308" y="55"/>
                </a:cubicBezTo>
                <a:cubicBezTo>
                  <a:pt x="326" y="49"/>
                  <a:pt x="338" y="29"/>
                  <a:pt x="356" y="23"/>
                </a:cubicBezTo>
                <a:cubicBezTo>
                  <a:pt x="372" y="18"/>
                  <a:pt x="387" y="13"/>
                  <a:pt x="403" y="8"/>
                </a:cubicBezTo>
                <a:cubicBezTo>
                  <a:pt x="411" y="5"/>
                  <a:pt x="427" y="0"/>
                  <a:pt x="427" y="0"/>
                </a:cubicBezTo>
                <a:cubicBezTo>
                  <a:pt x="472" y="3"/>
                  <a:pt x="517" y="2"/>
                  <a:pt x="561" y="8"/>
                </a:cubicBezTo>
                <a:cubicBezTo>
                  <a:pt x="577" y="10"/>
                  <a:pt x="608" y="23"/>
                  <a:pt x="608" y="23"/>
                </a:cubicBezTo>
                <a:cubicBezTo>
                  <a:pt x="647" y="49"/>
                  <a:pt x="687" y="49"/>
                  <a:pt x="734" y="55"/>
                </a:cubicBezTo>
                <a:cubicBezTo>
                  <a:pt x="821" y="84"/>
                  <a:pt x="727" y="55"/>
                  <a:pt x="948" y="71"/>
                </a:cubicBezTo>
                <a:cubicBezTo>
                  <a:pt x="984" y="74"/>
                  <a:pt x="1022" y="93"/>
                  <a:pt x="1058" y="102"/>
                </a:cubicBezTo>
                <a:cubicBezTo>
                  <a:pt x="1066" y="107"/>
                  <a:pt x="1075" y="111"/>
                  <a:pt x="1082" y="118"/>
                </a:cubicBezTo>
                <a:cubicBezTo>
                  <a:pt x="1089" y="125"/>
                  <a:pt x="1090" y="136"/>
                  <a:pt x="1097" y="142"/>
                </a:cubicBezTo>
                <a:cubicBezTo>
                  <a:pt x="1111" y="155"/>
                  <a:pt x="1145" y="173"/>
                  <a:pt x="1145" y="173"/>
                </a:cubicBezTo>
                <a:cubicBezTo>
                  <a:pt x="1165" y="223"/>
                  <a:pt x="1180" y="224"/>
                  <a:pt x="1216" y="260"/>
                </a:cubicBezTo>
                <a:cubicBezTo>
                  <a:pt x="1239" y="330"/>
                  <a:pt x="1312" y="327"/>
                  <a:pt x="1366" y="363"/>
                </a:cubicBezTo>
                <a:cubicBezTo>
                  <a:pt x="1381" y="387"/>
                  <a:pt x="1389" y="410"/>
                  <a:pt x="1405" y="434"/>
                </a:cubicBezTo>
                <a:cubicBezTo>
                  <a:pt x="1397" y="500"/>
                  <a:pt x="1405" y="532"/>
                  <a:pt x="1413" y="599"/>
                </a:cubicBezTo>
                <a:cubicBezTo>
                  <a:pt x="1410" y="623"/>
                  <a:pt x="1418" y="650"/>
                  <a:pt x="1405" y="670"/>
                </a:cubicBezTo>
                <a:cubicBezTo>
                  <a:pt x="1396" y="684"/>
                  <a:pt x="1358" y="686"/>
                  <a:pt x="1358" y="686"/>
                </a:cubicBezTo>
                <a:cubicBezTo>
                  <a:pt x="1345" y="726"/>
                  <a:pt x="1316" y="729"/>
                  <a:pt x="1279" y="741"/>
                </a:cubicBezTo>
                <a:cubicBezTo>
                  <a:pt x="1263" y="746"/>
                  <a:pt x="1232" y="757"/>
                  <a:pt x="1232" y="757"/>
                </a:cubicBezTo>
                <a:cubicBezTo>
                  <a:pt x="1148" y="754"/>
                  <a:pt x="1058" y="770"/>
                  <a:pt x="979" y="741"/>
                </a:cubicBezTo>
                <a:cubicBezTo>
                  <a:pt x="921" y="720"/>
                  <a:pt x="885" y="658"/>
                  <a:pt x="829" y="639"/>
                </a:cubicBezTo>
                <a:cubicBezTo>
                  <a:pt x="753" y="614"/>
                  <a:pt x="671" y="613"/>
                  <a:pt x="592" y="607"/>
                </a:cubicBezTo>
                <a:cubicBezTo>
                  <a:pt x="521" y="595"/>
                  <a:pt x="447" y="607"/>
                  <a:pt x="379" y="584"/>
                </a:cubicBezTo>
                <a:cubicBezTo>
                  <a:pt x="371" y="579"/>
                  <a:pt x="364" y="572"/>
                  <a:pt x="356" y="568"/>
                </a:cubicBezTo>
                <a:cubicBezTo>
                  <a:pt x="348" y="564"/>
                  <a:pt x="338" y="566"/>
                  <a:pt x="332" y="560"/>
                </a:cubicBezTo>
                <a:cubicBezTo>
                  <a:pt x="318" y="547"/>
                  <a:pt x="300" y="513"/>
                  <a:pt x="300" y="513"/>
                </a:cubicBezTo>
                <a:cubicBezTo>
                  <a:pt x="298" y="502"/>
                  <a:pt x="299" y="490"/>
                  <a:pt x="293" y="481"/>
                </a:cubicBezTo>
                <a:cubicBezTo>
                  <a:pt x="286" y="470"/>
                  <a:pt x="235" y="435"/>
                  <a:pt x="222" y="426"/>
                </a:cubicBezTo>
                <a:cubicBezTo>
                  <a:pt x="211" y="393"/>
                  <a:pt x="178" y="354"/>
                  <a:pt x="151" y="331"/>
                </a:cubicBezTo>
                <a:cubicBezTo>
                  <a:pt x="131" y="314"/>
                  <a:pt x="80" y="300"/>
                  <a:pt x="80" y="300"/>
                </a:cubicBezTo>
                <a:cubicBezTo>
                  <a:pt x="54" y="283"/>
                  <a:pt x="42" y="261"/>
                  <a:pt x="16" y="244"/>
                </a:cubicBezTo>
                <a:cubicBezTo>
                  <a:pt x="7" y="214"/>
                  <a:pt x="0" y="162"/>
                  <a:pt x="32" y="142"/>
                </a:cubicBezTo>
                <a:cubicBezTo>
                  <a:pt x="46" y="133"/>
                  <a:pt x="80" y="126"/>
                  <a:pt x="80" y="126"/>
                </a:cubicBezTo>
                <a:cubicBezTo>
                  <a:pt x="104" y="129"/>
                  <a:pt x="128" y="128"/>
                  <a:pt x="151" y="134"/>
                </a:cubicBezTo>
                <a:cubicBezTo>
                  <a:pt x="186" y="143"/>
                  <a:pt x="164" y="160"/>
                  <a:pt x="182" y="142"/>
                </a:cubicBezTo>
              </a:path>
            </a:pathLst>
          </a:custGeom>
          <a:solidFill>
            <a:srgbClr val="5F5F5F"/>
          </a:solidFill>
          <a:ln>
            <a:noFill/>
          </a:ln>
          <a:effectLst/>
          <a:extLst>
            <a:ext uri="{91240B29-F687-4f45-9708-019B960494DF}">
              <a14:hiddenLine xmlns:a14="http://schemas.microsoft.com/office/drawing/2010/main" xmlns=""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0983" name="Arc 23"/>
          <p:cNvSpPr>
            <a:spLocks/>
          </p:cNvSpPr>
          <p:nvPr/>
        </p:nvSpPr>
        <p:spPr bwMode="auto">
          <a:xfrm rot="-257025">
            <a:off x="4411663" y="1012825"/>
            <a:ext cx="2600325" cy="2566988"/>
          </a:xfrm>
          <a:custGeom>
            <a:avLst/>
            <a:gdLst>
              <a:gd name="G0" fmla="+- 0 0 0"/>
              <a:gd name="G1" fmla="+- 21469 0 0"/>
              <a:gd name="G2" fmla="+- 21600 0 0"/>
              <a:gd name="T0" fmla="*/ 2372 w 21600"/>
              <a:gd name="T1" fmla="*/ 0 h 24271"/>
              <a:gd name="T2" fmla="*/ 21417 w 21600"/>
              <a:gd name="T3" fmla="*/ 24271 h 24271"/>
              <a:gd name="T4" fmla="*/ 0 w 21600"/>
              <a:gd name="T5" fmla="*/ 21469 h 24271"/>
            </a:gdLst>
            <a:ahLst/>
            <a:cxnLst>
              <a:cxn ang="0">
                <a:pos x="T0" y="T1"/>
              </a:cxn>
              <a:cxn ang="0">
                <a:pos x="T2" y="T3"/>
              </a:cxn>
              <a:cxn ang="0">
                <a:pos x="T4" y="T5"/>
              </a:cxn>
            </a:cxnLst>
            <a:rect l="0" t="0" r="r" b="b"/>
            <a:pathLst>
              <a:path w="21600" h="24271" fill="none" extrusionOk="0">
                <a:moveTo>
                  <a:pt x="2372" y="-1"/>
                </a:moveTo>
                <a:cubicBezTo>
                  <a:pt x="13316" y="1208"/>
                  <a:pt x="21600" y="10457"/>
                  <a:pt x="21600" y="21469"/>
                </a:cubicBezTo>
                <a:cubicBezTo>
                  <a:pt x="21600" y="22405"/>
                  <a:pt x="21539" y="23341"/>
                  <a:pt x="21417" y="24271"/>
                </a:cubicBezTo>
              </a:path>
              <a:path w="21600" h="24271" stroke="0" extrusionOk="0">
                <a:moveTo>
                  <a:pt x="2372" y="-1"/>
                </a:moveTo>
                <a:cubicBezTo>
                  <a:pt x="13316" y="1208"/>
                  <a:pt x="21600" y="10457"/>
                  <a:pt x="21600" y="21469"/>
                </a:cubicBezTo>
                <a:cubicBezTo>
                  <a:pt x="21600" y="22405"/>
                  <a:pt x="21539" y="23341"/>
                  <a:pt x="21417" y="24271"/>
                </a:cubicBezTo>
                <a:lnTo>
                  <a:pt x="0" y="21469"/>
                </a:lnTo>
                <a:close/>
              </a:path>
            </a:pathLst>
          </a:custGeom>
          <a:noFill/>
          <a:ln w="101600">
            <a:solidFill>
              <a:srgbClr val="FC0128"/>
            </a:solidFill>
            <a:prstDash val="sysDot"/>
            <a:round/>
            <a:headEnd/>
            <a:tailEnd/>
          </a:ln>
          <a:effectLst>
            <a:outerShdw blurRad="63500" dist="74053" dir="3542175"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sz="2000" u="none">
              <a:latin typeface="Times New Roman" charset="0"/>
            </a:endParaRPr>
          </a:p>
        </p:txBody>
      </p:sp>
      <p:sp>
        <p:nvSpPr>
          <p:cNvPr id="40968" name="Rectangle 8"/>
          <p:cNvSpPr>
            <a:spLocks noChangeArrowheads="1"/>
          </p:cNvSpPr>
          <p:nvPr/>
        </p:nvSpPr>
        <p:spPr bwMode="auto">
          <a:xfrm>
            <a:off x="2998788" y="1268413"/>
            <a:ext cx="5684837" cy="24669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15600" u="none">
                <a:solidFill>
                  <a:srgbClr val="51DC00"/>
                </a:solidFill>
              </a:rPr>
              <a:t>A M 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83"/>
                                        </p:tgtEl>
                                        <p:attrNameLst>
                                          <p:attrName>style.visibility</p:attrName>
                                        </p:attrNameLst>
                                      </p:cBhvr>
                                      <p:to>
                                        <p:strVal val="visible"/>
                                      </p:to>
                                    </p:set>
                                    <p:animEffect transition="in" filter="wipe(down)">
                                      <p:cBhvr>
                                        <p:cTn id="7" dur="2000"/>
                                        <p:tgtEl>
                                          <p:spTgt spid="409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40968"/>
                                        </p:tgtEl>
                                        <p:attrNameLst>
                                          <p:attrName>style.visibility</p:attrName>
                                        </p:attrNameLst>
                                      </p:cBhvr>
                                      <p:to>
                                        <p:strVal val="visible"/>
                                      </p:to>
                                    </p:set>
                                    <p:anim calcmode="lin" valueType="num">
                                      <p:cBhvr>
                                        <p:cTn id="12" dur="500" fill="hold"/>
                                        <p:tgtEl>
                                          <p:spTgt spid="40968"/>
                                        </p:tgtEl>
                                        <p:attrNameLst>
                                          <p:attrName>ppt_w</p:attrName>
                                        </p:attrNameLst>
                                      </p:cBhvr>
                                      <p:tavLst>
                                        <p:tav tm="0">
                                          <p:val>
                                            <p:fltVal val="0"/>
                                          </p:val>
                                        </p:tav>
                                        <p:tav tm="100000">
                                          <p:val>
                                            <p:strVal val="#ppt_w"/>
                                          </p:val>
                                        </p:tav>
                                      </p:tavLst>
                                    </p:anim>
                                    <p:anim calcmode="lin" valueType="num">
                                      <p:cBhvr>
                                        <p:cTn id="13" dur="500" fill="hold"/>
                                        <p:tgtEl>
                                          <p:spTgt spid="40968"/>
                                        </p:tgtEl>
                                        <p:attrNameLst>
                                          <p:attrName>ppt_h</p:attrName>
                                        </p:attrNameLst>
                                      </p:cBhvr>
                                      <p:tavLst>
                                        <p:tav tm="0">
                                          <p:val>
                                            <p:fltVal val="0"/>
                                          </p:val>
                                        </p:tav>
                                        <p:tav tm="100000">
                                          <p:val>
                                            <p:strVal val="#ppt_h"/>
                                          </p:val>
                                        </p:tav>
                                      </p:tavLst>
                                    </p:anim>
                                    <p:anim calcmode="lin" valueType="num">
                                      <p:cBhvr>
                                        <p:cTn id="14" dur="500" fill="hold"/>
                                        <p:tgtEl>
                                          <p:spTgt spid="40968"/>
                                        </p:tgtEl>
                                        <p:attrNameLst>
                                          <p:attrName>ppt_x</p:attrName>
                                        </p:attrNameLst>
                                      </p:cBhvr>
                                      <p:tavLst>
                                        <p:tav tm="0">
                                          <p:val>
                                            <p:fltVal val="0.5"/>
                                          </p:val>
                                        </p:tav>
                                        <p:tav tm="100000">
                                          <p:val>
                                            <p:strVal val="#ppt_x"/>
                                          </p:val>
                                        </p:tav>
                                      </p:tavLst>
                                    </p:anim>
                                    <p:anim calcmode="lin" valueType="num">
                                      <p:cBhvr>
                                        <p:cTn id="15" dur="500" fill="hold"/>
                                        <p:tgtEl>
                                          <p:spTgt spid="409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3" grpId="0" animBg="1" autoUpdateAnimBg="0"/>
      <p:bldP spid="4096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bwMode="auto">
          <a:xfrm>
            <a:off x="1022350" y="939800"/>
            <a:ext cx="7772400" cy="1143000"/>
          </a:xfrm>
          <a:noFill/>
          <a:ln/>
          <a:effectLst>
            <a:outerShdw blurRad="63500"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r>
              <a:rPr lang="en-US" sz="4800">
                <a:solidFill>
                  <a:schemeClr val="accent1"/>
                </a:solidFill>
              </a:rPr>
              <a:t>   </a:t>
            </a:r>
            <a:r>
              <a:rPr lang="en-US" sz="4800">
                <a:solidFill>
                  <a:srgbClr val="00FF00"/>
                </a:solidFill>
              </a:rPr>
              <a:t>  3  SOCIETY </a:t>
            </a:r>
            <a:r>
              <a:rPr lang="en-US" sz="4800">
                <a:solidFill>
                  <a:srgbClr val="FAFD00"/>
                </a:solidFill>
              </a:rPr>
              <a:t>KHRU SII:</a:t>
            </a:r>
          </a:p>
        </p:txBody>
      </p:sp>
      <p:sp>
        <p:nvSpPr>
          <p:cNvPr id="38916" name="Rectangle 4"/>
          <p:cNvSpPr>
            <a:spLocks noChangeArrowheads="1"/>
          </p:cNvSpPr>
          <p:nvPr/>
        </p:nvSpPr>
        <p:spPr bwMode="auto">
          <a:xfrm>
            <a:off x="6207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38919" name="Rectangle 7"/>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38920" name="Line 8"/>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8923" name="Freeform 11"/>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xmlns=""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38927" name="Text Box 15"/>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38929" name="Text Box 1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38930" name="Text Box 18"/>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u="none">
              <a:solidFill>
                <a:srgbClr val="FFFFFF"/>
              </a:solidFill>
            </a:endParaRPr>
          </a:p>
        </p:txBody>
      </p:sp>
      <p:sp>
        <p:nvSpPr>
          <p:cNvPr id="38931" name="Text Box 19"/>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52</a:t>
            </a:r>
          </a:p>
        </p:txBody>
      </p:sp>
      <p:sp>
        <p:nvSpPr>
          <p:cNvPr id="38932" name="Text Box 20"/>
          <p:cNvSpPr txBox="1">
            <a:spLocks noChangeArrowheads="1"/>
          </p:cNvSpPr>
          <p:nvPr/>
        </p:nvSpPr>
        <p:spPr bwMode="auto">
          <a:xfrm>
            <a:off x="8740775"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6</a:t>
            </a:r>
          </a:p>
        </p:txBody>
      </p:sp>
      <p:sp>
        <p:nvSpPr>
          <p:cNvPr id="38934" name="Text Box 22"/>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
        <p:nvSpPr>
          <p:cNvPr id="38915" name="Rectangle 3"/>
          <p:cNvSpPr>
            <a:spLocks noGrp="1" noChangeArrowheads="1"/>
          </p:cNvSpPr>
          <p:nvPr>
            <p:ph type="subTitle" idx="1"/>
          </p:nvPr>
        </p:nvSpPr>
        <p:spPr bwMode="auto">
          <a:xfrm>
            <a:off x="603250" y="2146300"/>
            <a:ext cx="7778750" cy="4114800"/>
          </a:xfrm>
          <a:noFill/>
          <a:ln/>
          <a:effectLst>
            <a:outerShdw blurRad="63500"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numCol="1" anchor="t" anchorCtr="0" compatLnSpc="1">
            <a:prstTxWarp prst="textNoShape">
              <a:avLst/>
            </a:prstTxWarp>
          </a:bodyPr>
          <a:lstStyle/>
          <a:p>
            <a:pPr marL="2179638" indent="-866775" algn="l" defTabSz="1033463">
              <a:lnSpc>
                <a:spcPct val="80000"/>
              </a:lnSpc>
              <a:buFont typeface="Monotype Sorts" charset="0"/>
              <a:buChar char=""/>
            </a:pPr>
            <a:r>
              <a:rPr lang="en-US" sz="4400" b="1">
                <a:solidFill>
                  <a:srgbClr val="F6FE0A"/>
                </a:solidFill>
                <a:latin typeface="Arial" charset="0"/>
              </a:rPr>
              <a:t>A</a:t>
            </a:r>
            <a:r>
              <a:rPr lang="en-US" sz="4400" b="1">
                <a:solidFill>
                  <a:srgbClr val="00FF00"/>
                </a:solidFill>
                <a:latin typeface="Arial" charset="0"/>
              </a:rPr>
              <a:t> MAZHI   CHILU</a:t>
            </a:r>
          </a:p>
          <a:p>
            <a:pPr marL="2179638" indent="-866775" algn="l" defTabSz="1033463">
              <a:lnSpc>
                <a:spcPct val="80000"/>
              </a:lnSpc>
              <a:buFont typeface="Monotype Sorts" charset="0"/>
              <a:buChar char=""/>
            </a:pPr>
            <a:endParaRPr lang="en-US" sz="4400" b="1">
              <a:solidFill>
                <a:srgbClr val="00FF00"/>
              </a:solidFill>
              <a:latin typeface="Arial" charset="0"/>
            </a:endParaRPr>
          </a:p>
          <a:p>
            <a:pPr marL="2179638" indent="-866775" algn="l" defTabSz="1033463">
              <a:lnSpc>
                <a:spcPct val="80000"/>
              </a:lnSpc>
              <a:buFont typeface="Monotype Sorts" charset="0"/>
              <a:buChar char=""/>
            </a:pPr>
            <a:r>
              <a:rPr lang="en-US" sz="4400" b="1">
                <a:solidFill>
                  <a:srgbClr val="F6FE0A"/>
                </a:solidFill>
                <a:latin typeface="Arial" charset="0"/>
              </a:rPr>
              <a:t>M</a:t>
            </a:r>
            <a:r>
              <a:rPr lang="en-US" sz="4400" b="1">
                <a:solidFill>
                  <a:srgbClr val="00FF00"/>
                </a:solidFill>
                <a:latin typeface="Arial" charset="0"/>
              </a:rPr>
              <a:t> OVU CHILU</a:t>
            </a:r>
          </a:p>
          <a:p>
            <a:pPr marL="2179638" indent="-866775" algn="l" defTabSz="1033463">
              <a:lnSpc>
                <a:spcPct val="80000"/>
              </a:lnSpc>
              <a:buFont typeface="Monotype Sorts" charset="0"/>
              <a:buChar char=""/>
            </a:pPr>
            <a:endParaRPr lang="en-US" sz="4400" b="1">
              <a:solidFill>
                <a:srgbClr val="00FF00"/>
              </a:solidFill>
              <a:latin typeface="Arial" charset="0"/>
            </a:endParaRPr>
          </a:p>
          <a:p>
            <a:pPr marL="2179638" indent="-866775" algn="l" defTabSz="1033463">
              <a:lnSpc>
                <a:spcPct val="80000"/>
              </a:lnSpc>
              <a:buFont typeface="Monotype Sorts" charset="0"/>
              <a:buChar char=""/>
            </a:pPr>
            <a:r>
              <a:rPr lang="en-US" sz="4400" b="1">
                <a:solidFill>
                  <a:srgbClr val="F6FE0A"/>
                </a:solidFill>
                <a:latin typeface="Arial" charset="0"/>
              </a:rPr>
              <a:t>C</a:t>
            </a:r>
            <a:r>
              <a:rPr lang="en-US" sz="4400" b="1">
                <a:solidFill>
                  <a:srgbClr val="00FF00"/>
                </a:solidFill>
                <a:latin typeface="Arial" charset="0"/>
              </a:rPr>
              <a:t> HIILI KOSO   CHIILU</a:t>
            </a:r>
          </a:p>
        </p:txBody>
      </p:sp>
      <p:sp>
        <p:nvSpPr>
          <p:cNvPr id="38925" name="Oval 13"/>
          <p:cNvSpPr>
            <a:spLocks noChangeArrowheads="1"/>
          </p:cNvSpPr>
          <p:nvPr/>
        </p:nvSpPr>
        <p:spPr bwMode="auto">
          <a:xfrm>
            <a:off x="2478088" y="3302000"/>
            <a:ext cx="1014412" cy="992188"/>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926" name="Oval 14"/>
          <p:cNvSpPr>
            <a:spLocks noChangeArrowheads="1"/>
          </p:cNvSpPr>
          <p:nvPr/>
        </p:nvSpPr>
        <p:spPr bwMode="auto">
          <a:xfrm>
            <a:off x="2559050" y="4691063"/>
            <a:ext cx="1009650" cy="91757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924" name="Oval 12"/>
          <p:cNvSpPr>
            <a:spLocks noChangeArrowheads="1"/>
          </p:cNvSpPr>
          <p:nvPr/>
        </p:nvSpPr>
        <p:spPr bwMode="auto">
          <a:xfrm>
            <a:off x="2562225" y="1949450"/>
            <a:ext cx="1003300" cy="941388"/>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box(out)">
                                      <p:cBhvr>
                                        <p:cTn id="13" dur="500"/>
                                        <p:tgtEl>
                                          <p:spTgt spid="389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8915">
                                            <p:txEl>
                                              <p:pRg st="2" end="2"/>
                                            </p:txEl>
                                          </p:spTgt>
                                        </p:tgtEl>
                                        <p:attrNameLst>
                                          <p:attrName>style.visibility</p:attrName>
                                        </p:attrNameLst>
                                      </p:cBhvr>
                                      <p:to>
                                        <p:strVal val="visible"/>
                                      </p:to>
                                    </p:set>
                                    <p:animEffect transition="in" filter="box(out)">
                                      <p:cBhvr>
                                        <p:cTn id="18" dur="500"/>
                                        <p:tgtEl>
                                          <p:spTgt spid="3891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animEffect transition="in" filter="box(out)">
                                      <p:cBhvr>
                                        <p:cTn id="23" dur="500"/>
                                        <p:tgtEl>
                                          <p:spTgt spid="3891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8924"/>
                                        </p:tgtEl>
                                        <p:attrNameLst>
                                          <p:attrName>style.visibility</p:attrName>
                                        </p:attrNameLst>
                                      </p:cBhvr>
                                      <p:to>
                                        <p:strVal val="visible"/>
                                      </p:to>
                                    </p:set>
                                    <p:anim calcmode="lin" valueType="num">
                                      <p:cBhvr>
                                        <p:cTn id="28" dur="500" fill="hold"/>
                                        <p:tgtEl>
                                          <p:spTgt spid="38924"/>
                                        </p:tgtEl>
                                        <p:attrNameLst>
                                          <p:attrName>ppt_w</p:attrName>
                                        </p:attrNameLst>
                                      </p:cBhvr>
                                      <p:tavLst>
                                        <p:tav tm="0">
                                          <p:val>
                                            <p:fltVal val="0"/>
                                          </p:val>
                                        </p:tav>
                                        <p:tav tm="100000">
                                          <p:val>
                                            <p:strVal val="#ppt_w"/>
                                          </p:val>
                                        </p:tav>
                                      </p:tavLst>
                                    </p:anim>
                                    <p:anim calcmode="lin" valueType="num">
                                      <p:cBhvr>
                                        <p:cTn id="29" dur="500" fill="hold"/>
                                        <p:tgtEl>
                                          <p:spTgt spid="38924"/>
                                        </p:tgtEl>
                                        <p:attrNameLst>
                                          <p:attrName>ppt_h</p:attrName>
                                        </p:attrNameLst>
                                      </p:cBhvr>
                                      <p:tavLst>
                                        <p:tav tm="0">
                                          <p:val>
                                            <p:fltVal val="0"/>
                                          </p:val>
                                        </p:tav>
                                        <p:tav tm="100000">
                                          <p:val>
                                            <p:strVal val="#ppt_h"/>
                                          </p:val>
                                        </p:tav>
                                      </p:tavLst>
                                    </p:anim>
                                    <p:anim calcmode="lin" valueType="num">
                                      <p:cBhvr>
                                        <p:cTn id="30" dur="500" fill="hold"/>
                                        <p:tgtEl>
                                          <p:spTgt spid="38924"/>
                                        </p:tgtEl>
                                        <p:attrNameLst>
                                          <p:attrName>ppt_x</p:attrName>
                                        </p:attrNameLst>
                                      </p:cBhvr>
                                      <p:tavLst>
                                        <p:tav tm="0">
                                          <p:val>
                                            <p:fltVal val="0.5"/>
                                          </p:val>
                                        </p:tav>
                                        <p:tav tm="100000">
                                          <p:val>
                                            <p:strVal val="#ppt_x"/>
                                          </p:val>
                                        </p:tav>
                                      </p:tavLst>
                                    </p:anim>
                                    <p:anim calcmode="lin" valueType="num">
                                      <p:cBhvr>
                                        <p:cTn id="31" dur="500" fill="hold"/>
                                        <p:tgtEl>
                                          <p:spTgt spid="38924"/>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38925"/>
                                        </p:tgtEl>
                                        <p:attrNameLst>
                                          <p:attrName>style.visibility</p:attrName>
                                        </p:attrNameLst>
                                      </p:cBhvr>
                                      <p:to>
                                        <p:strVal val="visible"/>
                                      </p:to>
                                    </p:set>
                                    <p:anim calcmode="lin" valueType="num">
                                      <p:cBhvr>
                                        <p:cTn id="36" dur="500" fill="hold"/>
                                        <p:tgtEl>
                                          <p:spTgt spid="38925"/>
                                        </p:tgtEl>
                                        <p:attrNameLst>
                                          <p:attrName>ppt_w</p:attrName>
                                        </p:attrNameLst>
                                      </p:cBhvr>
                                      <p:tavLst>
                                        <p:tav tm="0">
                                          <p:val>
                                            <p:fltVal val="0"/>
                                          </p:val>
                                        </p:tav>
                                        <p:tav tm="100000">
                                          <p:val>
                                            <p:strVal val="#ppt_w"/>
                                          </p:val>
                                        </p:tav>
                                      </p:tavLst>
                                    </p:anim>
                                    <p:anim calcmode="lin" valueType="num">
                                      <p:cBhvr>
                                        <p:cTn id="37" dur="500" fill="hold"/>
                                        <p:tgtEl>
                                          <p:spTgt spid="38925"/>
                                        </p:tgtEl>
                                        <p:attrNameLst>
                                          <p:attrName>ppt_h</p:attrName>
                                        </p:attrNameLst>
                                      </p:cBhvr>
                                      <p:tavLst>
                                        <p:tav tm="0">
                                          <p:val>
                                            <p:fltVal val="0"/>
                                          </p:val>
                                        </p:tav>
                                        <p:tav tm="100000">
                                          <p:val>
                                            <p:strVal val="#ppt_h"/>
                                          </p:val>
                                        </p:tav>
                                      </p:tavLst>
                                    </p:anim>
                                    <p:anim calcmode="lin" valueType="num">
                                      <p:cBhvr>
                                        <p:cTn id="38" dur="500" fill="hold"/>
                                        <p:tgtEl>
                                          <p:spTgt spid="38925"/>
                                        </p:tgtEl>
                                        <p:attrNameLst>
                                          <p:attrName>ppt_x</p:attrName>
                                        </p:attrNameLst>
                                      </p:cBhvr>
                                      <p:tavLst>
                                        <p:tav tm="0">
                                          <p:val>
                                            <p:fltVal val="0.5"/>
                                          </p:val>
                                        </p:tav>
                                        <p:tav tm="100000">
                                          <p:val>
                                            <p:strVal val="#ppt_x"/>
                                          </p:val>
                                        </p:tav>
                                      </p:tavLst>
                                    </p:anim>
                                    <p:anim calcmode="lin" valueType="num">
                                      <p:cBhvr>
                                        <p:cTn id="39" dur="500" fill="hold"/>
                                        <p:tgtEl>
                                          <p:spTgt spid="38925"/>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38926"/>
                                        </p:tgtEl>
                                        <p:attrNameLst>
                                          <p:attrName>style.visibility</p:attrName>
                                        </p:attrNameLst>
                                      </p:cBhvr>
                                      <p:to>
                                        <p:strVal val="visible"/>
                                      </p:to>
                                    </p:set>
                                    <p:anim calcmode="lin" valueType="num">
                                      <p:cBhvr>
                                        <p:cTn id="44" dur="500" fill="hold"/>
                                        <p:tgtEl>
                                          <p:spTgt spid="38926"/>
                                        </p:tgtEl>
                                        <p:attrNameLst>
                                          <p:attrName>ppt_w</p:attrName>
                                        </p:attrNameLst>
                                      </p:cBhvr>
                                      <p:tavLst>
                                        <p:tav tm="0">
                                          <p:val>
                                            <p:fltVal val="0"/>
                                          </p:val>
                                        </p:tav>
                                        <p:tav tm="100000">
                                          <p:val>
                                            <p:strVal val="#ppt_w"/>
                                          </p:val>
                                        </p:tav>
                                      </p:tavLst>
                                    </p:anim>
                                    <p:anim calcmode="lin" valueType="num">
                                      <p:cBhvr>
                                        <p:cTn id="45" dur="500" fill="hold"/>
                                        <p:tgtEl>
                                          <p:spTgt spid="38926"/>
                                        </p:tgtEl>
                                        <p:attrNameLst>
                                          <p:attrName>ppt_h</p:attrName>
                                        </p:attrNameLst>
                                      </p:cBhvr>
                                      <p:tavLst>
                                        <p:tav tm="0">
                                          <p:val>
                                            <p:fltVal val="0"/>
                                          </p:val>
                                        </p:tav>
                                        <p:tav tm="100000">
                                          <p:val>
                                            <p:strVal val="#ppt_h"/>
                                          </p:val>
                                        </p:tav>
                                      </p:tavLst>
                                    </p:anim>
                                    <p:anim calcmode="lin" valueType="num">
                                      <p:cBhvr>
                                        <p:cTn id="46" dur="500" fill="hold"/>
                                        <p:tgtEl>
                                          <p:spTgt spid="38926"/>
                                        </p:tgtEl>
                                        <p:attrNameLst>
                                          <p:attrName>ppt_x</p:attrName>
                                        </p:attrNameLst>
                                      </p:cBhvr>
                                      <p:tavLst>
                                        <p:tav tm="0">
                                          <p:val>
                                            <p:fltVal val="0.5"/>
                                          </p:val>
                                        </p:tav>
                                        <p:tav tm="100000">
                                          <p:val>
                                            <p:strVal val="#ppt_x"/>
                                          </p:val>
                                        </p:tav>
                                      </p:tavLst>
                                    </p:anim>
                                    <p:anim calcmode="lin" valueType="num">
                                      <p:cBhvr>
                                        <p:cTn id="47" dur="500" fill="hold"/>
                                        <p:tgtEl>
                                          <p:spTgt spid="38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autoUpdateAnimBg="0"/>
      <p:bldP spid="38915" grpId="0" build="p" autoUpdateAnimBg="0"/>
      <p:bldP spid="38925" grpId="0" animBg="1"/>
      <p:bldP spid="38926" grpId="0" animBg="1"/>
      <p:bldP spid="38924"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bwMode="auto">
          <a:xfrm>
            <a:off x="685800" y="2655888"/>
            <a:ext cx="7772400" cy="1143000"/>
          </a:xfrm>
          <a:noFill/>
          <a:ln/>
          <a:effectLst>
            <a:outerShdw blurRad="63500"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lnSpc>
                <a:spcPct val="45000"/>
              </a:lnSpc>
            </a:pPr>
            <a:br>
              <a:rPr lang="en-US" b="1"/>
            </a:br>
            <a:br>
              <a:rPr lang="en-US" b="1"/>
            </a:br>
            <a:r>
              <a:rPr lang="en-US" sz="4800" b="1">
                <a:solidFill>
                  <a:srgbClr val="FAFD00"/>
                </a:solidFill>
                <a:latin typeface="Arial" charset="0"/>
              </a:rPr>
              <a:t>CHIIJIIPHE KOSO</a:t>
            </a:r>
            <a:br>
              <a:rPr lang="en-US" sz="4800" b="1">
                <a:solidFill>
                  <a:srgbClr val="FAFD00"/>
                </a:solidFill>
                <a:latin typeface="Arial" charset="0"/>
              </a:rPr>
            </a:br>
            <a:br>
              <a:rPr lang="en-US" sz="4800" b="1">
                <a:solidFill>
                  <a:srgbClr val="FAFD00"/>
                </a:solidFill>
                <a:latin typeface="Arial" charset="0"/>
              </a:rPr>
            </a:br>
            <a:r>
              <a:rPr lang="en-US" sz="4800" b="1">
                <a:solidFill>
                  <a:srgbClr val="FF5008"/>
                </a:solidFill>
                <a:latin typeface="Arial" charset="0"/>
              </a:rPr>
              <a:t>ABRAHAM</a:t>
            </a:r>
            <a:br>
              <a:rPr lang="en-US" sz="4800" b="1">
                <a:solidFill>
                  <a:srgbClr val="FF5008"/>
                </a:solidFill>
                <a:latin typeface="Arial" charset="0"/>
              </a:rPr>
            </a:br>
            <a:br>
              <a:rPr lang="en-US" sz="4800" b="1">
                <a:solidFill>
                  <a:srgbClr val="FF5008"/>
                </a:solidFill>
                <a:latin typeface="Arial" charset="0"/>
              </a:rPr>
            </a:br>
            <a:r>
              <a:rPr lang="en-US" sz="4800" b="1">
                <a:solidFill>
                  <a:srgbClr val="FF5008"/>
                </a:solidFill>
                <a:latin typeface="Arial" charset="0"/>
              </a:rPr>
              <a:t>JOSEPH</a:t>
            </a:r>
            <a:br>
              <a:rPr lang="en-US" sz="4800" b="1">
                <a:solidFill>
                  <a:srgbClr val="FF5008"/>
                </a:solidFill>
                <a:latin typeface="Arial" charset="0"/>
              </a:rPr>
            </a:br>
            <a:br>
              <a:rPr lang="en-US" sz="4800" b="1">
                <a:solidFill>
                  <a:srgbClr val="FF5008"/>
                </a:solidFill>
                <a:latin typeface="Arial" charset="0"/>
              </a:rPr>
            </a:br>
            <a:r>
              <a:rPr lang="en-US" sz="4800" b="1">
                <a:solidFill>
                  <a:srgbClr val="FF5008"/>
                </a:solidFill>
                <a:latin typeface="Arial" charset="0"/>
              </a:rPr>
              <a:t>MOSES</a:t>
            </a:r>
            <a:br>
              <a:rPr lang="en-US" sz="4800" b="1">
                <a:solidFill>
                  <a:srgbClr val="FF5008"/>
                </a:solidFill>
                <a:latin typeface="Arial" charset="0"/>
              </a:rPr>
            </a:br>
            <a:br>
              <a:rPr lang="en-US" sz="4800" b="1">
                <a:solidFill>
                  <a:srgbClr val="FF5008"/>
                </a:solidFill>
                <a:latin typeface="Arial" charset="0"/>
              </a:rPr>
            </a:br>
            <a:r>
              <a:rPr lang="en-US" sz="4800" b="1">
                <a:solidFill>
                  <a:srgbClr val="FF5008"/>
                </a:solidFill>
                <a:latin typeface="Arial" charset="0"/>
              </a:rPr>
              <a:t>JOSHUA</a:t>
            </a:r>
            <a:br>
              <a:rPr lang="en-US" sz="4800" b="1">
                <a:solidFill>
                  <a:srgbClr val="FF5008"/>
                </a:solidFill>
                <a:latin typeface="Arial" charset="0"/>
              </a:rPr>
            </a:br>
            <a:br>
              <a:rPr lang="en-US" sz="4800" b="1">
                <a:latin typeface="Arial" charset="0"/>
              </a:rPr>
            </a:br>
            <a:r>
              <a:rPr lang="en-US" sz="4800" b="1">
                <a:solidFill>
                  <a:srgbClr val="FAFD00"/>
                </a:solidFill>
                <a:latin typeface="Arial" charset="0"/>
              </a:rPr>
              <a:t>A</a:t>
            </a:r>
            <a:r>
              <a:rPr lang="en-US" sz="4800" b="1">
                <a:solidFill>
                  <a:srgbClr val="00FF00"/>
                </a:solidFill>
                <a:latin typeface="Arial" charset="0"/>
              </a:rPr>
              <a:t>MAZHI CHILU</a:t>
            </a:r>
            <a:br>
              <a:rPr lang="en-US" sz="4800" b="1">
                <a:solidFill>
                  <a:srgbClr val="00FF00"/>
                </a:solidFill>
                <a:latin typeface="Arial" charset="0"/>
              </a:rPr>
            </a:br>
            <a:br>
              <a:rPr lang="en-US" sz="4800" b="1">
                <a:solidFill>
                  <a:srgbClr val="00FF00"/>
                </a:solidFill>
                <a:latin typeface="Arial" charset="0"/>
              </a:rPr>
            </a:br>
            <a:r>
              <a:rPr lang="en-US" sz="4800" b="1">
                <a:solidFill>
                  <a:srgbClr val="FAFD00"/>
                </a:solidFill>
                <a:latin typeface="Arial" charset="0"/>
              </a:rPr>
              <a:t>M</a:t>
            </a:r>
            <a:r>
              <a:rPr lang="en-US" sz="4800" b="1">
                <a:solidFill>
                  <a:srgbClr val="00FF00"/>
                </a:solidFill>
                <a:latin typeface="Arial" charset="0"/>
              </a:rPr>
              <a:t>OVU CHILU</a:t>
            </a:r>
            <a:br>
              <a:rPr lang="en-US" sz="4800" b="1">
                <a:solidFill>
                  <a:srgbClr val="00FF00"/>
                </a:solidFill>
                <a:latin typeface="Arial" charset="0"/>
              </a:rPr>
            </a:br>
            <a:br>
              <a:rPr lang="en-US" sz="4800" b="1">
                <a:solidFill>
                  <a:srgbClr val="00FF00"/>
                </a:solidFill>
                <a:latin typeface="Arial" charset="0"/>
              </a:rPr>
            </a:br>
            <a:r>
              <a:rPr lang="en-US" sz="4800" b="1">
                <a:solidFill>
                  <a:srgbClr val="FAFD00"/>
                </a:solidFill>
                <a:latin typeface="Arial" charset="0"/>
              </a:rPr>
              <a:t>C</a:t>
            </a:r>
            <a:r>
              <a:rPr lang="en-US" sz="4800" b="1">
                <a:solidFill>
                  <a:srgbClr val="00FF00"/>
                </a:solidFill>
                <a:latin typeface="Arial" charset="0"/>
              </a:rPr>
              <a:t>HIILI KOSO CHIILU</a:t>
            </a:r>
            <a:r>
              <a:rPr lang="en-US" sz="4800" b="1">
                <a:solidFill>
                  <a:srgbClr val="00FF00"/>
                </a:solidFill>
              </a:rPr>
              <a:t> </a:t>
            </a:r>
          </a:p>
        </p:txBody>
      </p:sp>
      <p:sp>
        <p:nvSpPr>
          <p:cNvPr id="43011"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43012"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43015" name="Freeform 7"/>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xmlns=""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3017" name="Text Box 9"/>
          <p:cNvSpPr txBox="1">
            <a:spLocks noChangeArrowheads="1"/>
          </p:cNvSpPr>
          <p:nvPr/>
        </p:nvSpPr>
        <p:spPr bwMode="auto">
          <a:xfrm>
            <a:off x="8753475"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43021" name="Text Box 13"/>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53</a:t>
            </a:r>
          </a:p>
        </p:txBody>
      </p:sp>
      <p:sp>
        <p:nvSpPr>
          <p:cNvPr id="43023" name="Text Box 15"/>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3010"/>
                                        </p:tgtEl>
                                        <p:attrNameLst>
                                          <p:attrName>style.visibility</p:attrName>
                                        </p:attrNameLst>
                                      </p:cBhvr>
                                      <p:to>
                                        <p:strVal val="visible"/>
                                      </p:to>
                                    </p:set>
                                    <p:animEffect transition="in" filter="wipe(up)">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2570163" y="828675"/>
            <a:ext cx="4587875" cy="682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1" name="Rectangle 5"/>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45062" name="Line 6"/>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45063" name="Rectangle 7"/>
          <p:cNvSpPr>
            <a:spLocks noChangeArrowheads="1"/>
          </p:cNvSpPr>
          <p:nvPr/>
        </p:nvSpPr>
        <p:spPr bwMode="auto">
          <a:xfrm>
            <a:off x="3363913" y="508000"/>
            <a:ext cx="5033962"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i="1" u="none">
                <a:solidFill>
                  <a:schemeClr val="tx1"/>
                </a:solidFill>
                <a:effectLst>
                  <a:outerShdw blurRad="38100" dist="38100" dir="2700000" algn="tl">
                    <a:srgbClr val="000000"/>
                  </a:outerShdw>
                </a:effectLst>
                <a:latin typeface="Times" charset="0"/>
              </a:rPr>
              <a:t>KOLI IKRII KOCHO... </a:t>
            </a:r>
          </a:p>
        </p:txBody>
      </p:sp>
      <p:sp>
        <p:nvSpPr>
          <p:cNvPr id="45066" name="Freeform 10"/>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xmlns=""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grpSp>
        <p:nvGrpSpPr>
          <p:cNvPr id="45080" name="Group 24"/>
          <p:cNvGrpSpPr>
            <a:grpSpLocks/>
          </p:cNvGrpSpPr>
          <p:nvPr/>
        </p:nvGrpSpPr>
        <p:grpSpPr bwMode="auto">
          <a:xfrm>
            <a:off x="287338" y="3578225"/>
            <a:ext cx="8659812" cy="3073400"/>
            <a:chOff x="99" y="1990"/>
            <a:chExt cx="5459" cy="1936"/>
          </a:xfrm>
        </p:grpSpPr>
        <p:sp>
          <p:nvSpPr>
            <p:cNvPr id="45067" name="Rectangle 11"/>
            <p:cNvSpPr>
              <a:spLocks noChangeArrowheads="1"/>
            </p:cNvSpPr>
            <p:nvPr/>
          </p:nvSpPr>
          <p:spPr bwMode="auto">
            <a:xfrm>
              <a:off x="99" y="2372"/>
              <a:ext cx="5459" cy="1554"/>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Bef>
                  <a:spcPct val="20000"/>
                </a:spcBef>
              </a:pPr>
              <a:r>
                <a:rPr lang="en-US" sz="15600" u="none">
                  <a:solidFill>
                    <a:srgbClr val="F6FE0A"/>
                  </a:solidFill>
                  <a:effectLst>
                    <a:outerShdw blurRad="38100" dist="38100" dir="2700000" algn="tl">
                      <a:srgbClr val="000000"/>
                    </a:outerShdw>
                  </a:effectLst>
                </a:rPr>
                <a:t>C</a:t>
              </a:r>
              <a:r>
                <a:rPr lang="en-US" sz="15600" u="none">
                  <a:solidFill>
                    <a:srgbClr val="00FF00"/>
                  </a:solidFill>
                  <a:effectLst>
                    <a:outerShdw blurRad="38100" dist="38100" dir="2700000" algn="tl">
                      <a:srgbClr val="000000"/>
                    </a:outerShdw>
                  </a:effectLst>
                </a:rPr>
                <a:t> </a:t>
              </a:r>
              <a:r>
                <a:rPr lang="en-US" sz="15600" u="none">
                  <a:solidFill>
                    <a:srgbClr val="FF5008"/>
                  </a:solidFill>
                  <a:effectLst>
                    <a:outerShdw blurRad="38100" dist="38100" dir="2700000" algn="tl">
                      <a:srgbClr val="000000"/>
                    </a:outerShdw>
                  </a:effectLst>
                </a:rPr>
                <a:t>4</a:t>
              </a:r>
              <a:r>
                <a:rPr lang="en-US" sz="15600" u="none">
                  <a:solidFill>
                    <a:srgbClr val="00FF00"/>
                  </a:solidFill>
                  <a:effectLst>
                    <a:outerShdw blurRad="38100" dist="38100" dir="2700000" algn="tl">
                      <a:srgbClr val="000000"/>
                    </a:outerShdw>
                  </a:effectLst>
                </a:rPr>
                <a:t> 3 M </a:t>
              </a:r>
              <a:r>
                <a:rPr lang="en-US" sz="15600" u="none">
                  <a:solidFill>
                    <a:schemeClr val="hlink"/>
                  </a:solidFill>
                  <a:effectLst>
                    <a:outerShdw blurRad="38100" dist="38100" dir="2700000" algn="tl">
                      <a:srgbClr val="000000"/>
                    </a:outerShdw>
                  </a:effectLst>
                </a:rPr>
                <a:t>J</a:t>
              </a:r>
            </a:p>
          </p:txBody>
        </p:sp>
        <p:sp>
          <p:nvSpPr>
            <p:cNvPr id="45078" name="AutoShape 22"/>
            <p:cNvSpPr>
              <a:spLocks noChangeArrowheads="1"/>
            </p:cNvSpPr>
            <p:nvPr/>
          </p:nvSpPr>
          <p:spPr bwMode="auto">
            <a:xfrm rot="6562349">
              <a:off x="2029" y="2128"/>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grpSp>
      <p:sp>
        <p:nvSpPr>
          <p:cNvPr id="45081" name="Text Box 25"/>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latin typeface="Comic Sans MS" charset="0"/>
              </a:rPr>
              <a:t> </a:t>
            </a:r>
          </a:p>
        </p:txBody>
      </p:sp>
      <p:sp>
        <p:nvSpPr>
          <p:cNvPr id="45083" name="Text Box 2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45085" name="Text Box 29"/>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54</a:t>
            </a:r>
          </a:p>
        </p:txBody>
      </p:sp>
      <p:sp>
        <p:nvSpPr>
          <p:cNvPr id="45086" name="Text Box 30"/>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3</a:t>
            </a:r>
          </a:p>
        </p:txBody>
      </p:sp>
      <p:sp>
        <p:nvSpPr>
          <p:cNvPr id="45088" name="Text Box 32"/>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grpSp>
        <p:nvGrpSpPr>
          <p:cNvPr id="45093" name="Group 37"/>
          <p:cNvGrpSpPr>
            <a:grpSpLocks/>
          </p:cNvGrpSpPr>
          <p:nvPr/>
        </p:nvGrpSpPr>
        <p:grpSpPr bwMode="auto">
          <a:xfrm>
            <a:off x="1204913" y="1254125"/>
            <a:ext cx="7007225" cy="2466975"/>
            <a:chOff x="759" y="790"/>
            <a:chExt cx="4414" cy="1554"/>
          </a:xfrm>
        </p:grpSpPr>
        <p:sp>
          <p:nvSpPr>
            <p:cNvPr id="45094" name="Rectangle 38"/>
            <p:cNvSpPr>
              <a:spLocks noChangeArrowheads="1"/>
            </p:cNvSpPr>
            <p:nvPr/>
          </p:nvSpPr>
          <p:spPr bwMode="auto">
            <a:xfrm>
              <a:off x="759" y="790"/>
              <a:ext cx="4414" cy="1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spcBef>
                  <a:spcPct val="20000"/>
                </a:spcBef>
              </a:pPr>
              <a:r>
                <a:rPr lang="en-US" sz="15600" u="none">
                  <a:solidFill>
                    <a:srgbClr val="FAFD00"/>
                  </a:solidFill>
                  <a:effectLst>
                    <a:outerShdw blurRad="38100" dist="38100" dir="2700000" algn="tl">
                      <a:srgbClr val="000000"/>
                    </a:outerShdw>
                  </a:effectLst>
                </a:rPr>
                <a:t>C 7 M J</a:t>
              </a:r>
              <a:endParaRPr lang="en-US" sz="15600" u="none">
                <a:solidFill>
                  <a:schemeClr val="hlink"/>
                </a:solidFill>
                <a:effectLst>
                  <a:outerShdw blurRad="38100" dist="38100" dir="2700000" algn="tl">
                    <a:srgbClr val="000000"/>
                  </a:outerShdw>
                </a:effectLst>
              </a:endParaRPr>
            </a:p>
          </p:txBody>
        </p:sp>
        <p:sp>
          <p:nvSpPr>
            <p:cNvPr id="45095" name="Line 39"/>
            <p:cNvSpPr>
              <a:spLocks noChangeShapeType="1"/>
            </p:cNvSpPr>
            <p:nvPr/>
          </p:nvSpPr>
          <p:spPr bwMode="auto">
            <a:xfrm>
              <a:off x="2389" y="1482"/>
              <a:ext cx="324" cy="0"/>
            </a:xfrm>
            <a:prstGeom prst="line">
              <a:avLst/>
            </a:prstGeom>
            <a:noFill/>
            <a:ln w="101600">
              <a:solidFill>
                <a:srgbClr val="FAFD00"/>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45090" name="Group 34"/>
          <p:cNvGrpSpPr>
            <a:grpSpLocks/>
          </p:cNvGrpSpPr>
          <p:nvPr/>
        </p:nvGrpSpPr>
        <p:grpSpPr bwMode="auto">
          <a:xfrm>
            <a:off x="2133600" y="163513"/>
            <a:ext cx="3348038" cy="6919912"/>
            <a:chOff x="1971" y="0"/>
            <a:chExt cx="2109" cy="4359"/>
          </a:xfrm>
        </p:grpSpPr>
        <p:sp>
          <p:nvSpPr>
            <p:cNvPr id="45091" name="Text Box 35"/>
            <p:cNvSpPr txBox="1">
              <a:spLocks noChangeArrowheads="1"/>
            </p:cNvSpPr>
            <p:nvPr/>
          </p:nvSpPr>
          <p:spPr bwMode="auto">
            <a:xfrm>
              <a:off x="1971" y="0"/>
              <a:ext cx="2109" cy="43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44800" i="1" u="none">
                  <a:solidFill>
                    <a:srgbClr val="FFFF00"/>
                  </a:solidFill>
                  <a:effectLst>
                    <a:outerShdw blurRad="38100" dist="38100" dir="2700000" algn="tl">
                      <a:srgbClr val="000000"/>
                    </a:outerShdw>
                  </a:effectLst>
                </a:rPr>
                <a:t>7</a:t>
              </a:r>
            </a:p>
          </p:txBody>
        </p:sp>
        <p:sp>
          <p:nvSpPr>
            <p:cNvPr id="45092" name="Rectangle 36"/>
            <p:cNvSpPr>
              <a:spLocks noChangeArrowheads="1"/>
            </p:cNvSpPr>
            <p:nvPr/>
          </p:nvSpPr>
          <p:spPr bwMode="auto">
            <a:xfrm>
              <a:off x="2640" y="1968"/>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090"/>
                                        </p:tgtEl>
                                        <p:attrNameLst>
                                          <p:attrName>style.visibility</p:attrName>
                                        </p:attrNameLst>
                                      </p:cBhvr>
                                      <p:to>
                                        <p:strVal val="visible"/>
                                      </p:to>
                                    </p:set>
                                    <p:anim calcmode="lin" valueType="num">
                                      <p:cBhvr additive="base">
                                        <p:cTn id="7" dur="500" fill="hold"/>
                                        <p:tgtEl>
                                          <p:spTgt spid="45090"/>
                                        </p:tgtEl>
                                        <p:attrNameLst>
                                          <p:attrName>ppt_x</p:attrName>
                                        </p:attrNameLst>
                                      </p:cBhvr>
                                      <p:tavLst>
                                        <p:tav tm="0">
                                          <p:val>
                                            <p:strVal val="0-#ppt_w/2"/>
                                          </p:val>
                                        </p:tav>
                                        <p:tav tm="100000">
                                          <p:val>
                                            <p:strVal val="#ppt_x"/>
                                          </p:val>
                                        </p:tav>
                                      </p:tavLst>
                                    </p:anim>
                                    <p:anim calcmode="lin" valueType="num">
                                      <p:cBhvr additive="base">
                                        <p:cTn id="8" dur="500" fill="hold"/>
                                        <p:tgtEl>
                                          <p:spTgt spid="4509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5090"/>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45093"/>
                                        </p:tgtEl>
                                        <p:attrNameLst>
                                          <p:attrName>style.visibility</p:attrName>
                                        </p:attrNameLst>
                                      </p:cBhvr>
                                      <p:to>
                                        <p:strVal val="visible"/>
                                      </p:to>
                                    </p:set>
                                    <p:anim calcmode="lin" valueType="num">
                                      <p:cBhvr>
                                        <p:cTn id="13" dur="500" fill="hold"/>
                                        <p:tgtEl>
                                          <p:spTgt spid="45093"/>
                                        </p:tgtEl>
                                        <p:attrNameLst>
                                          <p:attrName>ppt_w</p:attrName>
                                        </p:attrNameLst>
                                      </p:cBhvr>
                                      <p:tavLst>
                                        <p:tav tm="0">
                                          <p:val>
                                            <p:fltVal val="0"/>
                                          </p:val>
                                        </p:tav>
                                        <p:tav tm="100000">
                                          <p:val>
                                            <p:strVal val="#ppt_w"/>
                                          </p:val>
                                        </p:tav>
                                      </p:tavLst>
                                    </p:anim>
                                    <p:anim calcmode="lin" valueType="num">
                                      <p:cBhvr>
                                        <p:cTn id="14" dur="500" fill="hold"/>
                                        <p:tgtEl>
                                          <p:spTgt spid="45093"/>
                                        </p:tgtEl>
                                        <p:attrNameLst>
                                          <p:attrName>ppt_h</p:attrName>
                                        </p:attrNameLst>
                                      </p:cBhvr>
                                      <p:tavLst>
                                        <p:tav tm="0">
                                          <p:val>
                                            <p:fltVal val="0"/>
                                          </p:val>
                                        </p:tav>
                                        <p:tav tm="100000">
                                          <p:val>
                                            <p:strVal val="#ppt_h"/>
                                          </p:val>
                                        </p:tav>
                                      </p:tavLst>
                                    </p:anim>
                                    <p:anim calcmode="lin" valueType="num">
                                      <p:cBhvr>
                                        <p:cTn id="15" dur="500" fill="hold"/>
                                        <p:tgtEl>
                                          <p:spTgt spid="45093"/>
                                        </p:tgtEl>
                                        <p:attrNameLst>
                                          <p:attrName>ppt_x</p:attrName>
                                        </p:attrNameLst>
                                      </p:cBhvr>
                                      <p:tavLst>
                                        <p:tav tm="0">
                                          <p:val>
                                            <p:fltVal val="0.5"/>
                                          </p:val>
                                        </p:tav>
                                        <p:tav tm="100000">
                                          <p:val>
                                            <p:strVal val="#ppt_x"/>
                                          </p:val>
                                        </p:tav>
                                      </p:tavLst>
                                    </p:anim>
                                    <p:anim calcmode="lin" valueType="num">
                                      <p:cBhvr>
                                        <p:cTn id="16" dur="500" fill="hold"/>
                                        <p:tgtEl>
                                          <p:spTgt spid="45093"/>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45080"/>
                                        </p:tgtEl>
                                        <p:attrNameLst>
                                          <p:attrName>style.visibility</p:attrName>
                                        </p:attrNameLst>
                                      </p:cBhvr>
                                      <p:to>
                                        <p:strVal val="visible"/>
                                      </p:to>
                                    </p:set>
                                    <p:anim calcmode="lin" valueType="num">
                                      <p:cBhvr>
                                        <p:cTn id="21" dur="500" fill="hold"/>
                                        <p:tgtEl>
                                          <p:spTgt spid="45080"/>
                                        </p:tgtEl>
                                        <p:attrNameLst>
                                          <p:attrName>ppt_w</p:attrName>
                                        </p:attrNameLst>
                                      </p:cBhvr>
                                      <p:tavLst>
                                        <p:tav tm="0">
                                          <p:val>
                                            <p:fltVal val="0"/>
                                          </p:val>
                                        </p:tav>
                                        <p:tav tm="100000">
                                          <p:val>
                                            <p:strVal val="#ppt_w"/>
                                          </p:val>
                                        </p:tav>
                                      </p:tavLst>
                                    </p:anim>
                                    <p:anim calcmode="lin" valueType="num">
                                      <p:cBhvr>
                                        <p:cTn id="22" dur="500" fill="hold"/>
                                        <p:tgtEl>
                                          <p:spTgt spid="45080"/>
                                        </p:tgtEl>
                                        <p:attrNameLst>
                                          <p:attrName>ppt_h</p:attrName>
                                        </p:attrNameLst>
                                      </p:cBhvr>
                                      <p:tavLst>
                                        <p:tav tm="0">
                                          <p:val>
                                            <p:fltVal val="0"/>
                                          </p:val>
                                        </p:tav>
                                        <p:tav tm="100000">
                                          <p:val>
                                            <p:strVal val="#ppt_h"/>
                                          </p:val>
                                        </p:tav>
                                      </p:tavLst>
                                    </p:anim>
                                    <p:anim calcmode="lin" valueType="num">
                                      <p:cBhvr>
                                        <p:cTn id="23" dur="500" fill="hold"/>
                                        <p:tgtEl>
                                          <p:spTgt spid="45080"/>
                                        </p:tgtEl>
                                        <p:attrNameLst>
                                          <p:attrName>ppt_x</p:attrName>
                                        </p:attrNameLst>
                                      </p:cBhvr>
                                      <p:tavLst>
                                        <p:tav tm="0">
                                          <p:val>
                                            <p:fltVal val="0.5"/>
                                          </p:val>
                                        </p:tav>
                                        <p:tav tm="100000">
                                          <p:val>
                                            <p:strVal val="#ppt_x"/>
                                          </p:val>
                                        </p:tav>
                                      </p:tavLst>
                                    </p:anim>
                                    <p:anim calcmode="lin" valueType="num">
                                      <p:cBhvr>
                                        <p:cTn id="24" dur="500" fill="hold"/>
                                        <p:tgtEl>
                                          <p:spTgt spid="4508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bwMode="auto">
          <a:xfrm>
            <a:off x="685800" y="2082800"/>
            <a:ext cx="7772400" cy="1143000"/>
          </a:xfrm>
          <a:noFill/>
          <a:ln/>
          <a:effectLst>
            <a:outerShdw blurRad="63500"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a:br>
              <a:rPr lang="en-US" sz="4800"/>
            </a:br>
            <a:br>
              <a:rPr lang="en-US" sz="6000"/>
            </a:br>
            <a:r>
              <a:rPr lang="en-US" sz="6000" b="1">
                <a:solidFill>
                  <a:srgbClr val="FAFD00"/>
                </a:solidFill>
                <a:latin typeface="Arial" charset="0"/>
              </a:rPr>
              <a:t>CHIIJIIPHE KOSO</a:t>
            </a:r>
            <a:br>
              <a:rPr lang="en-US" sz="6000" b="1">
                <a:solidFill>
                  <a:srgbClr val="FAFD00"/>
                </a:solidFill>
                <a:latin typeface="Arial" charset="0"/>
              </a:rPr>
            </a:br>
            <a:r>
              <a:rPr lang="en-US" sz="6000" b="1">
                <a:solidFill>
                  <a:srgbClr val="FF5008"/>
                </a:solidFill>
                <a:latin typeface="Arial" charset="0"/>
              </a:rPr>
              <a:t>4  OMEi</a:t>
            </a:r>
            <a:br>
              <a:rPr lang="en-US" sz="6000" b="1">
                <a:latin typeface="Arial" charset="0"/>
              </a:rPr>
            </a:br>
            <a:r>
              <a:rPr lang="en-US" sz="6000" b="1">
                <a:solidFill>
                  <a:srgbClr val="00FF00"/>
                </a:solidFill>
                <a:latin typeface="Arial" charset="0"/>
              </a:rPr>
              <a:t>3  SOCIETY</a:t>
            </a:r>
            <a:br>
              <a:rPr lang="en-US" sz="6000" b="1">
                <a:latin typeface="Arial" charset="0"/>
              </a:rPr>
            </a:br>
            <a:r>
              <a:rPr lang="en-US" sz="6000" b="1">
                <a:solidFill>
                  <a:srgbClr val="E8EC39"/>
                </a:solidFill>
                <a:latin typeface="Arial" charset="0"/>
              </a:rPr>
              <a:t>MAKRA KOBU</a:t>
            </a:r>
            <a:br>
              <a:rPr lang="en-US" sz="6000" b="1">
                <a:solidFill>
                  <a:schemeClr val="accent1"/>
                </a:solidFill>
                <a:latin typeface="Arial" charset="0"/>
              </a:rPr>
            </a:br>
            <a:r>
              <a:rPr lang="en-US" sz="8000" b="1" i="1">
                <a:solidFill>
                  <a:schemeClr val="hlink"/>
                </a:solidFill>
                <a:latin typeface="Arial" charset="0"/>
              </a:rPr>
              <a:t>JISU</a:t>
            </a:r>
            <a:endParaRPr lang="en-US" sz="8000" i="1">
              <a:solidFill>
                <a:schemeClr val="hlink"/>
              </a:solidFill>
            </a:endParaRPr>
          </a:p>
        </p:txBody>
      </p:sp>
      <p:sp>
        <p:nvSpPr>
          <p:cNvPr id="47107" name="Rectangle 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47108"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47111" name="Freeform 7"/>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xmlns=""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7112" name="Text Box 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latin typeface="Comic Sans MS" charset="0"/>
              </a:rPr>
              <a:t> </a:t>
            </a:r>
          </a:p>
        </p:txBody>
      </p:sp>
      <p:sp>
        <p:nvSpPr>
          <p:cNvPr id="47116" name="Text Box 12"/>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55</a:t>
            </a:r>
          </a:p>
        </p:txBody>
      </p:sp>
      <p:sp>
        <p:nvSpPr>
          <p:cNvPr id="47118" name="Text Box 14"/>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up)">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14363" y="2182813"/>
            <a:ext cx="184150" cy="92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155" name="Rectangle 3"/>
          <p:cNvSpPr>
            <a:spLocks noChangeArrowheads="1"/>
          </p:cNvSpPr>
          <p:nvPr/>
        </p:nvSpPr>
        <p:spPr bwMode="auto">
          <a:xfrm>
            <a:off x="2317750" y="533400"/>
            <a:ext cx="40163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3600" b="1" i="1" u="none">
                <a:solidFill>
                  <a:srgbClr val="F6FE0A"/>
                </a:solidFill>
              </a:rPr>
              <a:t>CHIIJIIPHE KOSO</a:t>
            </a:r>
          </a:p>
        </p:txBody>
      </p:sp>
      <p:sp>
        <p:nvSpPr>
          <p:cNvPr id="49156" name="Rectangle 4"/>
          <p:cNvSpPr>
            <a:spLocks noChangeArrowheads="1"/>
          </p:cNvSpPr>
          <p:nvPr/>
        </p:nvSpPr>
        <p:spPr bwMode="auto">
          <a:xfrm>
            <a:off x="2481263" y="1085850"/>
            <a:ext cx="25431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r>
              <a:rPr lang="en-US" sz="3600" b="1" i="1" u="none">
                <a:solidFill>
                  <a:srgbClr val="FF5008"/>
                </a:solidFill>
              </a:rPr>
              <a:t>ABRAHAM</a:t>
            </a:r>
          </a:p>
        </p:txBody>
      </p:sp>
      <p:sp>
        <p:nvSpPr>
          <p:cNvPr id="49157" name="Rectangle 5"/>
          <p:cNvSpPr>
            <a:spLocks noChangeArrowheads="1"/>
          </p:cNvSpPr>
          <p:nvPr/>
        </p:nvSpPr>
        <p:spPr bwMode="auto">
          <a:xfrm>
            <a:off x="2673350" y="1638300"/>
            <a:ext cx="20351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r>
              <a:rPr lang="en-US" sz="3600" b="1" i="1" u="none">
                <a:solidFill>
                  <a:srgbClr val="FF5008"/>
                </a:solidFill>
              </a:rPr>
              <a:t>JOSEPH</a:t>
            </a:r>
          </a:p>
        </p:txBody>
      </p:sp>
      <p:sp>
        <p:nvSpPr>
          <p:cNvPr id="49158" name="Rectangle 6"/>
          <p:cNvSpPr>
            <a:spLocks noChangeArrowheads="1"/>
          </p:cNvSpPr>
          <p:nvPr/>
        </p:nvSpPr>
        <p:spPr bwMode="auto">
          <a:xfrm>
            <a:off x="2957513" y="2190750"/>
            <a:ext cx="2109787"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r>
              <a:rPr lang="en-US" sz="3600" b="1" i="1" u="none">
                <a:solidFill>
                  <a:srgbClr val="FF5008"/>
                </a:solidFill>
              </a:rPr>
              <a:t>MOSES</a:t>
            </a:r>
          </a:p>
        </p:txBody>
      </p:sp>
      <p:sp>
        <p:nvSpPr>
          <p:cNvPr id="49159" name="Rectangle 7"/>
          <p:cNvSpPr>
            <a:spLocks noChangeArrowheads="1"/>
          </p:cNvSpPr>
          <p:nvPr/>
        </p:nvSpPr>
        <p:spPr bwMode="auto">
          <a:xfrm>
            <a:off x="3167063" y="2724150"/>
            <a:ext cx="20859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r>
              <a:rPr lang="en-US" sz="3600" b="1" i="1" u="none">
                <a:solidFill>
                  <a:srgbClr val="FF5008"/>
                </a:solidFill>
              </a:rPr>
              <a:t>JOSHUA</a:t>
            </a:r>
          </a:p>
        </p:txBody>
      </p:sp>
      <p:sp>
        <p:nvSpPr>
          <p:cNvPr id="49160" name="Rectangle 8"/>
          <p:cNvSpPr>
            <a:spLocks noChangeArrowheads="1"/>
          </p:cNvSpPr>
          <p:nvPr/>
        </p:nvSpPr>
        <p:spPr bwMode="auto">
          <a:xfrm>
            <a:off x="2827338" y="3276600"/>
            <a:ext cx="35591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r>
              <a:rPr lang="en-US" sz="3600" b="1" i="1" u="none">
                <a:solidFill>
                  <a:srgbClr val="00FF00"/>
                </a:solidFill>
              </a:rPr>
              <a:t>AMAZHI CLIILU</a:t>
            </a:r>
          </a:p>
        </p:txBody>
      </p:sp>
      <p:sp>
        <p:nvSpPr>
          <p:cNvPr id="49161" name="Rectangle 9"/>
          <p:cNvSpPr>
            <a:spLocks noChangeArrowheads="1"/>
          </p:cNvSpPr>
          <p:nvPr/>
        </p:nvSpPr>
        <p:spPr bwMode="auto">
          <a:xfrm>
            <a:off x="3224213" y="3810000"/>
            <a:ext cx="30765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r>
              <a:rPr lang="en-US" sz="3600" b="1" i="1" u="none">
                <a:solidFill>
                  <a:srgbClr val="00FF00"/>
                </a:solidFill>
              </a:rPr>
              <a:t>MOVU CHILU</a:t>
            </a:r>
          </a:p>
        </p:txBody>
      </p:sp>
      <p:sp>
        <p:nvSpPr>
          <p:cNvPr id="49162" name="Rectangle 10"/>
          <p:cNvSpPr>
            <a:spLocks noChangeArrowheads="1"/>
          </p:cNvSpPr>
          <p:nvPr/>
        </p:nvSpPr>
        <p:spPr bwMode="auto">
          <a:xfrm>
            <a:off x="2817813" y="4362450"/>
            <a:ext cx="44989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r>
              <a:rPr lang="en-US" sz="3600" b="1" i="1" u="none">
                <a:solidFill>
                  <a:srgbClr val="00FF00"/>
                </a:solidFill>
              </a:rPr>
              <a:t>CHIILI KOSO CHILU</a:t>
            </a:r>
          </a:p>
        </p:txBody>
      </p:sp>
      <p:sp>
        <p:nvSpPr>
          <p:cNvPr id="49163" name="Rectangle 11"/>
          <p:cNvSpPr>
            <a:spLocks noChangeArrowheads="1"/>
          </p:cNvSpPr>
          <p:nvPr/>
        </p:nvSpPr>
        <p:spPr bwMode="auto">
          <a:xfrm>
            <a:off x="3443288" y="4938713"/>
            <a:ext cx="3355975" cy="63817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r>
              <a:rPr lang="en-US" sz="3600" b="1" i="1" u="none">
                <a:solidFill>
                  <a:srgbClr val="E8EC39"/>
                </a:solidFill>
              </a:rPr>
              <a:t>MAKRA KOBU</a:t>
            </a:r>
          </a:p>
        </p:txBody>
      </p:sp>
      <p:sp>
        <p:nvSpPr>
          <p:cNvPr id="49164" name="Rectangle 12"/>
          <p:cNvSpPr>
            <a:spLocks noChangeArrowheads="1"/>
          </p:cNvSpPr>
          <p:nvPr/>
        </p:nvSpPr>
        <p:spPr bwMode="auto">
          <a:xfrm>
            <a:off x="4640263" y="5514975"/>
            <a:ext cx="1423987" cy="758825"/>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r>
              <a:rPr lang="en-US" sz="4400" b="1" i="1" u="none">
                <a:solidFill>
                  <a:schemeClr val="hlink"/>
                </a:solidFill>
              </a:rPr>
              <a:t>JISU</a:t>
            </a:r>
          </a:p>
        </p:txBody>
      </p:sp>
      <p:sp>
        <p:nvSpPr>
          <p:cNvPr id="49165" name="Rectangle 13"/>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49166" name="Line 14"/>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49169" name="Freeform 17"/>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xmlns=""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sp>
        <p:nvSpPr>
          <p:cNvPr id="49170" name="Text Box 18"/>
          <p:cNvSpPr txBox="1">
            <a:spLocks noChangeArrowheads="1"/>
          </p:cNvSpPr>
          <p:nvPr/>
        </p:nvSpPr>
        <p:spPr bwMode="auto">
          <a:xfrm>
            <a:off x="8726488" y="90488"/>
            <a:ext cx="254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t> </a:t>
            </a:r>
          </a:p>
        </p:txBody>
      </p:sp>
      <p:sp>
        <p:nvSpPr>
          <p:cNvPr id="49172" name="Text Box 20"/>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49173" name="Text Box 21"/>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u="none">
              <a:solidFill>
                <a:srgbClr val="FFFFFF"/>
              </a:solidFill>
            </a:endParaRPr>
          </a:p>
        </p:txBody>
      </p:sp>
      <p:sp>
        <p:nvSpPr>
          <p:cNvPr id="49174" name="Text Box 22"/>
          <p:cNvSpPr txBox="1">
            <a:spLocks noChangeArrowheads="1"/>
          </p:cNvSpPr>
          <p:nvPr/>
        </p:nvSpPr>
        <p:spPr bwMode="auto">
          <a:xfrm>
            <a:off x="8086725" y="6518275"/>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56</a:t>
            </a:r>
          </a:p>
        </p:txBody>
      </p:sp>
      <p:sp>
        <p:nvSpPr>
          <p:cNvPr id="49175" name="Text Box 23"/>
          <p:cNvSpPr txBox="1">
            <a:spLocks noChangeArrowheads="1"/>
          </p:cNvSpPr>
          <p:nvPr/>
        </p:nvSpPr>
        <p:spPr bwMode="auto">
          <a:xfrm>
            <a:off x="8740775"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2</a:t>
            </a:r>
          </a:p>
        </p:txBody>
      </p:sp>
      <p:sp>
        <p:nvSpPr>
          <p:cNvPr id="49177" name="Text Box 25"/>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33" name="Rectangle 21"/>
          <p:cNvSpPr>
            <a:spLocks noChangeArrowheads="1"/>
          </p:cNvSpPr>
          <p:nvPr/>
        </p:nvSpPr>
        <p:spPr bwMode="auto">
          <a:xfrm>
            <a:off x="0" y="0"/>
            <a:ext cx="9144000" cy="6858000"/>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5719" name="Text Box 7"/>
          <p:cNvSpPr txBox="1">
            <a:spLocks noChangeArrowheads="1"/>
          </p:cNvSpPr>
          <p:nvPr/>
        </p:nvSpPr>
        <p:spPr bwMode="auto">
          <a:xfrm>
            <a:off x="4638675" y="4114800"/>
            <a:ext cx="18415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15721" name="Text Box 9"/>
          <p:cNvSpPr txBox="1">
            <a:spLocks noChangeArrowheads="1"/>
          </p:cNvSpPr>
          <p:nvPr/>
        </p:nvSpPr>
        <p:spPr bwMode="auto">
          <a:xfrm>
            <a:off x="3908425" y="1720850"/>
            <a:ext cx="18415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latin typeface="Comic Sans MS" charset="0"/>
            </a:endParaRPr>
          </a:p>
        </p:txBody>
      </p:sp>
      <p:sp>
        <p:nvSpPr>
          <p:cNvPr id="115723" name="Text Box 11"/>
          <p:cNvSpPr txBox="1">
            <a:spLocks noChangeArrowheads="1"/>
          </p:cNvSpPr>
          <p:nvPr/>
        </p:nvSpPr>
        <p:spPr bwMode="auto">
          <a:xfrm>
            <a:off x="590550" y="434975"/>
            <a:ext cx="7861300" cy="604996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lnSpc>
                <a:spcPct val="90000"/>
              </a:lnSpc>
            </a:pPr>
            <a:r>
              <a:rPr lang="en-US" sz="1600" b="1" u="none">
                <a:solidFill>
                  <a:schemeClr val="tx1"/>
                </a:solidFill>
                <a:latin typeface="Times" charset="0"/>
              </a:rPr>
              <a:t>The Bible…Amolo Leino zhi hi by John E. Fryman, Ph.D. no sophra-e.</a:t>
            </a:r>
          </a:p>
          <a:p>
            <a:pPr>
              <a:lnSpc>
                <a:spcPct val="90000"/>
              </a:lnSpc>
            </a:pPr>
            <a:endParaRPr lang="en-US" sz="1600" b="1" u="none">
              <a:solidFill>
                <a:schemeClr val="tx1"/>
              </a:solidFill>
              <a:latin typeface="Times" charset="0"/>
            </a:endParaRPr>
          </a:p>
          <a:p>
            <a:pPr>
              <a:lnSpc>
                <a:spcPct val="90000"/>
              </a:lnSpc>
            </a:pPr>
            <a:r>
              <a:rPr lang="en-US" sz="1600" b="1" u="none">
                <a:solidFill>
                  <a:schemeClr val="tx1"/>
                </a:solidFill>
                <a:latin typeface="Times" charset="0"/>
              </a:rPr>
              <a:t>Copyright © 2006 The Bible…Amolo Leino Ministries Intl. Inc., Ft. Worth, Texas</a:t>
            </a:r>
          </a:p>
          <a:p>
            <a:pPr>
              <a:lnSpc>
                <a:spcPct val="90000"/>
              </a:lnSpc>
            </a:pPr>
            <a:endParaRPr lang="en-US" sz="1600" b="1" u="none">
              <a:solidFill>
                <a:schemeClr val="tx1"/>
              </a:solidFill>
              <a:latin typeface="Times" charset="0"/>
            </a:endParaRPr>
          </a:p>
          <a:p>
            <a:pPr>
              <a:lnSpc>
                <a:spcPct val="90000"/>
              </a:lnSpc>
            </a:pPr>
            <a:r>
              <a:rPr lang="en-US" sz="1600" b="1" u="none">
                <a:solidFill>
                  <a:schemeClr val="tx1"/>
                </a:solidFill>
                <a:latin typeface="Times" charset="0"/>
              </a:rPr>
              <a:t>All rights reserved.  This work is protected under the copyright laws of the United States of America.  No part or section may be reproduced in any form without permission in writing from the author or copyright owner, except in the case of brief quotations embodied in critical articles or reviews.  </a:t>
            </a:r>
          </a:p>
          <a:p>
            <a:pPr>
              <a:lnSpc>
                <a:spcPct val="90000"/>
              </a:lnSpc>
            </a:pPr>
            <a:endParaRPr lang="en-US" sz="1600" b="1" u="none">
              <a:solidFill>
                <a:schemeClr val="tx1"/>
              </a:solidFill>
              <a:latin typeface="Times" charset="0"/>
            </a:endParaRPr>
          </a:p>
          <a:p>
            <a:pPr>
              <a:lnSpc>
                <a:spcPct val="90000"/>
              </a:lnSpc>
            </a:pPr>
            <a:r>
              <a:rPr lang="en-US" sz="1600" b="1" u="none">
                <a:solidFill>
                  <a:schemeClr val="tx1"/>
                </a:solidFill>
                <a:latin typeface="Times" charset="0"/>
              </a:rPr>
              <a:t>Those sections for which permission is specifically provided in the text may be reproduced locally as student need requires.</a:t>
            </a:r>
          </a:p>
          <a:p>
            <a:pPr>
              <a:lnSpc>
                <a:spcPct val="90000"/>
              </a:lnSpc>
            </a:pPr>
            <a:endParaRPr lang="en-US" sz="1600" b="1" u="none">
              <a:solidFill>
                <a:schemeClr val="tx1"/>
              </a:solidFill>
              <a:latin typeface="Times" charset="0"/>
            </a:endParaRPr>
          </a:p>
          <a:p>
            <a:pPr>
              <a:lnSpc>
                <a:spcPct val="90000"/>
              </a:lnSpc>
            </a:pPr>
            <a:r>
              <a:rPr lang="en-US" sz="1600" b="1" u="none">
                <a:solidFill>
                  <a:schemeClr val="tx1"/>
                </a:solidFill>
                <a:latin typeface="Times" charset="0"/>
              </a:rPr>
              <a:t>The ministry is indebted to Dr. Todd Bolen, The Master</a:t>
            </a:r>
            <a:r>
              <a:rPr lang="ja-JP" altLang="en-US" sz="1600" b="1" u="none">
                <a:solidFill>
                  <a:schemeClr val="tx1"/>
                </a:solidFill>
                <a:latin typeface="Arial"/>
              </a:rPr>
              <a:t>’</a:t>
            </a:r>
            <a:r>
              <a:rPr lang="en-US" sz="1600" b="1" u="none">
                <a:solidFill>
                  <a:schemeClr val="tx1"/>
                </a:solidFill>
                <a:latin typeface="Times" charset="0"/>
              </a:rPr>
              <a:t>s College, Jerusalem, Israel,  and</a:t>
            </a:r>
            <a:r>
              <a:rPr lang="en-US" sz="1600" u="none">
                <a:solidFill>
                  <a:schemeClr val="tx1"/>
                </a:solidFill>
                <a:latin typeface="Times New Roman" charset="0"/>
                <a:cs typeface="Times New Roman" charset="0"/>
              </a:rPr>
              <a:t> </a:t>
            </a:r>
            <a:r>
              <a:rPr lang="en-US" sz="1600" b="1" u="none">
                <a:solidFill>
                  <a:schemeClr val="tx1"/>
                </a:solidFill>
                <a:latin typeface="Times" charset="0"/>
              </a:rPr>
              <a:t>Pictorial Library of Bible Lands (BiblePlaces.com)  for permission</a:t>
            </a:r>
          </a:p>
          <a:p>
            <a:pPr>
              <a:lnSpc>
                <a:spcPct val="90000"/>
              </a:lnSpc>
            </a:pPr>
            <a:r>
              <a:rPr lang="en-US" sz="1600" b="1" u="none">
                <a:solidFill>
                  <a:schemeClr val="tx1"/>
                </a:solidFill>
                <a:latin typeface="Times" charset="0"/>
              </a:rPr>
              <a:t> to use extensive photo resources throughout this production.  Photography of Kadesh-Barnea is used with permission of Dr. Leen Ritmeyer, Hawthornedene, Australia.  Should the copyrighted material of others be noted without our knowledge or proper attribution, the ministry requests an immediate notice.  The specified content attribution will be properly adjusted.   Every effort was used to avoid unauthorized    use of text and graphics.</a:t>
            </a:r>
          </a:p>
          <a:p>
            <a:pPr>
              <a:lnSpc>
                <a:spcPct val="90000"/>
              </a:lnSpc>
            </a:pPr>
            <a:endParaRPr lang="en-US" sz="1600" b="1" u="none">
              <a:solidFill>
                <a:schemeClr val="tx1"/>
              </a:solidFill>
              <a:latin typeface="Times" charset="0"/>
            </a:endParaRPr>
          </a:p>
          <a:p>
            <a:pPr>
              <a:lnSpc>
                <a:spcPct val="90000"/>
              </a:lnSpc>
            </a:pPr>
            <a:r>
              <a:rPr lang="en-US" sz="1600" b="1" u="none">
                <a:solidFill>
                  <a:schemeClr val="tx1"/>
                </a:solidFill>
                <a:latin typeface="Times" charset="0"/>
              </a:rPr>
              <a:t>Teachers, media operators and/or other facilitators may not alter any PowerPoint slide, animation effect, or order of presentation in any way, in any language edition, or in any computerized application from any image storage facility, transmission, digital or Internet technique except by permission of the producers.</a:t>
            </a:r>
          </a:p>
          <a:p>
            <a:pPr>
              <a:lnSpc>
                <a:spcPct val="90000"/>
              </a:lnSpc>
            </a:pPr>
            <a:endParaRPr lang="en-US" sz="1600" b="1" u="none">
              <a:solidFill>
                <a:schemeClr val="tx1"/>
              </a:solidFill>
              <a:latin typeface="Times" charset="0"/>
            </a:endParaRPr>
          </a:p>
          <a:p>
            <a:pPr>
              <a:lnSpc>
                <a:spcPct val="90000"/>
              </a:lnSpc>
            </a:pPr>
            <a:r>
              <a:rPr lang="en-US" sz="1600" b="1" u="none">
                <a:solidFill>
                  <a:schemeClr val="tx1"/>
                </a:solidFill>
                <a:latin typeface="Times" charset="0"/>
              </a:rPr>
              <a:t>Produced in the United States of America. International Rights Reserved.</a:t>
            </a:r>
          </a:p>
        </p:txBody>
      </p:sp>
      <p:sp>
        <p:nvSpPr>
          <p:cNvPr id="115724" name="Rectangle 12"/>
          <p:cNvSpPr>
            <a:spLocks noChangeArrowheads="1"/>
          </p:cNvSpPr>
          <p:nvPr/>
        </p:nvSpPr>
        <p:spPr bwMode="auto">
          <a:xfrm>
            <a:off x="2327275" y="244475"/>
            <a:ext cx="18415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sz="2000" u="none">
              <a:latin typeface="Comic Sans MS" charset="0"/>
            </a:endParaRPr>
          </a:p>
        </p:txBody>
      </p:sp>
      <p:sp>
        <p:nvSpPr>
          <p:cNvPr id="115728" name="Text Box 16"/>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115731" name="Text Box 19"/>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u="none">
                <a:solidFill>
                  <a:srgbClr val="FFFFFF"/>
                </a:solidFill>
              </a:rPr>
              <a:t>©2006 TBBMI</a:t>
            </a:r>
          </a:p>
        </p:txBody>
      </p:sp>
      <p:sp>
        <p:nvSpPr>
          <p:cNvPr id="115732" name="Rectangle 20"/>
          <p:cNvSpPr>
            <a:spLocks noChangeArrowheads="1"/>
          </p:cNvSpPr>
          <p:nvPr/>
        </p:nvSpPr>
        <p:spPr bwMode="auto">
          <a:xfrm>
            <a:off x="7618413" y="6526213"/>
            <a:ext cx="661987"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u="none">
                <a:solidFill>
                  <a:schemeClr val="tx1"/>
                </a:solidFill>
                <a:effectLst>
                  <a:outerShdw blurRad="38100" dist="38100" dir="2700000" algn="tl">
                    <a:srgbClr val="000000"/>
                  </a:outerShdw>
                </a:effectLst>
                <a:latin typeface="Comic Sans MS" charset="0"/>
              </a:rPr>
              <a:t>9.6.01.</a:t>
            </a:r>
          </a:p>
        </p:txBody>
      </p:sp>
      <p:sp>
        <p:nvSpPr>
          <p:cNvPr id="115734" name="Text Box 22"/>
          <p:cNvSpPr txBox="1">
            <a:spLocks noChangeArrowheads="1"/>
          </p:cNvSpPr>
          <p:nvPr/>
        </p:nvSpPr>
        <p:spPr bwMode="auto">
          <a:xfrm>
            <a:off x="8086725" y="6523038"/>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03</a:t>
            </a: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Freeform 1027"/>
          <p:cNvSpPr>
            <a:spLocks/>
          </p:cNvSpPr>
          <p:nvPr/>
        </p:nvSpPr>
        <p:spPr bwMode="auto">
          <a:xfrm>
            <a:off x="7131050" y="2638425"/>
            <a:ext cx="1103313" cy="1035050"/>
          </a:xfrm>
          <a:custGeom>
            <a:avLst/>
            <a:gdLst>
              <a:gd name="T0" fmla="*/ 112 w 695"/>
              <a:gd name="T1" fmla="*/ 111 h 652"/>
              <a:gd name="T2" fmla="*/ 89 w 695"/>
              <a:gd name="T3" fmla="*/ 181 h 652"/>
              <a:gd name="T4" fmla="*/ 73 w 695"/>
              <a:gd name="T5" fmla="*/ 228 h 652"/>
              <a:gd name="T6" fmla="*/ 26 w 695"/>
              <a:gd name="T7" fmla="*/ 260 h 652"/>
              <a:gd name="T8" fmla="*/ 41 w 695"/>
              <a:gd name="T9" fmla="*/ 432 h 652"/>
              <a:gd name="T10" fmla="*/ 34 w 695"/>
              <a:gd name="T11" fmla="*/ 464 h 652"/>
              <a:gd name="T12" fmla="*/ 18 w 695"/>
              <a:gd name="T13" fmla="*/ 511 h 652"/>
              <a:gd name="T14" fmla="*/ 96 w 695"/>
              <a:gd name="T15" fmla="*/ 628 h 652"/>
              <a:gd name="T16" fmla="*/ 143 w 695"/>
              <a:gd name="T17" fmla="*/ 644 h 652"/>
              <a:gd name="T18" fmla="*/ 167 w 695"/>
              <a:gd name="T19" fmla="*/ 652 h 652"/>
              <a:gd name="T20" fmla="*/ 410 w 695"/>
              <a:gd name="T21" fmla="*/ 613 h 652"/>
              <a:gd name="T22" fmla="*/ 426 w 695"/>
              <a:gd name="T23" fmla="*/ 589 h 652"/>
              <a:gd name="T24" fmla="*/ 457 w 695"/>
              <a:gd name="T25" fmla="*/ 558 h 652"/>
              <a:gd name="T26" fmla="*/ 465 w 695"/>
              <a:gd name="T27" fmla="*/ 534 h 652"/>
              <a:gd name="T28" fmla="*/ 512 w 695"/>
              <a:gd name="T29" fmla="*/ 503 h 652"/>
              <a:gd name="T30" fmla="*/ 559 w 695"/>
              <a:gd name="T31" fmla="*/ 487 h 652"/>
              <a:gd name="T32" fmla="*/ 583 w 695"/>
              <a:gd name="T33" fmla="*/ 479 h 652"/>
              <a:gd name="T34" fmla="*/ 645 w 695"/>
              <a:gd name="T35" fmla="*/ 432 h 652"/>
              <a:gd name="T36" fmla="*/ 614 w 695"/>
              <a:gd name="T37" fmla="*/ 291 h 652"/>
              <a:gd name="T38" fmla="*/ 496 w 695"/>
              <a:gd name="T39" fmla="*/ 268 h 652"/>
              <a:gd name="T40" fmla="*/ 449 w 695"/>
              <a:gd name="T41" fmla="*/ 150 h 652"/>
              <a:gd name="T42" fmla="*/ 426 w 695"/>
              <a:gd name="T43" fmla="*/ 142 h 652"/>
              <a:gd name="T44" fmla="*/ 379 w 695"/>
              <a:gd name="T45" fmla="*/ 111 h 652"/>
              <a:gd name="T46" fmla="*/ 379 w 695"/>
              <a:gd name="T47" fmla="*/ 111 h 652"/>
              <a:gd name="T48" fmla="*/ 324 w 695"/>
              <a:gd name="T49" fmla="*/ 64 h 652"/>
              <a:gd name="T50" fmla="*/ 269 w 695"/>
              <a:gd name="T51" fmla="*/ 1 h 652"/>
              <a:gd name="T52" fmla="*/ 151 w 695"/>
              <a:gd name="T53" fmla="*/ 9 h 652"/>
              <a:gd name="T54" fmla="*/ 120 w 695"/>
              <a:gd name="T55" fmla="*/ 119 h 652"/>
              <a:gd name="T56" fmla="*/ 104 w 695"/>
              <a:gd name="T57" fmla="*/ 142 h 652"/>
              <a:gd name="T58" fmla="*/ 112 w 695"/>
              <a:gd name="T59" fmla="*/ 11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ffectLst/>
          <a:extLst>
            <a:ext uri="{91240B29-F687-4f45-9708-019B960494DF}">
              <a14:hiddenLine xmlns:a14="http://schemas.microsoft.com/office/drawing/2010/main" xmlns="" w="127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endParaRPr lang="en-US"/>
          </a:p>
        </p:txBody>
      </p:sp>
      <p:pic>
        <p:nvPicPr>
          <p:cNvPr id="226308" name="Picture 102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63663" y="9048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grpSp>
        <p:nvGrpSpPr>
          <p:cNvPr id="226309" name="Group 1029"/>
          <p:cNvGrpSpPr>
            <a:grpSpLocks/>
          </p:cNvGrpSpPr>
          <p:nvPr/>
        </p:nvGrpSpPr>
        <p:grpSpPr bwMode="auto">
          <a:xfrm>
            <a:off x="4451350" y="1428750"/>
            <a:ext cx="2209800" cy="1709738"/>
            <a:chOff x="1492" y="1397"/>
            <a:chExt cx="2768" cy="2267"/>
          </a:xfrm>
        </p:grpSpPr>
        <p:sp>
          <p:nvSpPr>
            <p:cNvPr id="226310" name="Rectangle 1030"/>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226311" name="Rectangle 1031"/>
            <p:cNvSpPr>
              <a:spLocks noChangeArrowheads="1"/>
            </p:cNvSpPr>
            <p:nvPr/>
          </p:nvSpPr>
          <p:spPr bwMode="auto">
            <a:xfrm>
              <a:off x="1633" y="1433"/>
              <a:ext cx="650"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u="none">
                  <a:solidFill>
                    <a:srgbClr val="790015"/>
                  </a:solidFill>
                  <a:latin typeface="Times" charset="0"/>
                </a:rPr>
                <a:t>ABRAHAM</a:t>
              </a:r>
              <a:endParaRPr lang="en-US" sz="800" u="none">
                <a:effectLst>
                  <a:outerShdw blurRad="38100" dist="38100" dir="2700000" algn="tl">
                    <a:srgbClr val="000000"/>
                  </a:outerShdw>
                </a:effectLst>
                <a:latin typeface="Times" charset="0"/>
              </a:endParaRPr>
            </a:p>
          </p:txBody>
        </p:sp>
        <p:sp>
          <p:nvSpPr>
            <p:cNvPr id="226312" name="Rectangle 1032"/>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26313" name="AutoShape 1033"/>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14" name="Rectangle 1034"/>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226315" name="Rectangle 1035"/>
            <p:cNvSpPr>
              <a:spLocks noChangeArrowheads="1"/>
            </p:cNvSpPr>
            <p:nvPr/>
          </p:nvSpPr>
          <p:spPr bwMode="auto">
            <a:xfrm>
              <a:off x="1492" y="1399"/>
              <a:ext cx="754"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u="none">
                  <a:solidFill>
                    <a:srgbClr val="790015"/>
                  </a:solidFill>
                  <a:latin typeface="Helvetica" charset="0"/>
                </a:rPr>
                <a:t>  </a:t>
              </a:r>
              <a:r>
                <a:rPr lang="en-US" sz="500" b="1" u="none">
                  <a:solidFill>
                    <a:srgbClr val="790015"/>
                  </a:solidFill>
                  <a:latin typeface="Helvetica" charset="0"/>
                </a:rPr>
                <a:t>CHIIJIIPHE</a:t>
              </a:r>
              <a:r>
                <a:rPr lang="en-US" sz="800" b="1" u="none">
                  <a:solidFill>
                    <a:srgbClr val="790015"/>
                  </a:solidFill>
                  <a:latin typeface="Helvetica" charset="0"/>
                </a:rPr>
                <a:t> </a:t>
              </a:r>
              <a:r>
                <a:rPr lang="en-US" sz="500" b="1" u="none">
                  <a:solidFill>
                    <a:srgbClr val="790015"/>
                  </a:solidFill>
                  <a:latin typeface="Helvetica" charset="0"/>
                </a:rPr>
                <a:t>KOSO</a:t>
              </a:r>
              <a:endParaRPr lang="en-US" sz="500" b="1" u="none">
                <a:effectLst>
                  <a:outerShdw blurRad="38100" dist="38100" dir="2700000" algn="tl">
                    <a:srgbClr val="000000"/>
                  </a:outerShdw>
                </a:effectLst>
                <a:latin typeface="Helvetica" charset="0"/>
              </a:endParaRPr>
            </a:p>
          </p:txBody>
        </p:sp>
        <p:sp>
          <p:nvSpPr>
            <p:cNvPr id="226316" name="Line 1036"/>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317" name="Line 1037"/>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318" name="Rectangle 1038"/>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226319" name="Rectangle 1039"/>
            <p:cNvSpPr>
              <a:spLocks noChangeArrowheads="1"/>
            </p:cNvSpPr>
            <p:nvPr/>
          </p:nvSpPr>
          <p:spPr bwMode="auto">
            <a:xfrm>
              <a:off x="1776" y="1605"/>
              <a:ext cx="650"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u="none">
                  <a:solidFill>
                    <a:srgbClr val="790015"/>
                  </a:solidFill>
                  <a:latin typeface="Times" charset="0"/>
                </a:rPr>
                <a:t>ABRAHAM</a:t>
              </a:r>
              <a:endParaRPr lang="en-US" sz="800" u="none">
                <a:effectLst>
                  <a:outerShdw blurRad="38100" dist="38100" dir="2700000" algn="tl">
                    <a:srgbClr val="000000"/>
                  </a:outerShdw>
                </a:effectLst>
                <a:latin typeface="Times" charset="0"/>
              </a:endParaRPr>
            </a:p>
          </p:txBody>
        </p:sp>
        <p:sp>
          <p:nvSpPr>
            <p:cNvPr id="226320" name="Rectangle 1040"/>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26321" name="AutoShape 1041"/>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22" name="Rectangle 1042"/>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23" name="Rectangle 1043"/>
            <p:cNvSpPr>
              <a:spLocks noChangeArrowheads="1"/>
            </p:cNvSpPr>
            <p:nvPr/>
          </p:nvSpPr>
          <p:spPr bwMode="auto">
            <a:xfrm>
              <a:off x="1647" y="1563"/>
              <a:ext cx="725"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u="none">
                  <a:solidFill>
                    <a:srgbClr val="790015"/>
                  </a:solidFill>
                  <a:latin typeface="Helvetica" charset="0"/>
                </a:rPr>
                <a:t>  ABRAHAM</a:t>
              </a:r>
              <a:endParaRPr lang="en-US" sz="800" b="1" u="none">
                <a:effectLst>
                  <a:outerShdw blurRad="38100" dist="38100" dir="2700000" algn="tl">
                    <a:srgbClr val="000000"/>
                  </a:outerShdw>
                </a:effectLst>
                <a:latin typeface="Helvetica" charset="0"/>
              </a:endParaRPr>
            </a:p>
          </p:txBody>
        </p:sp>
        <p:sp>
          <p:nvSpPr>
            <p:cNvPr id="226324" name="Line 1044"/>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325" name="Line 1045"/>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326" name="Rectangle 1046"/>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226327" name="Rectangle 1047"/>
            <p:cNvSpPr>
              <a:spLocks noChangeArrowheads="1"/>
            </p:cNvSpPr>
            <p:nvPr/>
          </p:nvSpPr>
          <p:spPr bwMode="auto">
            <a:xfrm>
              <a:off x="1917" y="1765"/>
              <a:ext cx="650"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u="none">
                  <a:solidFill>
                    <a:srgbClr val="790015"/>
                  </a:solidFill>
                  <a:latin typeface="Times" charset="0"/>
                </a:rPr>
                <a:t>ABRAHAM</a:t>
              </a:r>
              <a:endParaRPr lang="en-US" sz="800" u="none">
                <a:effectLst>
                  <a:outerShdw blurRad="38100" dist="38100" dir="2700000" algn="tl">
                    <a:srgbClr val="000000"/>
                  </a:outerShdw>
                </a:effectLst>
                <a:latin typeface="Times" charset="0"/>
              </a:endParaRPr>
            </a:p>
          </p:txBody>
        </p:sp>
        <p:sp>
          <p:nvSpPr>
            <p:cNvPr id="226328" name="Rectangle 1048"/>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226329" name="AutoShape 1049"/>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30" name="Rectangle 1050"/>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226331" name="Rectangle 1051"/>
            <p:cNvSpPr>
              <a:spLocks noChangeArrowheads="1"/>
            </p:cNvSpPr>
            <p:nvPr/>
          </p:nvSpPr>
          <p:spPr bwMode="auto">
            <a:xfrm>
              <a:off x="1830" y="1736"/>
              <a:ext cx="626"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u="none">
                  <a:solidFill>
                    <a:srgbClr val="790015"/>
                  </a:solidFill>
                  <a:latin typeface="Helvetica" charset="0"/>
                </a:rPr>
                <a:t>   JOSEPH</a:t>
              </a:r>
              <a:endParaRPr lang="en-US" sz="800" b="1" u="none">
                <a:effectLst>
                  <a:outerShdw blurRad="38100" dist="38100" dir="2700000" algn="tl">
                    <a:srgbClr val="000000"/>
                  </a:outerShdw>
                </a:effectLst>
                <a:latin typeface="Helvetica" charset="0"/>
              </a:endParaRPr>
            </a:p>
          </p:txBody>
        </p:sp>
        <p:sp>
          <p:nvSpPr>
            <p:cNvPr id="226332" name="Line 1052"/>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333" name="Line 1053"/>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334" name="Rectangle 1054"/>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26335" name="AutoShape 1055"/>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36" name="Rectangle 1056"/>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37" name="Rectangle 1057"/>
            <p:cNvSpPr>
              <a:spLocks noChangeArrowheads="1"/>
            </p:cNvSpPr>
            <p:nvPr/>
          </p:nvSpPr>
          <p:spPr bwMode="auto">
            <a:xfrm>
              <a:off x="2042" y="1894"/>
              <a:ext cx="569"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u="none">
                  <a:solidFill>
                    <a:srgbClr val="790015"/>
                  </a:solidFill>
                  <a:latin typeface="Helvetica" charset="0"/>
                </a:rPr>
                <a:t>   MOSES</a:t>
              </a:r>
              <a:endParaRPr lang="en-US" sz="800" b="1" u="none">
                <a:effectLst>
                  <a:outerShdw blurRad="38100" dist="38100" dir="2700000" algn="tl">
                    <a:srgbClr val="000000"/>
                  </a:outerShdw>
                </a:effectLst>
                <a:latin typeface="Helvetica" charset="0"/>
              </a:endParaRPr>
            </a:p>
          </p:txBody>
        </p:sp>
        <p:sp>
          <p:nvSpPr>
            <p:cNvPr id="226338" name="Line 1058"/>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339" name="Line 1059"/>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340" name="Rectangle 1060"/>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26341" name="AutoShape 1061"/>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42" name="Rectangle 1062"/>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226343" name="Rectangle 1063"/>
            <p:cNvSpPr>
              <a:spLocks noChangeArrowheads="1"/>
            </p:cNvSpPr>
            <p:nvPr/>
          </p:nvSpPr>
          <p:spPr bwMode="auto">
            <a:xfrm>
              <a:off x="2140" y="2071"/>
              <a:ext cx="638"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u="none">
                  <a:solidFill>
                    <a:srgbClr val="790015"/>
                  </a:solidFill>
                  <a:latin typeface="Helvetica" charset="0"/>
                </a:rPr>
                <a:t>   JOSHUA</a:t>
              </a:r>
              <a:endParaRPr lang="en-US" sz="800" b="1" u="none">
                <a:effectLst>
                  <a:outerShdw blurRad="38100" dist="38100" dir="2700000" algn="tl">
                    <a:srgbClr val="000000"/>
                  </a:outerShdw>
                </a:effectLst>
                <a:latin typeface="Helvetica" charset="0"/>
              </a:endParaRPr>
            </a:p>
          </p:txBody>
        </p:sp>
        <p:sp>
          <p:nvSpPr>
            <p:cNvPr id="226344" name="Line 1064"/>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345" name="Rectangle 1065"/>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26346" name="AutoShape 1066"/>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226347" name="Rectangle 1067"/>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226348" name="Rectangle 1068"/>
            <p:cNvSpPr>
              <a:spLocks noChangeArrowheads="1"/>
            </p:cNvSpPr>
            <p:nvPr/>
          </p:nvSpPr>
          <p:spPr bwMode="auto">
            <a:xfrm>
              <a:off x="2150" y="2235"/>
              <a:ext cx="890"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u="none">
                  <a:solidFill>
                    <a:srgbClr val="790015"/>
                  </a:solidFill>
                  <a:latin typeface="Helvetica" charset="0"/>
                </a:rPr>
                <a:t>  A </a:t>
              </a:r>
              <a:r>
                <a:rPr lang="en-US" sz="600" b="1" u="none">
                  <a:solidFill>
                    <a:srgbClr val="790015"/>
                  </a:solidFill>
                  <a:latin typeface="Helvetica" charset="0"/>
                </a:rPr>
                <a:t>MAZHI</a:t>
              </a:r>
              <a:r>
                <a:rPr lang="en-US" sz="800" b="1" u="none">
                  <a:solidFill>
                    <a:srgbClr val="790015"/>
                  </a:solidFill>
                  <a:latin typeface="Helvetica" charset="0"/>
                </a:rPr>
                <a:t>  </a:t>
              </a:r>
              <a:r>
                <a:rPr lang="en-US" sz="600" b="1" u="none">
                  <a:solidFill>
                    <a:srgbClr val="790015"/>
                  </a:solidFill>
                  <a:latin typeface="Helvetica" charset="0"/>
                </a:rPr>
                <a:t>CHIILU</a:t>
              </a:r>
              <a:endParaRPr lang="en-US" sz="600" b="1" u="none">
                <a:effectLst>
                  <a:outerShdw blurRad="38100" dist="38100" dir="2700000" algn="tl">
                    <a:srgbClr val="000000"/>
                  </a:outerShdw>
                </a:effectLst>
                <a:latin typeface="Helvetica" charset="0"/>
              </a:endParaRPr>
            </a:p>
          </p:txBody>
        </p:sp>
        <p:sp>
          <p:nvSpPr>
            <p:cNvPr id="226349" name="Line 1069"/>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350" name="Rectangle 1070"/>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226351" name="AutoShape 1071"/>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52" name="Rectangle 1072"/>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226353" name="Rectangle 1073"/>
            <p:cNvSpPr>
              <a:spLocks noChangeArrowheads="1"/>
            </p:cNvSpPr>
            <p:nvPr/>
          </p:nvSpPr>
          <p:spPr bwMode="auto">
            <a:xfrm>
              <a:off x="2397" y="2416"/>
              <a:ext cx="712"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u="none">
                  <a:solidFill>
                    <a:srgbClr val="790015"/>
                  </a:solidFill>
                  <a:latin typeface="Helvetica" charset="0"/>
                </a:rPr>
                <a:t>   </a:t>
              </a:r>
              <a:r>
                <a:rPr lang="en-US" sz="600" b="1" u="none">
                  <a:solidFill>
                    <a:srgbClr val="790015"/>
                  </a:solidFill>
                  <a:latin typeface="Helvetica" charset="0"/>
                </a:rPr>
                <a:t>MOVU CHILU</a:t>
              </a:r>
              <a:endParaRPr lang="en-US" sz="600" b="1" u="none">
                <a:effectLst>
                  <a:outerShdw blurRad="38100" dist="38100" dir="2700000" algn="tl">
                    <a:srgbClr val="000000"/>
                  </a:outerShdw>
                </a:effectLst>
                <a:latin typeface="Helvetica" charset="0"/>
              </a:endParaRPr>
            </a:p>
          </p:txBody>
        </p:sp>
        <p:sp>
          <p:nvSpPr>
            <p:cNvPr id="226354" name="Line 1074"/>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355" name="Rectangle 1075"/>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226356" name="AutoShape 1076"/>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57" name="Rectangle 1077"/>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226358" name="Rectangle 1078"/>
            <p:cNvSpPr>
              <a:spLocks noChangeArrowheads="1"/>
            </p:cNvSpPr>
            <p:nvPr/>
          </p:nvSpPr>
          <p:spPr bwMode="auto">
            <a:xfrm>
              <a:off x="2490" y="2590"/>
              <a:ext cx="763"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u="none">
                  <a:solidFill>
                    <a:srgbClr val="790015"/>
                  </a:solidFill>
                  <a:latin typeface="Helvetica" charset="0"/>
                </a:rPr>
                <a:t>   </a:t>
              </a:r>
              <a:r>
                <a:rPr lang="en-US" sz="400" b="1" u="none">
                  <a:solidFill>
                    <a:srgbClr val="790015"/>
                  </a:solidFill>
                  <a:latin typeface="Helvetica" charset="0"/>
                </a:rPr>
                <a:t>CHIILI</a:t>
              </a:r>
              <a:r>
                <a:rPr lang="en-US" sz="800" b="1" u="none">
                  <a:solidFill>
                    <a:srgbClr val="790015"/>
                  </a:solidFill>
                  <a:latin typeface="Helvetica" charset="0"/>
                </a:rPr>
                <a:t> </a:t>
              </a:r>
              <a:r>
                <a:rPr lang="en-US" sz="400" b="1" u="none">
                  <a:solidFill>
                    <a:srgbClr val="790015"/>
                  </a:solidFill>
                  <a:latin typeface="Helvetica" charset="0"/>
                </a:rPr>
                <a:t>KOSO</a:t>
              </a:r>
              <a:r>
                <a:rPr lang="en-US" sz="800" b="1" u="none">
                  <a:solidFill>
                    <a:srgbClr val="790015"/>
                  </a:solidFill>
                  <a:latin typeface="Helvetica" charset="0"/>
                </a:rPr>
                <a:t> </a:t>
              </a:r>
              <a:r>
                <a:rPr lang="en-US" sz="400" b="1" u="none">
                  <a:solidFill>
                    <a:srgbClr val="790015"/>
                  </a:solidFill>
                  <a:latin typeface="Helvetica" charset="0"/>
                </a:rPr>
                <a:t>CHIILU</a:t>
              </a:r>
              <a:endParaRPr lang="en-US" sz="400" b="1" u="none">
                <a:effectLst>
                  <a:outerShdw blurRad="38100" dist="38100" dir="2700000" algn="tl">
                    <a:srgbClr val="000000"/>
                  </a:outerShdw>
                </a:effectLst>
                <a:latin typeface="Helvetica" charset="0"/>
              </a:endParaRPr>
            </a:p>
          </p:txBody>
        </p:sp>
        <p:sp>
          <p:nvSpPr>
            <p:cNvPr id="226359" name="Line 1079"/>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360" name="Line 1080"/>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361" name="Rectangle 1081"/>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226362" name="AutoShape 1082"/>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63" name="Rectangle 1083"/>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226364" name="Rectangle 1084"/>
            <p:cNvSpPr>
              <a:spLocks noChangeArrowheads="1"/>
            </p:cNvSpPr>
            <p:nvPr/>
          </p:nvSpPr>
          <p:spPr bwMode="auto">
            <a:xfrm>
              <a:off x="2658" y="2778"/>
              <a:ext cx="783"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u="none">
                  <a:solidFill>
                    <a:srgbClr val="790015"/>
                  </a:solidFill>
                  <a:latin typeface="Helvetica" charset="0"/>
                </a:rPr>
                <a:t>   </a:t>
              </a:r>
              <a:r>
                <a:rPr lang="en-US" sz="600" b="1" u="none">
                  <a:solidFill>
                    <a:srgbClr val="790015"/>
                  </a:solidFill>
                  <a:latin typeface="Helvetica" charset="0"/>
                </a:rPr>
                <a:t>MAKRA</a:t>
              </a:r>
              <a:r>
                <a:rPr lang="en-US" sz="800" b="1" u="none">
                  <a:solidFill>
                    <a:srgbClr val="790015"/>
                  </a:solidFill>
                  <a:latin typeface="Helvetica" charset="0"/>
                </a:rPr>
                <a:t> </a:t>
              </a:r>
              <a:r>
                <a:rPr lang="en-US" sz="600" b="1" u="none">
                  <a:solidFill>
                    <a:srgbClr val="790015"/>
                  </a:solidFill>
                  <a:latin typeface="Helvetica" charset="0"/>
                </a:rPr>
                <a:t>KOBU</a:t>
              </a:r>
              <a:endParaRPr lang="en-US" sz="600" b="1" u="none">
                <a:effectLst>
                  <a:outerShdw blurRad="38100" dist="38100" dir="2700000" algn="tl">
                    <a:srgbClr val="000000"/>
                  </a:outerShdw>
                </a:effectLst>
                <a:latin typeface="Helvetica" charset="0"/>
              </a:endParaRPr>
            </a:p>
          </p:txBody>
        </p:sp>
        <p:sp>
          <p:nvSpPr>
            <p:cNvPr id="226365" name="Line 1085"/>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366" name="Line 1086"/>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367" name="Rectangle 1087"/>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226368" name="AutoShape 1088"/>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369" name="Rectangle 1089"/>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226370" name="Group 1090"/>
            <p:cNvGrpSpPr>
              <a:grpSpLocks/>
            </p:cNvGrpSpPr>
            <p:nvPr/>
          </p:nvGrpSpPr>
          <p:grpSpPr bwMode="auto">
            <a:xfrm>
              <a:off x="3014" y="2963"/>
              <a:ext cx="417" cy="175"/>
              <a:chOff x="3102" y="3099"/>
              <a:chExt cx="417" cy="175"/>
            </a:xfrm>
          </p:grpSpPr>
          <p:sp>
            <p:nvSpPr>
              <p:cNvPr id="226371" name="Rectangle 1091"/>
              <p:cNvSpPr>
                <a:spLocks noChangeArrowheads="1"/>
              </p:cNvSpPr>
              <p:nvPr/>
            </p:nvSpPr>
            <p:spPr bwMode="auto">
              <a:xfrm>
                <a:off x="3102" y="3112"/>
                <a:ext cx="107"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u="none">
                    <a:solidFill>
                      <a:schemeClr val="accent1"/>
                    </a:solidFill>
                    <a:latin typeface="Helvetica" charset="0"/>
                  </a:rPr>
                  <a:t>   </a:t>
                </a:r>
                <a:endParaRPr lang="en-US" sz="800" b="1" u="none">
                  <a:solidFill>
                    <a:schemeClr val="accent1"/>
                  </a:solidFill>
                  <a:effectLst>
                    <a:outerShdw blurRad="38100" dist="38100" dir="2700000" algn="tl">
                      <a:srgbClr val="000000"/>
                    </a:outerShdw>
                  </a:effectLst>
                  <a:latin typeface="Helvetica" charset="0"/>
                </a:endParaRPr>
              </a:p>
            </p:txBody>
          </p:sp>
          <p:sp>
            <p:nvSpPr>
              <p:cNvPr id="226372" name="Rectangle 1092"/>
              <p:cNvSpPr>
                <a:spLocks noChangeArrowheads="1"/>
              </p:cNvSpPr>
              <p:nvPr/>
            </p:nvSpPr>
            <p:spPr bwMode="auto">
              <a:xfrm>
                <a:off x="3235" y="3099"/>
                <a:ext cx="284"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u="none">
                    <a:solidFill>
                      <a:schemeClr val="accent1"/>
                    </a:solidFill>
                    <a:latin typeface="Helvetica" charset="0"/>
                  </a:rPr>
                  <a:t>JISU</a:t>
                </a:r>
                <a:endParaRPr lang="en-US" sz="800" b="1" u="none">
                  <a:solidFill>
                    <a:schemeClr val="accent1"/>
                  </a:solidFill>
                  <a:effectLst>
                    <a:outerShdw blurRad="38100" dist="38100" dir="2700000" algn="tl">
                      <a:srgbClr val="000000"/>
                    </a:outerShdw>
                  </a:effectLst>
                  <a:latin typeface="Helvetica" charset="0"/>
                </a:endParaRPr>
              </a:p>
            </p:txBody>
          </p:sp>
        </p:grpSp>
        <p:sp>
          <p:nvSpPr>
            <p:cNvPr id="226373" name="Line 1093"/>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374" name="Line 1094"/>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26375" name="Text Box 1095"/>
          <p:cNvSpPr txBox="1">
            <a:spLocks noChangeArrowheads="1"/>
          </p:cNvSpPr>
          <p:nvPr/>
        </p:nvSpPr>
        <p:spPr bwMode="auto">
          <a:xfrm>
            <a:off x="1395413" y="438150"/>
            <a:ext cx="6353175" cy="70167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4000" b="1" u="none">
                <a:solidFill>
                  <a:srgbClr val="DCF210"/>
                </a:solidFill>
                <a:effectLst>
                  <a:outerShdw blurRad="38100" dist="38100" dir="2700000" algn="tl">
                    <a:srgbClr val="000000"/>
                  </a:outerShdw>
                </a:effectLst>
                <a:latin typeface="Comic Sans MS" charset="0"/>
              </a:rPr>
              <a:t> Nizhii Kothu </a:t>
            </a:r>
            <a:r>
              <a:rPr lang="ja-JP" altLang="en-US" sz="4000" b="1" u="none">
                <a:solidFill>
                  <a:srgbClr val="DCF210"/>
                </a:solidFill>
                <a:effectLst>
                  <a:outerShdw blurRad="38100" dist="38100" dir="2700000" algn="tl">
                    <a:srgbClr val="000000"/>
                  </a:outerShdw>
                </a:effectLst>
                <a:latin typeface="Arial"/>
              </a:rPr>
              <a:t>“</a:t>
            </a:r>
            <a:r>
              <a:rPr lang="en-US" sz="4000" b="1" u="none">
                <a:solidFill>
                  <a:srgbClr val="DCF210"/>
                </a:solidFill>
                <a:effectLst>
                  <a:outerShdw blurRad="38100" dist="38100" dir="2700000" algn="tl">
                    <a:srgbClr val="000000"/>
                  </a:outerShdw>
                </a:effectLst>
                <a:latin typeface="Comic Sans MS" charset="0"/>
              </a:rPr>
              <a:t>Bible File</a:t>
            </a:r>
            <a:r>
              <a:rPr lang="ja-JP" altLang="en-US" sz="4000" b="1" u="none">
                <a:solidFill>
                  <a:srgbClr val="DCF210"/>
                </a:solidFill>
                <a:effectLst>
                  <a:outerShdw blurRad="38100" dist="38100" dir="2700000" algn="tl">
                    <a:srgbClr val="000000"/>
                  </a:outerShdw>
                </a:effectLst>
                <a:latin typeface="Arial"/>
              </a:rPr>
              <a:t>”</a:t>
            </a:r>
            <a:endParaRPr lang="en-US" sz="4000" b="1" u="none">
              <a:solidFill>
                <a:srgbClr val="DCF210"/>
              </a:solidFill>
              <a:effectLst>
                <a:outerShdw blurRad="38100" dist="38100" dir="2700000" algn="tl">
                  <a:srgbClr val="000000"/>
                </a:outerShdw>
              </a:effectLst>
              <a:latin typeface="Comic Sans MS" charset="0"/>
            </a:endParaRPr>
          </a:p>
        </p:txBody>
      </p:sp>
      <p:grpSp>
        <p:nvGrpSpPr>
          <p:cNvPr id="226376" name="Group 1096"/>
          <p:cNvGrpSpPr>
            <a:grpSpLocks/>
          </p:cNvGrpSpPr>
          <p:nvPr/>
        </p:nvGrpSpPr>
        <p:grpSpPr bwMode="auto">
          <a:xfrm>
            <a:off x="1966913" y="1225550"/>
            <a:ext cx="2873375" cy="1343025"/>
            <a:chOff x="2343" y="2052"/>
            <a:chExt cx="1810" cy="846"/>
          </a:xfrm>
        </p:grpSpPr>
        <p:sp>
          <p:nvSpPr>
            <p:cNvPr id="226377" name="Rectangle 10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378" name="AutoShape 10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79" name="Rectangle 10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0" name="Rectangle 1100"/>
            <p:cNvSpPr>
              <a:spLocks noChangeArrowheads="1"/>
            </p:cNvSpPr>
            <p:nvPr/>
          </p:nvSpPr>
          <p:spPr bwMode="auto">
            <a:xfrm>
              <a:off x="2343" y="2078"/>
              <a:ext cx="104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u="none">
                  <a:solidFill>
                    <a:srgbClr val="790015"/>
                  </a:solidFill>
                  <a:latin typeface="Helvetica" charset="0"/>
                </a:rPr>
                <a:t>   CHIIJIIPHE</a:t>
              </a:r>
              <a:r>
                <a:rPr lang="en-US" sz="1800" b="1" u="none">
                  <a:solidFill>
                    <a:srgbClr val="790015"/>
                  </a:solidFill>
                  <a:latin typeface="Helvetica" charset="0"/>
                </a:rPr>
                <a:t> </a:t>
              </a:r>
              <a:r>
                <a:rPr lang="en-US" sz="1400" b="1" u="none">
                  <a:solidFill>
                    <a:srgbClr val="790015"/>
                  </a:solidFill>
                  <a:latin typeface="Helvetica" charset="0"/>
                </a:rPr>
                <a:t>KOSO</a:t>
              </a:r>
              <a:endParaRPr lang="en-US" sz="2000" b="1" u="none">
                <a:effectLst>
                  <a:outerShdw blurRad="38100" dist="38100" dir="2700000" algn="tl">
                    <a:srgbClr val="000000"/>
                  </a:outerShdw>
                </a:effectLst>
                <a:latin typeface="Helvetica" charset="0"/>
              </a:endParaRPr>
            </a:p>
          </p:txBody>
        </p:sp>
        <p:sp>
          <p:nvSpPr>
            <p:cNvPr id="226381" name="Line 1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26382" name="Group 1102"/>
          <p:cNvGrpSpPr>
            <a:grpSpLocks/>
          </p:cNvGrpSpPr>
          <p:nvPr/>
        </p:nvGrpSpPr>
        <p:grpSpPr bwMode="auto">
          <a:xfrm>
            <a:off x="2317750" y="1581150"/>
            <a:ext cx="2763838" cy="1343025"/>
            <a:chOff x="2412" y="2052"/>
            <a:chExt cx="1741" cy="846"/>
          </a:xfrm>
        </p:grpSpPr>
        <p:sp>
          <p:nvSpPr>
            <p:cNvPr id="226383" name="Rectangle 1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384" name="AutoShape 1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85" name="Rectangle 1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6" name="Rectangle 1106"/>
            <p:cNvSpPr>
              <a:spLocks noChangeArrowheads="1"/>
            </p:cNvSpPr>
            <p:nvPr/>
          </p:nvSpPr>
          <p:spPr bwMode="auto">
            <a:xfrm>
              <a:off x="2434" y="2078"/>
              <a:ext cx="86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ABRAHAM</a:t>
              </a:r>
              <a:endParaRPr lang="en-US" sz="2800" b="1" u="none">
                <a:effectLst>
                  <a:outerShdw blurRad="38100" dist="38100" dir="2700000" algn="tl">
                    <a:srgbClr val="000000"/>
                  </a:outerShdw>
                </a:effectLst>
                <a:latin typeface="Helvetica" charset="0"/>
              </a:endParaRPr>
            </a:p>
          </p:txBody>
        </p:sp>
        <p:sp>
          <p:nvSpPr>
            <p:cNvPr id="226387" name="Line 1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26388" name="Group 1108"/>
          <p:cNvGrpSpPr>
            <a:grpSpLocks/>
          </p:cNvGrpSpPr>
          <p:nvPr/>
        </p:nvGrpSpPr>
        <p:grpSpPr bwMode="auto">
          <a:xfrm>
            <a:off x="2597150" y="1924050"/>
            <a:ext cx="2763838" cy="1343025"/>
            <a:chOff x="2412" y="2052"/>
            <a:chExt cx="1741" cy="846"/>
          </a:xfrm>
        </p:grpSpPr>
        <p:sp>
          <p:nvSpPr>
            <p:cNvPr id="226389" name="Rectangle 1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390" name="AutoShape 1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91" name="Rectangle 1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2" name="Rectangle 1112"/>
            <p:cNvSpPr>
              <a:spLocks noChangeArrowheads="1"/>
            </p:cNvSpPr>
            <p:nvPr/>
          </p:nvSpPr>
          <p:spPr bwMode="auto">
            <a:xfrm>
              <a:off x="2514" y="2078"/>
              <a:ext cx="70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JOSEPH</a:t>
              </a:r>
              <a:endParaRPr lang="en-US" sz="2800" b="1" u="none">
                <a:effectLst>
                  <a:outerShdw blurRad="38100" dist="38100" dir="2700000" algn="tl">
                    <a:srgbClr val="000000"/>
                  </a:outerShdw>
                </a:effectLst>
                <a:latin typeface="Helvetica" charset="0"/>
              </a:endParaRPr>
            </a:p>
          </p:txBody>
        </p:sp>
        <p:sp>
          <p:nvSpPr>
            <p:cNvPr id="226393" name="Line 1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26394" name="Group 1114"/>
          <p:cNvGrpSpPr>
            <a:grpSpLocks/>
          </p:cNvGrpSpPr>
          <p:nvPr/>
        </p:nvGrpSpPr>
        <p:grpSpPr bwMode="auto">
          <a:xfrm>
            <a:off x="2889250" y="2241550"/>
            <a:ext cx="2763838" cy="1343025"/>
            <a:chOff x="2412" y="2052"/>
            <a:chExt cx="1741" cy="846"/>
          </a:xfrm>
        </p:grpSpPr>
        <p:sp>
          <p:nvSpPr>
            <p:cNvPr id="226395" name="Rectangle 1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396" name="AutoShape 1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397" name="Rectangle 1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8" name="Rectangle 1118"/>
            <p:cNvSpPr>
              <a:spLocks noChangeArrowheads="1"/>
            </p:cNvSpPr>
            <p:nvPr/>
          </p:nvSpPr>
          <p:spPr bwMode="auto">
            <a:xfrm>
              <a:off x="2546" y="2078"/>
              <a:ext cx="64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MOSES</a:t>
              </a:r>
              <a:endParaRPr lang="en-US" sz="2800" b="1" u="none">
                <a:effectLst>
                  <a:outerShdw blurRad="38100" dist="38100" dir="2700000" algn="tl">
                    <a:srgbClr val="000000"/>
                  </a:outerShdw>
                </a:effectLst>
                <a:latin typeface="Helvetica" charset="0"/>
              </a:endParaRPr>
            </a:p>
          </p:txBody>
        </p:sp>
        <p:sp>
          <p:nvSpPr>
            <p:cNvPr id="226399" name="Line 1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26400" name="Group 1120"/>
          <p:cNvGrpSpPr>
            <a:grpSpLocks/>
          </p:cNvGrpSpPr>
          <p:nvPr/>
        </p:nvGrpSpPr>
        <p:grpSpPr bwMode="auto">
          <a:xfrm>
            <a:off x="3155950" y="2546350"/>
            <a:ext cx="2763838" cy="1343025"/>
            <a:chOff x="2412" y="2052"/>
            <a:chExt cx="1741" cy="846"/>
          </a:xfrm>
        </p:grpSpPr>
        <p:sp>
          <p:nvSpPr>
            <p:cNvPr id="226401" name="Rectangle 112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402" name="AutoShape 112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403" name="Rectangle 112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04" name="Rectangle 1124"/>
            <p:cNvSpPr>
              <a:spLocks noChangeArrowheads="1"/>
            </p:cNvSpPr>
            <p:nvPr/>
          </p:nvSpPr>
          <p:spPr bwMode="auto">
            <a:xfrm>
              <a:off x="2506" y="2078"/>
              <a:ext cx="72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JOSHUA</a:t>
              </a:r>
              <a:endParaRPr lang="en-US" sz="2800" b="1" u="none">
                <a:effectLst>
                  <a:outerShdw blurRad="38100" dist="38100" dir="2700000" algn="tl">
                    <a:srgbClr val="000000"/>
                  </a:outerShdw>
                </a:effectLst>
                <a:latin typeface="Helvetica" charset="0"/>
              </a:endParaRPr>
            </a:p>
          </p:txBody>
        </p:sp>
        <p:sp>
          <p:nvSpPr>
            <p:cNvPr id="226405" name="Line 112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26406" name="Group 1126"/>
          <p:cNvGrpSpPr>
            <a:grpSpLocks/>
          </p:cNvGrpSpPr>
          <p:nvPr/>
        </p:nvGrpSpPr>
        <p:grpSpPr bwMode="auto">
          <a:xfrm>
            <a:off x="3386138" y="2851150"/>
            <a:ext cx="2813050" cy="1343025"/>
            <a:chOff x="2381" y="2052"/>
            <a:chExt cx="1772" cy="846"/>
          </a:xfrm>
        </p:grpSpPr>
        <p:sp>
          <p:nvSpPr>
            <p:cNvPr id="226407" name="Rectangle 112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408" name="AutoShape 112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409" name="Rectangle 112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0" name="Rectangle 1130"/>
            <p:cNvSpPr>
              <a:spLocks noChangeArrowheads="1"/>
            </p:cNvSpPr>
            <p:nvPr/>
          </p:nvSpPr>
          <p:spPr bwMode="auto">
            <a:xfrm>
              <a:off x="2381" y="2078"/>
              <a:ext cx="96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a:t>
              </a:r>
              <a:r>
                <a:rPr lang="en-US" sz="1400" b="1" u="none">
                  <a:solidFill>
                    <a:srgbClr val="790015"/>
                  </a:solidFill>
                  <a:latin typeface="Helvetica" charset="0"/>
                </a:rPr>
                <a:t>AMAZHI</a:t>
              </a:r>
              <a:r>
                <a:rPr lang="en-US" sz="1800" b="1" u="none">
                  <a:solidFill>
                    <a:srgbClr val="790015"/>
                  </a:solidFill>
                  <a:latin typeface="Helvetica" charset="0"/>
                </a:rPr>
                <a:t> </a:t>
              </a:r>
              <a:r>
                <a:rPr lang="en-US" sz="1400" b="1" u="none">
                  <a:solidFill>
                    <a:srgbClr val="790015"/>
                  </a:solidFill>
                  <a:latin typeface="Helvetica" charset="0"/>
                </a:rPr>
                <a:t>CHIILU</a:t>
              </a:r>
              <a:endParaRPr lang="en-US" sz="2000" b="1" u="none">
                <a:effectLst>
                  <a:outerShdw blurRad="38100" dist="38100" dir="2700000" algn="tl">
                    <a:srgbClr val="000000"/>
                  </a:outerShdw>
                </a:effectLst>
                <a:latin typeface="Helvetica" charset="0"/>
              </a:endParaRPr>
            </a:p>
          </p:txBody>
        </p:sp>
        <p:sp>
          <p:nvSpPr>
            <p:cNvPr id="226411" name="Line 113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26412" name="Group 1132"/>
          <p:cNvGrpSpPr>
            <a:grpSpLocks/>
          </p:cNvGrpSpPr>
          <p:nvPr/>
        </p:nvGrpSpPr>
        <p:grpSpPr bwMode="auto">
          <a:xfrm>
            <a:off x="3629025" y="3168650"/>
            <a:ext cx="2862263" cy="1343025"/>
            <a:chOff x="2350" y="2052"/>
            <a:chExt cx="1803" cy="846"/>
          </a:xfrm>
        </p:grpSpPr>
        <p:sp>
          <p:nvSpPr>
            <p:cNvPr id="226413" name="Rectangle 113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414" name="AutoShape 113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415" name="Rectangle 113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6" name="Rectangle 1136"/>
            <p:cNvSpPr>
              <a:spLocks noChangeArrowheads="1"/>
            </p:cNvSpPr>
            <p:nvPr/>
          </p:nvSpPr>
          <p:spPr bwMode="auto">
            <a:xfrm>
              <a:off x="2350" y="2078"/>
              <a:ext cx="103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MOVU CHILU</a:t>
              </a:r>
              <a:endParaRPr lang="en-US" sz="2800" b="1" u="none">
                <a:effectLst>
                  <a:outerShdw blurRad="38100" dist="38100" dir="2700000" algn="tl">
                    <a:srgbClr val="000000"/>
                  </a:outerShdw>
                </a:effectLst>
                <a:latin typeface="Helvetica" charset="0"/>
              </a:endParaRPr>
            </a:p>
          </p:txBody>
        </p:sp>
        <p:sp>
          <p:nvSpPr>
            <p:cNvPr id="226417" name="Line 113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26418" name="Group 1138"/>
          <p:cNvGrpSpPr>
            <a:grpSpLocks/>
          </p:cNvGrpSpPr>
          <p:nvPr/>
        </p:nvGrpSpPr>
        <p:grpSpPr bwMode="auto">
          <a:xfrm>
            <a:off x="3825875" y="3524250"/>
            <a:ext cx="2906713" cy="1343025"/>
            <a:chOff x="2322" y="2052"/>
            <a:chExt cx="1831" cy="846"/>
          </a:xfrm>
        </p:grpSpPr>
        <p:sp>
          <p:nvSpPr>
            <p:cNvPr id="226419" name="Rectangle 113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226420" name="AutoShape 114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226421" name="Rectangle 114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22" name="Rectangle 1142"/>
            <p:cNvSpPr>
              <a:spLocks noChangeArrowheads="1"/>
            </p:cNvSpPr>
            <p:nvPr/>
          </p:nvSpPr>
          <p:spPr bwMode="auto">
            <a:xfrm>
              <a:off x="2322" y="2078"/>
              <a:ext cx="108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a:t>
              </a:r>
              <a:r>
                <a:rPr lang="en-US" sz="1200" b="1" u="none">
                  <a:solidFill>
                    <a:srgbClr val="790015"/>
                  </a:solidFill>
                  <a:latin typeface="Helvetica" charset="0"/>
                </a:rPr>
                <a:t>CHIILI</a:t>
              </a:r>
              <a:r>
                <a:rPr lang="en-US" sz="1800" b="1" u="none">
                  <a:solidFill>
                    <a:srgbClr val="790015"/>
                  </a:solidFill>
                  <a:latin typeface="Helvetica" charset="0"/>
                </a:rPr>
                <a:t> </a:t>
              </a:r>
              <a:r>
                <a:rPr lang="en-US" sz="1200" b="1" u="none">
                  <a:solidFill>
                    <a:srgbClr val="790015"/>
                  </a:solidFill>
                  <a:latin typeface="Helvetica" charset="0"/>
                </a:rPr>
                <a:t>KOSO</a:t>
              </a:r>
              <a:r>
                <a:rPr lang="en-US" sz="1800" b="1" u="none">
                  <a:solidFill>
                    <a:srgbClr val="790015"/>
                  </a:solidFill>
                  <a:latin typeface="Helvetica" charset="0"/>
                </a:rPr>
                <a:t> </a:t>
              </a:r>
              <a:r>
                <a:rPr lang="en-US" sz="1200" b="1" u="none">
                  <a:solidFill>
                    <a:srgbClr val="790015"/>
                  </a:solidFill>
                  <a:latin typeface="Helvetica" charset="0"/>
                </a:rPr>
                <a:t>CHIILU</a:t>
              </a:r>
              <a:endParaRPr lang="en-US" sz="1800" b="1" u="none">
                <a:effectLst>
                  <a:outerShdw blurRad="38100" dist="38100" dir="2700000" algn="tl">
                    <a:srgbClr val="000000"/>
                  </a:outerShdw>
                </a:effectLst>
                <a:latin typeface="Helvetica" charset="0"/>
              </a:endParaRPr>
            </a:p>
          </p:txBody>
        </p:sp>
        <p:sp>
          <p:nvSpPr>
            <p:cNvPr id="226423" name="Line 114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26424" name="Group 1144"/>
          <p:cNvGrpSpPr>
            <a:grpSpLocks/>
          </p:cNvGrpSpPr>
          <p:nvPr/>
        </p:nvGrpSpPr>
        <p:grpSpPr bwMode="auto">
          <a:xfrm>
            <a:off x="4224338" y="3859213"/>
            <a:ext cx="2797175" cy="1333500"/>
            <a:chOff x="2629" y="2271"/>
            <a:chExt cx="1762" cy="840"/>
          </a:xfrm>
        </p:grpSpPr>
        <p:sp>
          <p:nvSpPr>
            <p:cNvPr id="226425" name="Rectangle 1145"/>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226426" name="AutoShape 1146"/>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226427" name="Rectangle 1147"/>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226428" name="Rectangle 1148"/>
            <p:cNvSpPr>
              <a:spLocks noChangeArrowheads="1"/>
            </p:cNvSpPr>
            <p:nvPr/>
          </p:nvSpPr>
          <p:spPr bwMode="auto">
            <a:xfrm>
              <a:off x="2629" y="2298"/>
              <a:ext cx="101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a:t>
              </a:r>
              <a:r>
                <a:rPr lang="en-US" sz="1600" b="1" u="none">
                  <a:solidFill>
                    <a:srgbClr val="790015"/>
                  </a:solidFill>
                  <a:latin typeface="Helvetica" charset="0"/>
                </a:rPr>
                <a:t>MAKRA</a:t>
              </a:r>
              <a:r>
                <a:rPr lang="en-US" sz="1800" b="1" u="none">
                  <a:solidFill>
                    <a:srgbClr val="790015"/>
                  </a:solidFill>
                  <a:latin typeface="Helvetica" charset="0"/>
                </a:rPr>
                <a:t> </a:t>
              </a:r>
              <a:r>
                <a:rPr lang="en-US" sz="1600" b="1" u="none">
                  <a:solidFill>
                    <a:srgbClr val="790015"/>
                  </a:solidFill>
                  <a:latin typeface="Helvetica" charset="0"/>
                </a:rPr>
                <a:t>KOBU</a:t>
              </a:r>
              <a:endParaRPr lang="en-US" sz="2400" b="1" u="none">
                <a:effectLst>
                  <a:outerShdw blurRad="38100" dist="38100" dir="2700000" algn="tl">
                    <a:srgbClr val="000000"/>
                  </a:outerShdw>
                </a:effectLst>
                <a:latin typeface="Helvetica" charset="0"/>
              </a:endParaRPr>
            </a:p>
          </p:txBody>
        </p:sp>
      </p:grpSp>
      <p:grpSp>
        <p:nvGrpSpPr>
          <p:cNvPr id="226429" name="Group 1149"/>
          <p:cNvGrpSpPr>
            <a:grpSpLocks/>
          </p:cNvGrpSpPr>
          <p:nvPr/>
        </p:nvGrpSpPr>
        <p:grpSpPr bwMode="auto">
          <a:xfrm>
            <a:off x="4514850" y="4208463"/>
            <a:ext cx="2762250" cy="1479550"/>
            <a:chOff x="3948" y="107"/>
            <a:chExt cx="1740" cy="932"/>
          </a:xfrm>
        </p:grpSpPr>
        <p:sp>
          <p:nvSpPr>
            <p:cNvPr id="226430" name="Rectangle 1150"/>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226431" name="AutoShape 1151"/>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226432" name="Rectangle 1152"/>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226433" name="Group 1153"/>
            <p:cNvGrpSpPr>
              <a:grpSpLocks/>
            </p:cNvGrpSpPr>
            <p:nvPr/>
          </p:nvGrpSpPr>
          <p:grpSpPr bwMode="auto">
            <a:xfrm>
              <a:off x="4060" y="130"/>
              <a:ext cx="633" cy="284"/>
              <a:chOff x="3083" y="3101"/>
              <a:chExt cx="496" cy="235"/>
            </a:xfrm>
          </p:grpSpPr>
          <p:sp>
            <p:nvSpPr>
              <p:cNvPr id="226434" name="Rectangle 1154"/>
              <p:cNvSpPr>
                <a:spLocks noChangeArrowheads="1"/>
              </p:cNvSpPr>
              <p:nvPr/>
            </p:nvSpPr>
            <p:spPr bwMode="auto">
              <a:xfrm>
                <a:off x="3083" y="3113"/>
                <a:ext cx="146" cy="22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800" b="1" u="none">
                    <a:solidFill>
                      <a:srgbClr val="790015"/>
                    </a:solidFill>
                    <a:latin typeface="Helvetica" charset="0"/>
                  </a:rPr>
                  <a:t>   </a:t>
                </a:r>
                <a:endParaRPr lang="en-US" sz="4000" b="1" u="none">
                  <a:effectLst>
                    <a:outerShdw blurRad="38100" dist="38100" dir="2700000" algn="tl">
                      <a:srgbClr val="000000"/>
                    </a:outerShdw>
                  </a:effectLst>
                  <a:latin typeface="Helvetica" charset="0"/>
                </a:endParaRPr>
              </a:p>
            </p:txBody>
          </p:sp>
          <p:sp>
            <p:nvSpPr>
              <p:cNvPr id="226435" name="Rectangle 1155"/>
              <p:cNvSpPr>
                <a:spLocks noChangeArrowheads="1"/>
              </p:cNvSpPr>
              <p:nvPr/>
            </p:nvSpPr>
            <p:spPr bwMode="auto">
              <a:xfrm>
                <a:off x="3175" y="3101"/>
                <a:ext cx="404" cy="23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u="none">
                    <a:solidFill>
                      <a:srgbClr val="790015"/>
                    </a:solidFill>
                    <a:latin typeface="Helvetica" charset="0"/>
                  </a:rPr>
                  <a:t>JISU</a:t>
                </a:r>
                <a:endParaRPr lang="en-US" sz="4000" b="1" u="none">
                  <a:effectLst>
                    <a:outerShdw blurRad="38100" dist="38100" dir="2700000" algn="tl">
                      <a:srgbClr val="000000"/>
                    </a:outerShdw>
                  </a:effectLst>
                  <a:latin typeface="Helvetica" charset="0"/>
                </a:endParaRPr>
              </a:p>
            </p:txBody>
          </p:sp>
        </p:grpSp>
        <p:sp>
          <p:nvSpPr>
            <p:cNvPr id="226436" name="Line 1156"/>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6437" name="Line 1157"/>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26438" name="Text Box 115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latin typeface="Comic Sans MS" charset="0"/>
              </a:rPr>
              <a:t> </a:t>
            </a:r>
          </a:p>
        </p:txBody>
      </p:sp>
      <p:sp>
        <p:nvSpPr>
          <p:cNvPr id="226440" name="Text Box 1160"/>
          <p:cNvSpPr txBox="1">
            <a:spLocks noChangeArrowheads="1"/>
          </p:cNvSpPr>
          <p:nvPr/>
        </p:nvSpPr>
        <p:spPr bwMode="auto">
          <a:xfrm>
            <a:off x="8834438"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226441" name="Text Box 1161"/>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u="none">
              <a:solidFill>
                <a:srgbClr val="FFFFFF"/>
              </a:solidFill>
            </a:endParaRPr>
          </a:p>
        </p:txBody>
      </p:sp>
      <p:sp>
        <p:nvSpPr>
          <p:cNvPr id="226442" name="Text Box 116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57</a:t>
            </a:r>
          </a:p>
        </p:txBody>
      </p:sp>
      <p:sp>
        <p:nvSpPr>
          <p:cNvPr id="226443" name="Text Box 1163"/>
          <p:cNvSpPr txBox="1">
            <a:spLocks noChangeArrowheads="1"/>
          </p:cNvSpPr>
          <p:nvPr/>
        </p:nvSpPr>
        <p:spPr bwMode="auto">
          <a:xfrm>
            <a:off x="8651875" y="6413500"/>
            <a:ext cx="4667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11</a:t>
            </a:r>
          </a:p>
        </p:txBody>
      </p:sp>
      <p:sp>
        <p:nvSpPr>
          <p:cNvPr id="226445" name="Text Box 1165"/>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6375"/>
                                        </p:tgtEl>
                                        <p:attrNameLst>
                                          <p:attrName>style.visibility</p:attrName>
                                        </p:attrNameLst>
                                      </p:cBhvr>
                                      <p:to>
                                        <p:strVal val="visible"/>
                                      </p:to>
                                    </p:set>
                                    <p:animEffect transition="in" filter="dissolve">
                                      <p:cBhvr>
                                        <p:cTn id="7" dur="500"/>
                                        <p:tgtEl>
                                          <p:spTgt spid="226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26309"/>
                                        </p:tgtEl>
                                        <p:attrNameLst>
                                          <p:attrName>style.visibility</p:attrName>
                                        </p:attrNameLst>
                                      </p:cBhvr>
                                      <p:to>
                                        <p:strVal val="visible"/>
                                      </p:to>
                                    </p:set>
                                    <p:animEffect transition="in" filter="wipe(up)">
                                      <p:cBhvr>
                                        <p:cTn id="12" dur="1000"/>
                                        <p:tgtEl>
                                          <p:spTgt spid="2263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6376"/>
                                        </p:tgtEl>
                                        <p:attrNameLst>
                                          <p:attrName>style.visibility</p:attrName>
                                        </p:attrNameLst>
                                      </p:cBhvr>
                                      <p:to>
                                        <p:strVal val="visible"/>
                                      </p:to>
                                    </p:set>
                                    <p:animEffect transition="in" filter="fade">
                                      <p:cBhvr>
                                        <p:cTn id="17" dur="500"/>
                                        <p:tgtEl>
                                          <p:spTgt spid="2263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6382"/>
                                        </p:tgtEl>
                                        <p:attrNameLst>
                                          <p:attrName>style.visibility</p:attrName>
                                        </p:attrNameLst>
                                      </p:cBhvr>
                                      <p:to>
                                        <p:strVal val="visible"/>
                                      </p:to>
                                    </p:set>
                                    <p:animEffect transition="in" filter="fade">
                                      <p:cBhvr>
                                        <p:cTn id="22" dur="500"/>
                                        <p:tgtEl>
                                          <p:spTgt spid="2263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6388"/>
                                        </p:tgtEl>
                                        <p:attrNameLst>
                                          <p:attrName>style.visibility</p:attrName>
                                        </p:attrNameLst>
                                      </p:cBhvr>
                                      <p:to>
                                        <p:strVal val="visible"/>
                                      </p:to>
                                    </p:set>
                                    <p:animEffect transition="in" filter="fade">
                                      <p:cBhvr>
                                        <p:cTn id="27" dur="500"/>
                                        <p:tgtEl>
                                          <p:spTgt spid="2263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26394"/>
                                        </p:tgtEl>
                                        <p:attrNameLst>
                                          <p:attrName>style.visibility</p:attrName>
                                        </p:attrNameLst>
                                      </p:cBhvr>
                                      <p:to>
                                        <p:strVal val="visible"/>
                                      </p:to>
                                    </p:set>
                                    <p:animEffect transition="in" filter="fade">
                                      <p:cBhvr>
                                        <p:cTn id="32" dur="500"/>
                                        <p:tgtEl>
                                          <p:spTgt spid="2263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26400"/>
                                        </p:tgtEl>
                                        <p:attrNameLst>
                                          <p:attrName>style.visibility</p:attrName>
                                        </p:attrNameLst>
                                      </p:cBhvr>
                                      <p:to>
                                        <p:strVal val="visible"/>
                                      </p:to>
                                    </p:set>
                                    <p:animEffect transition="in" filter="fade">
                                      <p:cBhvr>
                                        <p:cTn id="37" dur="500"/>
                                        <p:tgtEl>
                                          <p:spTgt spid="22640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26406"/>
                                        </p:tgtEl>
                                        <p:attrNameLst>
                                          <p:attrName>style.visibility</p:attrName>
                                        </p:attrNameLst>
                                      </p:cBhvr>
                                      <p:to>
                                        <p:strVal val="visible"/>
                                      </p:to>
                                    </p:set>
                                    <p:animEffect transition="in" filter="fade">
                                      <p:cBhvr>
                                        <p:cTn id="42" dur="500"/>
                                        <p:tgtEl>
                                          <p:spTgt spid="22640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26412"/>
                                        </p:tgtEl>
                                        <p:attrNameLst>
                                          <p:attrName>style.visibility</p:attrName>
                                        </p:attrNameLst>
                                      </p:cBhvr>
                                      <p:to>
                                        <p:strVal val="visible"/>
                                      </p:to>
                                    </p:set>
                                    <p:animEffect transition="in" filter="fade">
                                      <p:cBhvr>
                                        <p:cTn id="47" dur="500"/>
                                        <p:tgtEl>
                                          <p:spTgt spid="2264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26418"/>
                                        </p:tgtEl>
                                        <p:attrNameLst>
                                          <p:attrName>style.visibility</p:attrName>
                                        </p:attrNameLst>
                                      </p:cBhvr>
                                      <p:to>
                                        <p:strVal val="visible"/>
                                      </p:to>
                                    </p:set>
                                    <p:animEffect transition="in" filter="fade">
                                      <p:cBhvr>
                                        <p:cTn id="52" dur="500"/>
                                        <p:tgtEl>
                                          <p:spTgt spid="2264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26424"/>
                                        </p:tgtEl>
                                        <p:attrNameLst>
                                          <p:attrName>style.visibility</p:attrName>
                                        </p:attrNameLst>
                                      </p:cBhvr>
                                      <p:to>
                                        <p:strVal val="visible"/>
                                      </p:to>
                                    </p:set>
                                    <p:animEffect transition="in" filter="fade">
                                      <p:cBhvr>
                                        <p:cTn id="57" dur="500"/>
                                        <p:tgtEl>
                                          <p:spTgt spid="22642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26429"/>
                                        </p:tgtEl>
                                        <p:attrNameLst>
                                          <p:attrName>style.visibility</p:attrName>
                                        </p:attrNameLst>
                                      </p:cBhvr>
                                      <p:to>
                                        <p:strVal val="visible"/>
                                      </p:to>
                                    </p:set>
                                    <p:animEffect transition="in" filter="fade">
                                      <p:cBhvr>
                                        <p:cTn id="62" dur="500"/>
                                        <p:tgtEl>
                                          <p:spTgt spid="226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75"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5163" y="571500"/>
            <a:ext cx="7858125" cy="5740400"/>
          </a:xfrm>
          <a:prstGeom prst="rect">
            <a:avLst/>
          </a:prstGeom>
          <a:noFill/>
          <a:ln w="508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11299" name="Rectangle 3"/>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311300"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3113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11302"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latin typeface="Comic Sans MS" charset="0"/>
              </a:rPr>
              <a:t> </a:t>
            </a:r>
          </a:p>
        </p:txBody>
      </p:sp>
      <p:sp>
        <p:nvSpPr>
          <p:cNvPr id="311303" name="Text Box 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311304" name="Text Box 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58</a:t>
            </a:r>
          </a:p>
        </p:txBody>
      </p:sp>
      <p:sp>
        <p:nvSpPr>
          <p:cNvPr id="311305" name="Text Box 9"/>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
        <p:nvSpPr>
          <p:cNvPr id="311306" name="Rectangle 10"/>
          <p:cNvSpPr>
            <a:spLocks noChangeArrowheads="1"/>
          </p:cNvSpPr>
          <p:nvPr/>
        </p:nvSpPr>
        <p:spPr bwMode="auto">
          <a:xfrm>
            <a:off x="655638" y="1641475"/>
            <a:ext cx="7759700" cy="4618038"/>
          </a:xfrm>
          <a:prstGeom prst="rect">
            <a:avLst/>
          </a:prstGeom>
          <a:solidFill>
            <a:srgbClr val="251C3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1307" name="Text Box 11"/>
          <p:cNvSpPr txBox="1">
            <a:spLocks noChangeArrowheads="1"/>
          </p:cNvSpPr>
          <p:nvPr/>
        </p:nvSpPr>
        <p:spPr bwMode="auto">
          <a:xfrm>
            <a:off x="3849688" y="949325"/>
            <a:ext cx="1349375" cy="244475"/>
          </a:xfrm>
          <a:prstGeom prst="rect">
            <a:avLst/>
          </a:prstGeom>
          <a:solidFill>
            <a:srgbClr val="FF800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u="none">
                <a:solidFill>
                  <a:schemeClr val="bg2"/>
                </a:solidFill>
              </a:rPr>
              <a:t>CHIIJIIPHE KOSO</a:t>
            </a:r>
          </a:p>
        </p:txBody>
      </p:sp>
      <p:graphicFrame>
        <p:nvGraphicFramePr>
          <p:cNvPr id="311313" name="Object 17"/>
          <p:cNvGraphicFramePr>
            <a:graphicFrameLocks noGrp="1" noChangeAspect="1"/>
          </p:cNvGraphicFramePr>
          <p:nvPr>
            <p:ph/>
          </p:nvPr>
        </p:nvGraphicFramePr>
        <p:xfrm>
          <a:off x="2357438" y="1970088"/>
          <a:ext cx="4291012" cy="2862262"/>
        </p:xfrm>
        <a:graphic>
          <a:graphicData uri="http://schemas.openxmlformats.org/presentationml/2006/ole">
            <mc:AlternateContent xmlns:mc="http://schemas.openxmlformats.org/markup-compatibility/2006">
              <mc:Choice xmlns:v="urn:schemas-microsoft-com:vml" Requires="v">
                <p:oleObj name="Chart" r:id="rId3" imgW="6096000" imgH="4067251" progId="MSGraph.Chart.8">
                  <p:embed followColorScheme="full"/>
                </p:oleObj>
              </mc:Choice>
              <mc:Fallback>
                <p:oleObj name="Chart" r:id="rId3" imgW="6096000" imgH="4067251" progId="MSGraph.Chart.8">
                  <p:embed followColorScheme="full"/>
                  <p:pic>
                    <p:nvPicPr>
                      <p:cNvPr id="0" name="Object 1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38" y="1970088"/>
                        <a:ext cx="4291012" cy="2862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oleObj>
              </mc:Fallback>
            </mc:AlternateContent>
          </a:graphicData>
        </a:graphic>
      </p:graphicFrame>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2" name="Picture 2"/>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7700" y="557213"/>
            <a:ext cx="7858125" cy="5740400"/>
          </a:xfrm>
          <a:prstGeom prst="rect">
            <a:avLst/>
          </a:prstGeom>
          <a:noFill/>
          <a:ln w="508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12323" name="Rectangle 3"/>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312324"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312325"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12326"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latin typeface="Comic Sans MS" charset="0"/>
              </a:rPr>
              <a:t> </a:t>
            </a:r>
          </a:p>
        </p:txBody>
      </p:sp>
      <p:sp>
        <p:nvSpPr>
          <p:cNvPr id="312327" name="Text Box 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312328" name="Text Box 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59</a:t>
            </a:r>
          </a:p>
        </p:txBody>
      </p:sp>
      <p:sp>
        <p:nvSpPr>
          <p:cNvPr id="312329" name="Text Box 9"/>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
        <p:nvSpPr>
          <p:cNvPr id="312330" name="Rectangle 10"/>
          <p:cNvSpPr>
            <a:spLocks noChangeArrowheads="1"/>
          </p:cNvSpPr>
          <p:nvPr/>
        </p:nvSpPr>
        <p:spPr bwMode="auto">
          <a:xfrm>
            <a:off x="647700" y="2894013"/>
            <a:ext cx="7839075" cy="3292475"/>
          </a:xfrm>
          <a:prstGeom prst="rect">
            <a:avLst/>
          </a:prstGeom>
          <a:solidFill>
            <a:srgbClr val="251C3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2333" name="Text Box 13"/>
          <p:cNvSpPr txBox="1">
            <a:spLocks noChangeArrowheads="1"/>
          </p:cNvSpPr>
          <p:nvPr/>
        </p:nvSpPr>
        <p:spPr bwMode="auto">
          <a:xfrm>
            <a:off x="7027863" y="2393950"/>
            <a:ext cx="336550" cy="725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a:spAutoFit/>
          </a:bodyPr>
          <a:lstStyle/>
          <a:p>
            <a:pPr>
              <a:spcBef>
                <a:spcPct val="50000"/>
              </a:spcBef>
            </a:pPr>
            <a:endParaRPr lang="en-US" u="none"/>
          </a:p>
        </p:txBody>
      </p:sp>
      <p:sp>
        <p:nvSpPr>
          <p:cNvPr id="312334" name="Text Box 14"/>
          <p:cNvSpPr txBox="1">
            <a:spLocks noChangeArrowheads="1"/>
          </p:cNvSpPr>
          <p:nvPr/>
        </p:nvSpPr>
        <p:spPr bwMode="auto">
          <a:xfrm>
            <a:off x="3924300" y="3006725"/>
            <a:ext cx="13906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u="none"/>
          </a:p>
        </p:txBody>
      </p:sp>
      <p:sp>
        <p:nvSpPr>
          <p:cNvPr id="312336" name="Text Box 16"/>
          <p:cNvSpPr txBox="1">
            <a:spLocks noChangeArrowheads="1"/>
          </p:cNvSpPr>
          <p:nvPr/>
        </p:nvSpPr>
        <p:spPr bwMode="auto">
          <a:xfrm>
            <a:off x="452438" y="552450"/>
            <a:ext cx="1027112"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u="none"/>
          </a:p>
        </p:txBody>
      </p:sp>
      <p:sp>
        <p:nvSpPr>
          <p:cNvPr id="312342" name="Text Box 22"/>
          <p:cNvSpPr txBox="1">
            <a:spLocks noChangeArrowheads="1"/>
          </p:cNvSpPr>
          <p:nvPr/>
        </p:nvSpPr>
        <p:spPr bwMode="auto">
          <a:xfrm>
            <a:off x="4968875" y="1338263"/>
            <a:ext cx="117951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u="none"/>
          </a:p>
        </p:txBody>
      </p:sp>
      <p:sp>
        <p:nvSpPr>
          <p:cNvPr id="312343" name="Text Box 23"/>
          <p:cNvSpPr txBox="1">
            <a:spLocks noChangeArrowheads="1"/>
          </p:cNvSpPr>
          <p:nvPr/>
        </p:nvSpPr>
        <p:spPr bwMode="auto">
          <a:xfrm>
            <a:off x="3829050" y="952500"/>
            <a:ext cx="1431925" cy="457200"/>
          </a:xfrm>
          <a:prstGeom prst="rect">
            <a:avLst/>
          </a:prstGeom>
          <a:solidFill>
            <a:srgbClr val="FF993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u="none">
                <a:solidFill>
                  <a:schemeClr val="bg2"/>
                </a:solidFill>
              </a:rPr>
              <a:t>CHIIJIIPHE KOSO</a:t>
            </a:r>
          </a:p>
        </p:txBody>
      </p:sp>
      <p:sp>
        <p:nvSpPr>
          <p:cNvPr id="312344" name="Text Box 24"/>
          <p:cNvSpPr txBox="1">
            <a:spLocks noChangeArrowheads="1"/>
          </p:cNvSpPr>
          <p:nvPr/>
        </p:nvSpPr>
        <p:spPr bwMode="auto">
          <a:xfrm>
            <a:off x="4076700" y="2098675"/>
            <a:ext cx="849313" cy="411163"/>
          </a:xfrm>
          <a:prstGeom prst="rect">
            <a:avLst/>
          </a:prstGeom>
          <a:solidFill>
            <a:srgbClr val="FF99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50000"/>
              </a:lnSpc>
              <a:spcBef>
                <a:spcPct val="50000"/>
              </a:spcBef>
            </a:pPr>
            <a:r>
              <a:rPr lang="en-US" sz="1400" u="none">
                <a:solidFill>
                  <a:schemeClr val="bg2"/>
                </a:solidFill>
              </a:rPr>
              <a:t>4</a:t>
            </a:r>
          </a:p>
          <a:p>
            <a:pPr>
              <a:lnSpc>
                <a:spcPct val="50000"/>
              </a:lnSpc>
              <a:spcBef>
                <a:spcPct val="50000"/>
              </a:spcBef>
            </a:pPr>
            <a:r>
              <a:rPr lang="en-US" sz="1400" u="none">
                <a:solidFill>
                  <a:schemeClr val="bg2"/>
                </a:solidFill>
              </a:rPr>
              <a:t>OMEI</a:t>
            </a: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2" name="Picture 2"/>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7700" y="557213"/>
            <a:ext cx="7858125" cy="5740400"/>
          </a:xfrm>
          <a:prstGeom prst="rect">
            <a:avLst/>
          </a:prstGeom>
          <a:noFill/>
          <a:ln w="508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63523" name="Rectangle 3"/>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363524"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363525"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3526"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latin typeface="Comic Sans MS" charset="0"/>
              </a:rPr>
              <a:t> </a:t>
            </a:r>
          </a:p>
        </p:txBody>
      </p:sp>
      <p:sp>
        <p:nvSpPr>
          <p:cNvPr id="363527" name="Text Box 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363528" name="Text Box 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59</a:t>
            </a:r>
          </a:p>
        </p:txBody>
      </p:sp>
      <p:sp>
        <p:nvSpPr>
          <p:cNvPr id="363529" name="Text Box 9"/>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
        <p:nvSpPr>
          <p:cNvPr id="363530" name="Rectangle 10"/>
          <p:cNvSpPr>
            <a:spLocks noChangeArrowheads="1"/>
          </p:cNvSpPr>
          <p:nvPr/>
        </p:nvSpPr>
        <p:spPr bwMode="auto">
          <a:xfrm>
            <a:off x="647700" y="4324350"/>
            <a:ext cx="7839075" cy="1862138"/>
          </a:xfrm>
          <a:prstGeom prst="rect">
            <a:avLst/>
          </a:prstGeom>
          <a:solidFill>
            <a:srgbClr val="251C3B"/>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3531" name="Text Box 11"/>
          <p:cNvSpPr txBox="1">
            <a:spLocks noChangeArrowheads="1"/>
          </p:cNvSpPr>
          <p:nvPr/>
        </p:nvSpPr>
        <p:spPr bwMode="auto">
          <a:xfrm>
            <a:off x="7027863" y="2393950"/>
            <a:ext cx="336550" cy="725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a:spAutoFit/>
          </a:bodyPr>
          <a:lstStyle/>
          <a:p>
            <a:pPr>
              <a:spcBef>
                <a:spcPct val="50000"/>
              </a:spcBef>
            </a:pPr>
            <a:endParaRPr lang="en-US" u="none"/>
          </a:p>
        </p:txBody>
      </p:sp>
      <p:sp>
        <p:nvSpPr>
          <p:cNvPr id="363532" name="Text Box 12"/>
          <p:cNvSpPr txBox="1">
            <a:spLocks noChangeArrowheads="1"/>
          </p:cNvSpPr>
          <p:nvPr/>
        </p:nvSpPr>
        <p:spPr bwMode="auto">
          <a:xfrm>
            <a:off x="3924300" y="3006725"/>
            <a:ext cx="13906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u="none"/>
          </a:p>
        </p:txBody>
      </p:sp>
      <p:sp>
        <p:nvSpPr>
          <p:cNvPr id="363533" name="Text Box 13"/>
          <p:cNvSpPr txBox="1">
            <a:spLocks noChangeArrowheads="1"/>
          </p:cNvSpPr>
          <p:nvPr/>
        </p:nvSpPr>
        <p:spPr bwMode="auto">
          <a:xfrm>
            <a:off x="452438" y="552450"/>
            <a:ext cx="1027112"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u="none"/>
          </a:p>
        </p:txBody>
      </p:sp>
      <p:sp>
        <p:nvSpPr>
          <p:cNvPr id="363534" name="Text Box 14"/>
          <p:cNvSpPr txBox="1">
            <a:spLocks noChangeArrowheads="1"/>
          </p:cNvSpPr>
          <p:nvPr/>
        </p:nvSpPr>
        <p:spPr bwMode="auto">
          <a:xfrm>
            <a:off x="4968875" y="1338263"/>
            <a:ext cx="117951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u="none"/>
          </a:p>
        </p:txBody>
      </p:sp>
      <p:sp>
        <p:nvSpPr>
          <p:cNvPr id="363535" name="Text Box 15"/>
          <p:cNvSpPr txBox="1">
            <a:spLocks noChangeArrowheads="1"/>
          </p:cNvSpPr>
          <p:nvPr/>
        </p:nvSpPr>
        <p:spPr bwMode="auto">
          <a:xfrm>
            <a:off x="3829050" y="952500"/>
            <a:ext cx="1431925" cy="457200"/>
          </a:xfrm>
          <a:prstGeom prst="rect">
            <a:avLst/>
          </a:prstGeom>
          <a:solidFill>
            <a:srgbClr val="FF993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u="none">
                <a:solidFill>
                  <a:schemeClr val="bg2"/>
                </a:solidFill>
              </a:rPr>
              <a:t>CHIIJIIPHE KOSO</a:t>
            </a:r>
          </a:p>
        </p:txBody>
      </p:sp>
      <p:sp>
        <p:nvSpPr>
          <p:cNvPr id="363536" name="Text Box 16"/>
          <p:cNvSpPr txBox="1">
            <a:spLocks noChangeArrowheads="1"/>
          </p:cNvSpPr>
          <p:nvPr/>
        </p:nvSpPr>
        <p:spPr bwMode="auto">
          <a:xfrm>
            <a:off x="4076700" y="2098675"/>
            <a:ext cx="849313" cy="411163"/>
          </a:xfrm>
          <a:prstGeom prst="rect">
            <a:avLst/>
          </a:prstGeom>
          <a:solidFill>
            <a:srgbClr val="FF99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50000"/>
              </a:lnSpc>
              <a:spcBef>
                <a:spcPct val="50000"/>
              </a:spcBef>
            </a:pPr>
            <a:r>
              <a:rPr lang="en-US" sz="1400" u="none">
                <a:solidFill>
                  <a:schemeClr val="bg2"/>
                </a:solidFill>
              </a:rPr>
              <a:t>4</a:t>
            </a:r>
          </a:p>
          <a:p>
            <a:pPr>
              <a:lnSpc>
                <a:spcPct val="50000"/>
              </a:lnSpc>
              <a:spcBef>
                <a:spcPct val="50000"/>
              </a:spcBef>
            </a:pPr>
            <a:r>
              <a:rPr lang="en-US" sz="1400" u="none">
                <a:solidFill>
                  <a:schemeClr val="bg2"/>
                </a:solidFill>
              </a:rPr>
              <a:t>OMEI</a:t>
            </a:r>
          </a:p>
        </p:txBody>
      </p:sp>
      <p:sp>
        <p:nvSpPr>
          <p:cNvPr id="363537" name="Text Box 17"/>
          <p:cNvSpPr txBox="1">
            <a:spLocks noChangeArrowheads="1"/>
          </p:cNvSpPr>
          <p:nvPr/>
        </p:nvSpPr>
        <p:spPr bwMode="auto">
          <a:xfrm>
            <a:off x="3830638" y="3286125"/>
            <a:ext cx="1298575" cy="623888"/>
          </a:xfrm>
          <a:prstGeom prst="rect">
            <a:avLst/>
          </a:prstGeom>
          <a:solidFill>
            <a:srgbClr val="FF993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u="none">
                <a:solidFill>
                  <a:schemeClr val="bg2"/>
                </a:solidFill>
              </a:rPr>
              <a:t>3</a:t>
            </a:r>
          </a:p>
          <a:p>
            <a:pPr>
              <a:spcBef>
                <a:spcPct val="50000"/>
              </a:spcBef>
            </a:pPr>
            <a:r>
              <a:rPr lang="en-US" sz="1400" u="none">
                <a:solidFill>
                  <a:schemeClr val="bg2"/>
                </a:solidFill>
              </a:rPr>
              <a:t>SOCIETY</a:t>
            </a: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6" name="Picture 2"/>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7700" y="557213"/>
            <a:ext cx="7858125" cy="5740400"/>
          </a:xfrm>
          <a:prstGeom prst="rect">
            <a:avLst/>
          </a:prstGeom>
          <a:noFill/>
          <a:ln w="508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64547" name="Rectangle 3"/>
          <p:cNvSpPr>
            <a:spLocks noChangeArrowheads="1"/>
          </p:cNvSpPr>
          <p:nvPr/>
        </p:nvSpPr>
        <p:spPr bwMode="auto">
          <a:xfrm>
            <a:off x="544513" y="1587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364548"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36454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4550"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latin typeface="Comic Sans MS" charset="0"/>
              </a:rPr>
              <a:t> </a:t>
            </a:r>
          </a:p>
        </p:txBody>
      </p:sp>
      <p:sp>
        <p:nvSpPr>
          <p:cNvPr id="364551" name="Text Box 7"/>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364552" name="Text Box 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59</a:t>
            </a:r>
          </a:p>
        </p:txBody>
      </p:sp>
      <p:sp>
        <p:nvSpPr>
          <p:cNvPr id="364553" name="Text Box 9"/>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sp>
        <p:nvSpPr>
          <p:cNvPr id="364555" name="Text Box 11"/>
          <p:cNvSpPr txBox="1">
            <a:spLocks noChangeArrowheads="1"/>
          </p:cNvSpPr>
          <p:nvPr/>
        </p:nvSpPr>
        <p:spPr bwMode="auto">
          <a:xfrm>
            <a:off x="7027863" y="2393950"/>
            <a:ext cx="336550" cy="725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a:spAutoFit/>
          </a:bodyPr>
          <a:lstStyle/>
          <a:p>
            <a:pPr>
              <a:spcBef>
                <a:spcPct val="50000"/>
              </a:spcBef>
            </a:pPr>
            <a:endParaRPr lang="en-US" u="none"/>
          </a:p>
        </p:txBody>
      </p:sp>
      <p:sp>
        <p:nvSpPr>
          <p:cNvPr id="364556" name="Text Box 12"/>
          <p:cNvSpPr txBox="1">
            <a:spLocks noChangeArrowheads="1"/>
          </p:cNvSpPr>
          <p:nvPr/>
        </p:nvSpPr>
        <p:spPr bwMode="auto">
          <a:xfrm>
            <a:off x="3924300" y="3006725"/>
            <a:ext cx="13906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u="none"/>
          </a:p>
        </p:txBody>
      </p:sp>
      <p:sp>
        <p:nvSpPr>
          <p:cNvPr id="364557" name="Text Box 13"/>
          <p:cNvSpPr txBox="1">
            <a:spLocks noChangeArrowheads="1"/>
          </p:cNvSpPr>
          <p:nvPr/>
        </p:nvSpPr>
        <p:spPr bwMode="auto">
          <a:xfrm>
            <a:off x="452438" y="552450"/>
            <a:ext cx="1027112"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u="none"/>
          </a:p>
        </p:txBody>
      </p:sp>
      <p:sp>
        <p:nvSpPr>
          <p:cNvPr id="364558" name="Text Box 14"/>
          <p:cNvSpPr txBox="1">
            <a:spLocks noChangeArrowheads="1"/>
          </p:cNvSpPr>
          <p:nvPr/>
        </p:nvSpPr>
        <p:spPr bwMode="auto">
          <a:xfrm>
            <a:off x="4968875" y="1338263"/>
            <a:ext cx="117951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u="none"/>
          </a:p>
        </p:txBody>
      </p:sp>
      <p:sp>
        <p:nvSpPr>
          <p:cNvPr id="364559" name="Text Box 15"/>
          <p:cNvSpPr txBox="1">
            <a:spLocks noChangeArrowheads="1"/>
          </p:cNvSpPr>
          <p:nvPr/>
        </p:nvSpPr>
        <p:spPr bwMode="auto">
          <a:xfrm>
            <a:off x="3829050" y="952500"/>
            <a:ext cx="1431925" cy="457200"/>
          </a:xfrm>
          <a:prstGeom prst="rect">
            <a:avLst/>
          </a:prstGeom>
          <a:solidFill>
            <a:srgbClr val="FF993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u="none">
                <a:solidFill>
                  <a:schemeClr val="bg2"/>
                </a:solidFill>
              </a:rPr>
              <a:t>CHIIJIIPHE KOSO</a:t>
            </a:r>
          </a:p>
        </p:txBody>
      </p:sp>
      <p:sp>
        <p:nvSpPr>
          <p:cNvPr id="364560" name="Text Box 16"/>
          <p:cNvSpPr txBox="1">
            <a:spLocks noChangeArrowheads="1"/>
          </p:cNvSpPr>
          <p:nvPr/>
        </p:nvSpPr>
        <p:spPr bwMode="auto">
          <a:xfrm>
            <a:off x="4076700" y="2098675"/>
            <a:ext cx="849313" cy="411163"/>
          </a:xfrm>
          <a:prstGeom prst="rect">
            <a:avLst/>
          </a:prstGeom>
          <a:solidFill>
            <a:srgbClr val="FF99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50000"/>
              </a:lnSpc>
              <a:spcBef>
                <a:spcPct val="50000"/>
              </a:spcBef>
            </a:pPr>
            <a:r>
              <a:rPr lang="en-US" sz="1400" u="none">
                <a:solidFill>
                  <a:schemeClr val="bg2"/>
                </a:solidFill>
              </a:rPr>
              <a:t>4</a:t>
            </a:r>
          </a:p>
          <a:p>
            <a:pPr>
              <a:lnSpc>
                <a:spcPct val="50000"/>
              </a:lnSpc>
              <a:spcBef>
                <a:spcPct val="50000"/>
              </a:spcBef>
            </a:pPr>
            <a:r>
              <a:rPr lang="en-US" sz="1400" u="none">
                <a:solidFill>
                  <a:schemeClr val="bg2"/>
                </a:solidFill>
              </a:rPr>
              <a:t>OMEI</a:t>
            </a:r>
          </a:p>
        </p:txBody>
      </p:sp>
      <p:sp>
        <p:nvSpPr>
          <p:cNvPr id="364561" name="Text Box 17"/>
          <p:cNvSpPr txBox="1">
            <a:spLocks noChangeArrowheads="1"/>
          </p:cNvSpPr>
          <p:nvPr/>
        </p:nvSpPr>
        <p:spPr bwMode="auto">
          <a:xfrm>
            <a:off x="3830638" y="3286125"/>
            <a:ext cx="1298575" cy="623888"/>
          </a:xfrm>
          <a:prstGeom prst="rect">
            <a:avLst/>
          </a:prstGeom>
          <a:solidFill>
            <a:srgbClr val="FF9933"/>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u="none">
                <a:solidFill>
                  <a:schemeClr val="bg2"/>
                </a:solidFill>
              </a:rPr>
              <a:t>3</a:t>
            </a:r>
          </a:p>
          <a:p>
            <a:pPr>
              <a:spcBef>
                <a:spcPct val="50000"/>
              </a:spcBef>
            </a:pPr>
            <a:r>
              <a:rPr lang="en-US" sz="1400" u="none">
                <a:solidFill>
                  <a:schemeClr val="bg2"/>
                </a:solidFill>
              </a:rPr>
              <a:t>SOCIETY</a:t>
            </a:r>
          </a:p>
        </p:txBody>
      </p:sp>
      <p:sp>
        <p:nvSpPr>
          <p:cNvPr id="364564" name="Text Box 20"/>
          <p:cNvSpPr txBox="1">
            <a:spLocks noChangeArrowheads="1"/>
          </p:cNvSpPr>
          <p:nvPr/>
        </p:nvSpPr>
        <p:spPr bwMode="auto">
          <a:xfrm>
            <a:off x="2552700" y="4643438"/>
            <a:ext cx="1458913" cy="581025"/>
          </a:xfrm>
          <a:prstGeom prst="rect">
            <a:avLst/>
          </a:prstGeom>
          <a:solidFill>
            <a:srgbClr val="FF99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u="none">
                <a:solidFill>
                  <a:schemeClr val="bg2"/>
                </a:solidFill>
              </a:rPr>
              <a:t>MAKRA KOBU</a:t>
            </a:r>
          </a:p>
        </p:txBody>
      </p:sp>
      <p:sp>
        <p:nvSpPr>
          <p:cNvPr id="364565" name="Text Box 21"/>
          <p:cNvSpPr txBox="1">
            <a:spLocks noChangeArrowheads="1"/>
          </p:cNvSpPr>
          <p:nvPr/>
        </p:nvSpPr>
        <p:spPr bwMode="auto">
          <a:xfrm>
            <a:off x="4745038" y="4689475"/>
            <a:ext cx="1458912" cy="336550"/>
          </a:xfrm>
          <a:prstGeom prst="rect">
            <a:avLst/>
          </a:prstGeom>
          <a:solidFill>
            <a:srgbClr val="FF99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u="none">
                <a:solidFill>
                  <a:schemeClr val="bg2"/>
                </a:solidFill>
              </a:rPr>
              <a:t>JISU</a:t>
            </a:r>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300"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553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55304" name="Text Box 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latin typeface="Comic Sans MS" charset="0"/>
              </a:rPr>
              <a:t> </a:t>
            </a:r>
          </a:p>
        </p:txBody>
      </p:sp>
      <p:sp>
        <p:nvSpPr>
          <p:cNvPr id="55307" name="Text Box 11"/>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u="none">
              <a:solidFill>
                <a:srgbClr val="FFFFFF"/>
              </a:solidFill>
            </a:endParaRPr>
          </a:p>
        </p:txBody>
      </p:sp>
      <p:sp>
        <p:nvSpPr>
          <p:cNvPr id="55308" name="Text Box 1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62</a:t>
            </a:r>
          </a:p>
        </p:txBody>
      </p:sp>
      <p:sp>
        <p:nvSpPr>
          <p:cNvPr id="55310" name="Text Box 14"/>
          <p:cNvSpPr txBox="1">
            <a:spLocks noChangeArrowheads="1"/>
          </p:cNvSpPr>
          <p:nvPr/>
        </p:nvSpPr>
        <p:spPr bwMode="auto">
          <a:xfrm>
            <a:off x="7091363" y="6270625"/>
            <a:ext cx="15494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u="none">
                <a:solidFill>
                  <a:schemeClr val="tx1"/>
                </a:solidFill>
              </a:rPr>
              <a:t>Handbook pg. 8-14</a:t>
            </a:r>
          </a:p>
        </p:txBody>
      </p:sp>
      <p:pic>
        <p:nvPicPr>
          <p:cNvPr id="55312" name="Picture 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4488" y="977900"/>
            <a:ext cx="6402387" cy="4897438"/>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55314" name="WordArt 18"/>
          <p:cNvSpPr>
            <a:spLocks noChangeArrowheads="1" noChangeShapeType="1" noTextEdit="1"/>
          </p:cNvSpPr>
          <p:nvPr/>
        </p:nvSpPr>
        <p:spPr bwMode="auto">
          <a:xfrm>
            <a:off x="409575" y="4152900"/>
            <a:ext cx="8393113" cy="248285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solidFill>
                  <a:srgbClr val="F06157"/>
                </a:solidFill>
                <a:effectLst>
                  <a:outerShdw blurRad="63500" dist="81320" dir="3080412" algn="ctr" rotWithShape="0">
                    <a:schemeClr val="bg2">
                      <a:alpha val="74998"/>
                    </a:schemeClr>
                  </a:outerShdw>
                </a:effectLst>
                <a:latin typeface="Impact"/>
                <a:ea typeface="Impact"/>
                <a:cs typeface="Impact"/>
              </a:rPr>
              <a:t>Ojiiphe hi ota krii shutie!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wipe(left)">
                                      <p:cBhvr>
                                        <p:cTn id="7"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625" name="Group 305"/>
          <p:cNvGrpSpPr>
            <a:grpSpLocks/>
          </p:cNvGrpSpPr>
          <p:nvPr/>
        </p:nvGrpSpPr>
        <p:grpSpPr bwMode="auto">
          <a:xfrm>
            <a:off x="2773363" y="1468438"/>
            <a:ext cx="4448175" cy="3598862"/>
            <a:chOff x="235" y="1788"/>
            <a:chExt cx="2803" cy="2267"/>
          </a:xfrm>
        </p:grpSpPr>
        <p:sp>
          <p:nvSpPr>
            <p:cNvPr id="56626" name="Rectangle 306"/>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627" name="Rectangle 307"/>
            <p:cNvSpPr>
              <a:spLocks noChangeArrowheads="1"/>
            </p:cNvSpPr>
            <p:nvPr/>
          </p:nvSpPr>
          <p:spPr bwMode="auto">
            <a:xfrm>
              <a:off x="369" y="1822"/>
              <a:ext cx="73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u="none">
                  <a:solidFill>
                    <a:srgbClr val="790015"/>
                  </a:solidFill>
                  <a:latin typeface="Times" charset="0"/>
                </a:rPr>
                <a:t>ABRAHAM</a:t>
              </a:r>
              <a:endParaRPr lang="en-US" sz="2800" u="none">
                <a:effectLst>
                  <a:outerShdw blurRad="38100" dist="38100" dir="2700000" algn="tl">
                    <a:srgbClr val="000000"/>
                  </a:outerShdw>
                </a:effectLst>
                <a:latin typeface="Times" charset="0"/>
              </a:endParaRPr>
            </a:p>
          </p:txBody>
        </p:sp>
        <p:sp>
          <p:nvSpPr>
            <p:cNvPr id="56628" name="Rectangle 308"/>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629" name="AutoShape 309"/>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30" name="Rectangle 310"/>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631" name="Rectangle 311"/>
            <p:cNvSpPr>
              <a:spLocks noChangeArrowheads="1"/>
            </p:cNvSpPr>
            <p:nvPr/>
          </p:nvSpPr>
          <p:spPr bwMode="auto">
            <a:xfrm>
              <a:off x="235" y="1790"/>
              <a:ext cx="83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CREATION</a:t>
              </a:r>
              <a:endParaRPr lang="en-US" sz="2800" b="1" u="none">
                <a:effectLst>
                  <a:outerShdw blurRad="38100" dist="38100" dir="2700000" algn="tl">
                    <a:srgbClr val="000000"/>
                  </a:outerShdw>
                </a:effectLst>
                <a:latin typeface="Helvetica" charset="0"/>
              </a:endParaRPr>
            </a:p>
          </p:txBody>
        </p:sp>
        <p:sp>
          <p:nvSpPr>
            <p:cNvPr id="56632" name="Line 312"/>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633" name="Line 313"/>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634" name="Rectangle 314"/>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635" name="Rectangle 315"/>
            <p:cNvSpPr>
              <a:spLocks noChangeArrowheads="1"/>
            </p:cNvSpPr>
            <p:nvPr/>
          </p:nvSpPr>
          <p:spPr bwMode="auto">
            <a:xfrm>
              <a:off x="512" y="1997"/>
              <a:ext cx="73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u="none">
                  <a:solidFill>
                    <a:srgbClr val="790015"/>
                  </a:solidFill>
                  <a:latin typeface="Times" charset="0"/>
                </a:rPr>
                <a:t>ABRAHAM</a:t>
              </a:r>
              <a:endParaRPr lang="en-US" sz="2800" u="none">
                <a:effectLst>
                  <a:outerShdw blurRad="38100" dist="38100" dir="2700000" algn="tl">
                    <a:srgbClr val="000000"/>
                  </a:outerShdw>
                </a:effectLst>
                <a:latin typeface="Times" charset="0"/>
              </a:endParaRPr>
            </a:p>
          </p:txBody>
        </p:sp>
        <p:sp>
          <p:nvSpPr>
            <p:cNvPr id="56636" name="Rectangle 316"/>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637" name="AutoShape 317"/>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638" name="Rectangle 318"/>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39" name="Rectangle 319"/>
            <p:cNvSpPr>
              <a:spLocks noChangeArrowheads="1"/>
            </p:cNvSpPr>
            <p:nvPr/>
          </p:nvSpPr>
          <p:spPr bwMode="auto">
            <a:xfrm>
              <a:off x="376" y="1957"/>
              <a:ext cx="82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ABRAHAM</a:t>
              </a:r>
              <a:endParaRPr lang="en-US" sz="2800" b="1" u="none">
                <a:effectLst>
                  <a:outerShdw blurRad="38100" dist="38100" dir="2700000" algn="tl">
                    <a:srgbClr val="000000"/>
                  </a:outerShdw>
                </a:effectLst>
                <a:latin typeface="Helvetica" charset="0"/>
              </a:endParaRPr>
            </a:p>
          </p:txBody>
        </p:sp>
        <p:sp>
          <p:nvSpPr>
            <p:cNvPr id="56640" name="Line 320"/>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641" name="Line 321"/>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642" name="Rectangle 322"/>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643" name="Rectangle 323"/>
            <p:cNvSpPr>
              <a:spLocks noChangeArrowheads="1"/>
            </p:cNvSpPr>
            <p:nvPr/>
          </p:nvSpPr>
          <p:spPr bwMode="auto">
            <a:xfrm>
              <a:off x="655" y="2158"/>
              <a:ext cx="73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u="none">
                  <a:solidFill>
                    <a:srgbClr val="790015"/>
                  </a:solidFill>
                  <a:latin typeface="Times" charset="0"/>
                </a:rPr>
                <a:t>ABRAHAM</a:t>
              </a:r>
              <a:endParaRPr lang="en-US" sz="2800" u="none">
                <a:effectLst>
                  <a:outerShdw blurRad="38100" dist="38100" dir="2700000" algn="tl">
                    <a:srgbClr val="000000"/>
                  </a:outerShdw>
                </a:effectLst>
                <a:latin typeface="Times" charset="0"/>
              </a:endParaRPr>
            </a:p>
          </p:txBody>
        </p:sp>
        <p:sp>
          <p:nvSpPr>
            <p:cNvPr id="56644" name="Rectangle 324"/>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645" name="AutoShape 325"/>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46" name="Rectangle 326"/>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647" name="Rectangle 327"/>
            <p:cNvSpPr>
              <a:spLocks noChangeArrowheads="1"/>
            </p:cNvSpPr>
            <p:nvPr/>
          </p:nvSpPr>
          <p:spPr bwMode="auto">
            <a:xfrm>
              <a:off x="572" y="2126"/>
              <a:ext cx="70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JOSEPH</a:t>
              </a:r>
              <a:endParaRPr lang="en-US" sz="2800" b="1" u="none">
                <a:effectLst>
                  <a:outerShdw blurRad="38100" dist="38100" dir="2700000" algn="tl">
                    <a:srgbClr val="000000"/>
                  </a:outerShdw>
                </a:effectLst>
                <a:latin typeface="Helvetica" charset="0"/>
              </a:endParaRPr>
            </a:p>
          </p:txBody>
        </p:sp>
        <p:sp>
          <p:nvSpPr>
            <p:cNvPr id="56648" name="Line 328"/>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649" name="Line 329"/>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650" name="Rectangle 330"/>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651" name="AutoShape 331"/>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52" name="Rectangle 332"/>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53" name="Rectangle 333"/>
            <p:cNvSpPr>
              <a:spLocks noChangeArrowheads="1"/>
            </p:cNvSpPr>
            <p:nvPr/>
          </p:nvSpPr>
          <p:spPr bwMode="auto">
            <a:xfrm>
              <a:off x="787" y="2287"/>
              <a:ext cx="64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MOSES</a:t>
              </a:r>
              <a:endParaRPr lang="en-US" sz="2800" b="1" u="none">
                <a:effectLst>
                  <a:outerShdw blurRad="38100" dist="38100" dir="2700000" algn="tl">
                    <a:srgbClr val="000000"/>
                  </a:outerShdw>
                </a:effectLst>
                <a:latin typeface="Helvetica" charset="0"/>
              </a:endParaRPr>
            </a:p>
          </p:txBody>
        </p:sp>
        <p:sp>
          <p:nvSpPr>
            <p:cNvPr id="56654" name="Line 334"/>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655" name="Line 335"/>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656" name="Rectangle 336"/>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657" name="AutoShape 337"/>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58" name="Rectangle 338"/>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659" name="Rectangle 339"/>
            <p:cNvSpPr>
              <a:spLocks noChangeArrowheads="1"/>
            </p:cNvSpPr>
            <p:nvPr/>
          </p:nvSpPr>
          <p:spPr bwMode="auto">
            <a:xfrm>
              <a:off x="877" y="2462"/>
              <a:ext cx="72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JOSHUA</a:t>
              </a:r>
              <a:endParaRPr lang="en-US" sz="2800" b="1" u="none">
                <a:effectLst>
                  <a:outerShdw blurRad="38100" dist="38100" dir="2700000" algn="tl">
                    <a:srgbClr val="000000"/>
                  </a:outerShdw>
                </a:effectLst>
                <a:latin typeface="Helvetica" charset="0"/>
              </a:endParaRPr>
            </a:p>
          </p:txBody>
        </p:sp>
        <p:sp>
          <p:nvSpPr>
            <p:cNvPr id="56660" name="Line 340"/>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661" name="Rectangle 341"/>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662" name="AutoShape 342"/>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56663" name="Rectangle 343"/>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664" name="Rectangle 344"/>
            <p:cNvSpPr>
              <a:spLocks noChangeArrowheads="1"/>
            </p:cNvSpPr>
            <p:nvPr/>
          </p:nvSpPr>
          <p:spPr bwMode="auto">
            <a:xfrm>
              <a:off x="956" y="2624"/>
              <a:ext cx="84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ANARCHY</a:t>
              </a:r>
              <a:endParaRPr lang="en-US" sz="2800" b="1" u="none">
                <a:effectLst>
                  <a:outerShdw blurRad="38100" dist="38100" dir="2700000" algn="tl">
                    <a:srgbClr val="000000"/>
                  </a:outerShdw>
                </a:effectLst>
                <a:latin typeface="Helvetica" charset="0"/>
              </a:endParaRPr>
            </a:p>
          </p:txBody>
        </p:sp>
        <p:sp>
          <p:nvSpPr>
            <p:cNvPr id="56665" name="Line 345"/>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666" name="Rectangle 346"/>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56667" name="AutoShape 347"/>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68" name="Rectangle 348"/>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69" name="Rectangle 349"/>
            <p:cNvSpPr>
              <a:spLocks noChangeArrowheads="1"/>
            </p:cNvSpPr>
            <p:nvPr/>
          </p:nvSpPr>
          <p:spPr bwMode="auto">
            <a:xfrm>
              <a:off x="1129" y="2807"/>
              <a:ext cx="809"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ROYALTY</a:t>
              </a:r>
              <a:endParaRPr lang="en-US" sz="2800" b="1" u="none">
                <a:effectLst>
                  <a:outerShdw blurRad="38100" dist="38100" dir="2700000" algn="tl">
                    <a:srgbClr val="000000"/>
                  </a:outerShdw>
                </a:effectLst>
                <a:latin typeface="Helvetica" charset="0"/>
              </a:endParaRPr>
            </a:p>
          </p:txBody>
        </p:sp>
        <p:sp>
          <p:nvSpPr>
            <p:cNvPr id="56670" name="Line 350"/>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671" name="Rectangle 351"/>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672" name="AutoShape 352"/>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673" name="Rectangle 353"/>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74" name="Rectangle 354"/>
            <p:cNvSpPr>
              <a:spLocks noChangeArrowheads="1"/>
            </p:cNvSpPr>
            <p:nvPr/>
          </p:nvSpPr>
          <p:spPr bwMode="auto">
            <a:xfrm>
              <a:off x="1223" y="2982"/>
              <a:ext cx="873"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CAPTIVITY</a:t>
              </a:r>
              <a:endParaRPr lang="en-US" sz="2800" b="1" u="none">
                <a:effectLst>
                  <a:outerShdw blurRad="38100" dist="38100" dir="2700000" algn="tl">
                    <a:srgbClr val="000000"/>
                  </a:outerShdw>
                </a:effectLst>
                <a:latin typeface="Helvetica" charset="0"/>
              </a:endParaRPr>
            </a:p>
          </p:txBody>
        </p:sp>
        <p:sp>
          <p:nvSpPr>
            <p:cNvPr id="56675" name="Line 355"/>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676" name="Line 356"/>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677" name="Rectangle 357"/>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56678" name="AutoShape 358"/>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79" name="Rectangle 359"/>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680" name="Rectangle 360"/>
            <p:cNvSpPr>
              <a:spLocks noChangeArrowheads="1"/>
            </p:cNvSpPr>
            <p:nvPr/>
          </p:nvSpPr>
          <p:spPr bwMode="auto">
            <a:xfrm>
              <a:off x="1460" y="3168"/>
              <a:ext cx="745"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SILENCE</a:t>
              </a:r>
              <a:endParaRPr lang="en-US" sz="2800" b="1" u="none">
                <a:effectLst>
                  <a:outerShdw blurRad="38100" dist="38100" dir="2700000" algn="tl">
                    <a:srgbClr val="000000"/>
                  </a:outerShdw>
                </a:effectLst>
                <a:latin typeface="Helvetica" charset="0"/>
              </a:endParaRPr>
            </a:p>
          </p:txBody>
        </p:sp>
        <p:sp>
          <p:nvSpPr>
            <p:cNvPr id="56681" name="Line 361"/>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682" name="Line 362"/>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683" name="Rectangle 363"/>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56684" name="AutoShape 364"/>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685" name="Rectangle 365"/>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56686" name="Group 366"/>
            <p:cNvGrpSpPr>
              <a:grpSpLocks/>
            </p:cNvGrpSpPr>
            <p:nvPr/>
          </p:nvGrpSpPr>
          <p:grpSpPr bwMode="auto">
            <a:xfrm>
              <a:off x="1686" y="3356"/>
              <a:ext cx="762" cy="280"/>
              <a:chOff x="2996" y="3101"/>
              <a:chExt cx="762" cy="280"/>
            </a:xfrm>
          </p:grpSpPr>
          <p:sp>
            <p:nvSpPr>
              <p:cNvPr id="56687" name="Rectangle 367"/>
              <p:cNvSpPr>
                <a:spLocks noChangeArrowheads="1"/>
              </p:cNvSpPr>
              <p:nvPr/>
            </p:nvSpPr>
            <p:spPr bwMode="auto">
              <a:xfrm>
                <a:off x="3063" y="3112"/>
                <a:ext cx="186" cy="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800" b="1" u="none">
                    <a:solidFill>
                      <a:schemeClr val="accent1"/>
                    </a:solidFill>
                    <a:latin typeface="Helvetica" charset="0"/>
                  </a:rPr>
                  <a:t>   </a:t>
                </a:r>
                <a:endParaRPr lang="en-US" sz="4000" b="1" u="none">
                  <a:solidFill>
                    <a:schemeClr val="accent1"/>
                  </a:solidFill>
                  <a:effectLst>
                    <a:outerShdw blurRad="38100" dist="38100" dir="2700000" algn="tl">
                      <a:srgbClr val="000000"/>
                    </a:outerShdw>
                  </a:effectLst>
                  <a:latin typeface="Helvetica" charset="0"/>
                </a:endParaRPr>
              </a:p>
            </p:txBody>
          </p:sp>
          <p:sp>
            <p:nvSpPr>
              <p:cNvPr id="56688" name="Rectangle 368"/>
              <p:cNvSpPr>
                <a:spLocks noChangeArrowheads="1"/>
              </p:cNvSpPr>
              <p:nvPr/>
            </p:nvSpPr>
            <p:spPr bwMode="auto">
              <a:xfrm>
                <a:off x="2996" y="3101"/>
                <a:ext cx="762" cy="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u="none">
                    <a:solidFill>
                      <a:schemeClr val="accent1"/>
                    </a:solidFill>
                    <a:latin typeface="Helvetica" charset="0"/>
                  </a:rPr>
                  <a:t>JESUS</a:t>
                </a:r>
                <a:endParaRPr lang="en-US" sz="4000" b="1" u="none">
                  <a:solidFill>
                    <a:schemeClr val="accent1"/>
                  </a:solidFill>
                  <a:effectLst>
                    <a:outerShdw blurRad="38100" dist="38100" dir="2700000" algn="tl">
                      <a:srgbClr val="000000"/>
                    </a:outerShdw>
                  </a:effectLst>
                  <a:latin typeface="Helvetica" charset="0"/>
                </a:endParaRPr>
              </a:p>
            </p:txBody>
          </p:sp>
        </p:grpSp>
        <p:sp>
          <p:nvSpPr>
            <p:cNvPr id="56689" name="Line 369"/>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690" name="Line 370"/>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56325" name="AutoShape 5"/>
          <p:cNvSpPr>
            <a:spLocks noChangeArrowheads="1"/>
          </p:cNvSpPr>
          <p:nvPr/>
        </p:nvSpPr>
        <p:spPr bwMode="auto">
          <a:xfrm rot="10800000">
            <a:off x="5886450" y="1143000"/>
            <a:ext cx="476250" cy="476250"/>
          </a:xfrm>
          <a:prstGeom prst="rtTriangle">
            <a:avLst/>
          </a:prstGeom>
          <a:solidFill>
            <a:srgbClr val="565656"/>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28" name="AutoShape 8"/>
          <p:cNvSpPr>
            <a:spLocks noChangeArrowheads="1"/>
          </p:cNvSpPr>
          <p:nvPr/>
        </p:nvSpPr>
        <p:spPr bwMode="auto">
          <a:xfrm rot="16200000">
            <a:off x="2997200" y="1435100"/>
            <a:ext cx="273050" cy="120650"/>
          </a:xfrm>
          <a:prstGeom prst="rightArrow">
            <a:avLst>
              <a:gd name="adj1" fmla="val 50000"/>
              <a:gd name="adj2" fmla="val 113168"/>
            </a:avLst>
          </a:prstGeom>
          <a:noFill/>
          <a:ln w="12700">
            <a:solidFill>
              <a:srgbClr val="51515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32" name="Rectangle 1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u="none">
                <a:solidFill>
                  <a:schemeClr val="tx2"/>
                </a:solidFill>
                <a:latin typeface="Times" charset="0"/>
              </a:rPr>
              <a:t>7</a:t>
            </a:r>
          </a:p>
        </p:txBody>
      </p:sp>
      <p:sp>
        <p:nvSpPr>
          <p:cNvPr id="56333" name="Line 13"/>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56480" name="Text Box 160"/>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latin typeface="Comic Sans MS" charset="0"/>
              </a:rPr>
              <a:t> </a:t>
            </a:r>
          </a:p>
        </p:txBody>
      </p:sp>
      <p:sp>
        <p:nvSpPr>
          <p:cNvPr id="56482" name="Text Box 162"/>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56484" name="Text Box 164"/>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63</a:t>
            </a:r>
          </a:p>
        </p:txBody>
      </p:sp>
      <p:grpSp>
        <p:nvGrpSpPr>
          <p:cNvPr id="56757" name="Group 437"/>
          <p:cNvGrpSpPr>
            <a:grpSpLocks/>
          </p:cNvGrpSpPr>
          <p:nvPr/>
        </p:nvGrpSpPr>
        <p:grpSpPr bwMode="auto">
          <a:xfrm>
            <a:off x="2849563" y="1458913"/>
            <a:ext cx="4378325" cy="3598862"/>
            <a:chOff x="279" y="1788"/>
            <a:chExt cx="2759" cy="2267"/>
          </a:xfrm>
        </p:grpSpPr>
        <p:sp>
          <p:nvSpPr>
            <p:cNvPr id="56758"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759" name="Rectangle 439"/>
            <p:cNvSpPr>
              <a:spLocks noChangeArrowheads="1"/>
            </p:cNvSpPr>
            <p:nvPr/>
          </p:nvSpPr>
          <p:spPr bwMode="auto">
            <a:xfrm>
              <a:off x="450" y="1822"/>
              <a:ext cx="57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u="none">
                  <a:solidFill>
                    <a:srgbClr val="790015"/>
                  </a:solidFill>
                  <a:latin typeface="Times" charset="0"/>
                </a:rPr>
                <a:t>ABRAHAM</a:t>
              </a:r>
              <a:endParaRPr lang="en-US" sz="2000" u="none">
                <a:effectLst>
                  <a:outerShdw blurRad="38100" dist="38100" dir="2700000" algn="tl">
                    <a:srgbClr val="000000"/>
                  </a:outerShdw>
                </a:effectLst>
                <a:latin typeface="Times" charset="0"/>
              </a:endParaRPr>
            </a:p>
          </p:txBody>
        </p:sp>
        <p:sp>
          <p:nvSpPr>
            <p:cNvPr id="56760"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761"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762"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763" name="Rectangle 443"/>
            <p:cNvSpPr>
              <a:spLocks noChangeArrowheads="1"/>
            </p:cNvSpPr>
            <p:nvPr/>
          </p:nvSpPr>
          <p:spPr bwMode="auto">
            <a:xfrm>
              <a:off x="279" y="1790"/>
              <a:ext cx="740"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u="none">
                  <a:solidFill>
                    <a:srgbClr val="790015"/>
                  </a:solidFill>
                  <a:latin typeface="Helvetica" charset="0"/>
                </a:rPr>
                <a:t>  </a:t>
              </a:r>
              <a:r>
                <a:rPr lang="en-US" b="1" u="none">
                  <a:solidFill>
                    <a:srgbClr val="790015"/>
                  </a:solidFill>
                  <a:latin typeface="Helvetica" charset="0"/>
                </a:rPr>
                <a:t>CHIIJIIPHE</a:t>
              </a:r>
              <a:r>
                <a:rPr lang="en-US" sz="1400" b="1" u="none">
                  <a:solidFill>
                    <a:srgbClr val="790015"/>
                  </a:solidFill>
                  <a:latin typeface="Helvetica" charset="0"/>
                </a:rPr>
                <a:t> </a:t>
              </a:r>
              <a:r>
                <a:rPr lang="en-US" b="1" u="none">
                  <a:solidFill>
                    <a:srgbClr val="790015"/>
                  </a:solidFill>
                  <a:latin typeface="Helvetica" charset="0"/>
                </a:rPr>
                <a:t>KOSO</a:t>
              </a:r>
              <a:endParaRPr lang="en-US" sz="1600" b="1" u="none">
                <a:effectLst>
                  <a:outerShdw blurRad="38100" dist="38100" dir="2700000" algn="tl">
                    <a:srgbClr val="000000"/>
                  </a:outerShdw>
                </a:effectLst>
                <a:latin typeface="Helvetica" charset="0"/>
              </a:endParaRPr>
            </a:p>
          </p:txBody>
        </p:sp>
        <p:sp>
          <p:nvSpPr>
            <p:cNvPr id="56764"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765"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766"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767" name="Rectangle 447"/>
            <p:cNvSpPr>
              <a:spLocks noChangeArrowheads="1"/>
            </p:cNvSpPr>
            <p:nvPr/>
          </p:nvSpPr>
          <p:spPr bwMode="auto">
            <a:xfrm>
              <a:off x="593" y="1997"/>
              <a:ext cx="57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u="none">
                  <a:solidFill>
                    <a:srgbClr val="790015"/>
                  </a:solidFill>
                  <a:latin typeface="Times" charset="0"/>
                </a:rPr>
                <a:t>ABRAHAM</a:t>
              </a:r>
              <a:endParaRPr lang="en-US" sz="2000" u="none">
                <a:effectLst>
                  <a:outerShdw blurRad="38100" dist="38100" dir="2700000" algn="tl">
                    <a:srgbClr val="000000"/>
                  </a:outerShdw>
                </a:effectLst>
                <a:latin typeface="Times" charset="0"/>
              </a:endParaRPr>
            </a:p>
          </p:txBody>
        </p:sp>
        <p:sp>
          <p:nvSpPr>
            <p:cNvPr id="56768"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769"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770"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771" name="Rectangle 451"/>
            <p:cNvSpPr>
              <a:spLocks noChangeArrowheads="1"/>
            </p:cNvSpPr>
            <p:nvPr/>
          </p:nvSpPr>
          <p:spPr bwMode="auto">
            <a:xfrm>
              <a:off x="467" y="1957"/>
              <a:ext cx="641"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u="none">
                  <a:solidFill>
                    <a:srgbClr val="790015"/>
                  </a:solidFill>
                  <a:latin typeface="Helvetica" charset="0"/>
                </a:rPr>
                <a:t>  ABRAHAM</a:t>
              </a:r>
              <a:endParaRPr lang="en-US" sz="2000" b="1" u="none">
                <a:effectLst>
                  <a:outerShdw blurRad="38100" dist="38100" dir="2700000" algn="tl">
                    <a:srgbClr val="000000"/>
                  </a:outerShdw>
                </a:effectLst>
                <a:latin typeface="Helvetica" charset="0"/>
              </a:endParaRPr>
            </a:p>
          </p:txBody>
        </p:sp>
        <p:sp>
          <p:nvSpPr>
            <p:cNvPr id="56772"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773"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774"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775" name="Rectangle 455"/>
            <p:cNvSpPr>
              <a:spLocks noChangeArrowheads="1"/>
            </p:cNvSpPr>
            <p:nvPr/>
          </p:nvSpPr>
          <p:spPr bwMode="auto">
            <a:xfrm>
              <a:off x="736" y="2158"/>
              <a:ext cx="574"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u="none">
                  <a:solidFill>
                    <a:srgbClr val="790015"/>
                  </a:solidFill>
                  <a:latin typeface="Times" charset="0"/>
                </a:rPr>
                <a:t>ABRAHAM</a:t>
              </a:r>
              <a:endParaRPr lang="en-US" sz="2000" u="none">
                <a:effectLst>
                  <a:outerShdw blurRad="38100" dist="38100" dir="2700000" algn="tl">
                    <a:srgbClr val="000000"/>
                  </a:outerShdw>
                </a:effectLst>
                <a:latin typeface="Times" charset="0"/>
              </a:endParaRPr>
            </a:p>
          </p:txBody>
        </p:sp>
        <p:sp>
          <p:nvSpPr>
            <p:cNvPr id="56776"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777"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778"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779" name="Rectangle 459"/>
            <p:cNvSpPr>
              <a:spLocks noChangeArrowheads="1"/>
            </p:cNvSpPr>
            <p:nvPr/>
          </p:nvSpPr>
          <p:spPr bwMode="auto">
            <a:xfrm>
              <a:off x="650" y="2126"/>
              <a:ext cx="54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u="none">
                  <a:solidFill>
                    <a:srgbClr val="790015"/>
                  </a:solidFill>
                  <a:latin typeface="Helvetica" charset="0"/>
                </a:rPr>
                <a:t>   JOSEPH</a:t>
              </a:r>
              <a:endParaRPr lang="en-US" sz="2000" b="1" u="none">
                <a:effectLst>
                  <a:outerShdw blurRad="38100" dist="38100" dir="2700000" algn="tl">
                    <a:srgbClr val="000000"/>
                  </a:outerShdw>
                </a:effectLst>
                <a:latin typeface="Helvetica" charset="0"/>
              </a:endParaRPr>
            </a:p>
          </p:txBody>
        </p:sp>
        <p:sp>
          <p:nvSpPr>
            <p:cNvPr id="56780"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781"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782"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783"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784"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785" name="Rectangle 465"/>
            <p:cNvSpPr>
              <a:spLocks noChangeArrowheads="1"/>
            </p:cNvSpPr>
            <p:nvPr/>
          </p:nvSpPr>
          <p:spPr bwMode="auto">
            <a:xfrm>
              <a:off x="858" y="2287"/>
              <a:ext cx="49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u="none">
                  <a:solidFill>
                    <a:srgbClr val="790015"/>
                  </a:solidFill>
                  <a:latin typeface="Helvetica" charset="0"/>
                </a:rPr>
                <a:t>   MOSES</a:t>
              </a:r>
              <a:endParaRPr lang="en-US" sz="2000" b="1" u="none">
                <a:effectLst>
                  <a:outerShdw blurRad="38100" dist="38100" dir="2700000" algn="tl">
                    <a:srgbClr val="000000"/>
                  </a:outerShdw>
                </a:effectLst>
                <a:latin typeface="Helvetica" charset="0"/>
              </a:endParaRPr>
            </a:p>
          </p:txBody>
        </p:sp>
        <p:sp>
          <p:nvSpPr>
            <p:cNvPr id="56786"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787"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788"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789"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790"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791" name="Rectangle 471"/>
            <p:cNvSpPr>
              <a:spLocks noChangeArrowheads="1"/>
            </p:cNvSpPr>
            <p:nvPr/>
          </p:nvSpPr>
          <p:spPr bwMode="auto">
            <a:xfrm>
              <a:off x="957" y="2462"/>
              <a:ext cx="560"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u="none">
                  <a:solidFill>
                    <a:srgbClr val="790015"/>
                  </a:solidFill>
                  <a:latin typeface="Helvetica" charset="0"/>
                </a:rPr>
                <a:t>   JOSHUA</a:t>
              </a:r>
              <a:endParaRPr lang="en-US" sz="2000" b="1" u="none">
                <a:effectLst>
                  <a:outerShdw blurRad="38100" dist="38100" dir="2700000" algn="tl">
                    <a:srgbClr val="000000"/>
                  </a:outerShdw>
                </a:effectLst>
                <a:latin typeface="Helvetica" charset="0"/>
              </a:endParaRPr>
            </a:p>
          </p:txBody>
        </p:sp>
        <p:sp>
          <p:nvSpPr>
            <p:cNvPr id="56792"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793"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794"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56795"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796" name="Rectangle 476"/>
            <p:cNvSpPr>
              <a:spLocks noChangeArrowheads="1"/>
            </p:cNvSpPr>
            <p:nvPr/>
          </p:nvSpPr>
          <p:spPr bwMode="auto">
            <a:xfrm>
              <a:off x="968" y="2624"/>
              <a:ext cx="818"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u="none">
                  <a:solidFill>
                    <a:srgbClr val="790015"/>
                  </a:solidFill>
                  <a:latin typeface="Helvetica" charset="0"/>
                </a:rPr>
                <a:t>   </a:t>
              </a:r>
              <a:r>
                <a:rPr lang="en-US" sz="1200" b="1" u="none">
                  <a:solidFill>
                    <a:srgbClr val="790015"/>
                  </a:solidFill>
                  <a:latin typeface="Helvetica" charset="0"/>
                </a:rPr>
                <a:t>AMAZHI</a:t>
              </a:r>
              <a:r>
                <a:rPr lang="en-US" sz="1400" b="1" u="none">
                  <a:solidFill>
                    <a:srgbClr val="790015"/>
                  </a:solidFill>
                  <a:latin typeface="Helvetica" charset="0"/>
                </a:rPr>
                <a:t> </a:t>
              </a:r>
              <a:r>
                <a:rPr lang="en-US" sz="1200" b="1" u="none">
                  <a:solidFill>
                    <a:srgbClr val="790015"/>
                  </a:solidFill>
                  <a:latin typeface="Helvetica" charset="0"/>
                </a:rPr>
                <a:t>CHIILU</a:t>
              </a:r>
              <a:endParaRPr lang="en-US" sz="1800" b="1" u="none">
                <a:effectLst>
                  <a:outerShdw blurRad="38100" dist="38100" dir="2700000" algn="tl">
                    <a:srgbClr val="000000"/>
                  </a:outerShdw>
                </a:effectLst>
                <a:latin typeface="Helvetica" charset="0"/>
              </a:endParaRPr>
            </a:p>
          </p:txBody>
        </p:sp>
        <p:sp>
          <p:nvSpPr>
            <p:cNvPr id="56797"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798"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56799"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800"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801" name="Rectangle 481"/>
            <p:cNvSpPr>
              <a:spLocks noChangeArrowheads="1"/>
            </p:cNvSpPr>
            <p:nvPr/>
          </p:nvSpPr>
          <p:spPr bwMode="auto">
            <a:xfrm>
              <a:off x="1134" y="2807"/>
              <a:ext cx="803"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u="none">
                  <a:solidFill>
                    <a:srgbClr val="790015"/>
                  </a:solidFill>
                  <a:latin typeface="Helvetica" charset="0"/>
                </a:rPr>
                <a:t>   MOVU CHILU</a:t>
              </a:r>
              <a:endParaRPr lang="en-US" sz="2000" b="1" u="none">
                <a:effectLst>
                  <a:outerShdw blurRad="38100" dist="38100" dir="2700000" algn="tl">
                    <a:srgbClr val="000000"/>
                  </a:outerShdw>
                </a:effectLst>
                <a:latin typeface="Helvetica" charset="0"/>
              </a:endParaRPr>
            </a:p>
          </p:txBody>
        </p:sp>
        <p:sp>
          <p:nvSpPr>
            <p:cNvPr id="56802"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803"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804"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805"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806" name="Rectangle 486"/>
            <p:cNvSpPr>
              <a:spLocks noChangeArrowheads="1"/>
            </p:cNvSpPr>
            <p:nvPr/>
          </p:nvSpPr>
          <p:spPr bwMode="auto">
            <a:xfrm>
              <a:off x="1238" y="2982"/>
              <a:ext cx="843"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u="none">
                  <a:solidFill>
                    <a:srgbClr val="790015"/>
                  </a:solidFill>
                  <a:latin typeface="Helvetica" charset="0"/>
                </a:rPr>
                <a:t>   </a:t>
              </a:r>
              <a:r>
                <a:rPr lang="en-US" b="1" u="none">
                  <a:solidFill>
                    <a:srgbClr val="790015"/>
                  </a:solidFill>
                  <a:latin typeface="Helvetica" charset="0"/>
                </a:rPr>
                <a:t>CHIILI</a:t>
              </a:r>
              <a:r>
                <a:rPr lang="en-US" sz="1400" b="1" u="none">
                  <a:solidFill>
                    <a:srgbClr val="790015"/>
                  </a:solidFill>
                  <a:latin typeface="Helvetica" charset="0"/>
                </a:rPr>
                <a:t> </a:t>
              </a:r>
              <a:r>
                <a:rPr lang="en-US" sz="800" b="1" u="none">
                  <a:solidFill>
                    <a:srgbClr val="790015"/>
                  </a:solidFill>
                  <a:latin typeface="Helvetica" charset="0"/>
                </a:rPr>
                <a:t>KOSO</a:t>
              </a:r>
              <a:r>
                <a:rPr lang="en-US" sz="1400" b="1" u="none">
                  <a:solidFill>
                    <a:srgbClr val="790015"/>
                  </a:solidFill>
                  <a:latin typeface="Helvetica" charset="0"/>
                </a:rPr>
                <a:t> </a:t>
              </a:r>
              <a:r>
                <a:rPr lang="en-US" b="1" u="none">
                  <a:solidFill>
                    <a:srgbClr val="790015"/>
                  </a:solidFill>
                  <a:latin typeface="Helvetica" charset="0"/>
                </a:rPr>
                <a:t>CHIILU</a:t>
              </a:r>
              <a:endParaRPr lang="en-US" sz="1600" b="1" u="none">
                <a:effectLst>
                  <a:outerShdw blurRad="38100" dist="38100" dir="2700000" algn="tl">
                    <a:srgbClr val="000000"/>
                  </a:outerShdw>
                </a:effectLst>
                <a:latin typeface="Helvetica" charset="0"/>
              </a:endParaRPr>
            </a:p>
          </p:txBody>
        </p:sp>
        <p:sp>
          <p:nvSpPr>
            <p:cNvPr id="56807"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808"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809" name="Rectangle 489"/>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56810"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811"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812" name="Rectangle 492"/>
            <p:cNvSpPr>
              <a:spLocks noChangeArrowheads="1"/>
            </p:cNvSpPr>
            <p:nvPr/>
          </p:nvSpPr>
          <p:spPr bwMode="auto">
            <a:xfrm>
              <a:off x="1452" y="3168"/>
              <a:ext cx="763"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u="none">
                  <a:solidFill>
                    <a:srgbClr val="790015"/>
                  </a:solidFill>
                  <a:latin typeface="Helvetica" charset="0"/>
                </a:rPr>
                <a:t>   </a:t>
              </a:r>
              <a:r>
                <a:rPr lang="en-US" sz="1200" b="1" u="none">
                  <a:solidFill>
                    <a:srgbClr val="790015"/>
                  </a:solidFill>
                  <a:latin typeface="Helvetica" charset="0"/>
                </a:rPr>
                <a:t>MAKRA</a:t>
              </a:r>
              <a:r>
                <a:rPr lang="en-US" sz="1400" b="1" u="none">
                  <a:solidFill>
                    <a:srgbClr val="790015"/>
                  </a:solidFill>
                  <a:latin typeface="Helvetica" charset="0"/>
                </a:rPr>
                <a:t> </a:t>
              </a:r>
              <a:r>
                <a:rPr lang="en-US" sz="1200" b="1" u="none">
                  <a:solidFill>
                    <a:srgbClr val="790015"/>
                  </a:solidFill>
                  <a:latin typeface="Helvetica" charset="0"/>
                </a:rPr>
                <a:t>KOBU</a:t>
              </a:r>
              <a:endParaRPr lang="en-US" sz="1800" b="1" u="none">
                <a:effectLst>
                  <a:outerShdw blurRad="38100" dist="38100" dir="2700000" algn="tl">
                    <a:srgbClr val="000000"/>
                  </a:outerShdw>
                </a:effectLst>
                <a:latin typeface="Helvetica" charset="0"/>
              </a:endParaRPr>
            </a:p>
          </p:txBody>
        </p:sp>
        <p:sp>
          <p:nvSpPr>
            <p:cNvPr id="56813"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814"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815" name="Rectangle 495"/>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56816" name="AutoShape 496"/>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817" name="Rectangle 497"/>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56818" name="Group 498"/>
            <p:cNvGrpSpPr>
              <a:grpSpLocks/>
            </p:cNvGrpSpPr>
            <p:nvPr/>
          </p:nvGrpSpPr>
          <p:grpSpPr bwMode="auto">
            <a:xfrm>
              <a:off x="1779" y="3356"/>
              <a:ext cx="509" cy="240"/>
              <a:chOff x="3089" y="3101"/>
              <a:chExt cx="509" cy="240"/>
            </a:xfrm>
          </p:grpSpPr>
          <p:sp>
            <p:nvSpPr>
              <p:cNvPr id="56819" name="Rectangle 499"/>
              <p:cNvSpPr>
                <a:spLocks noChangeArrowheads="1"/>
              </p:cNvSpPr>
              <p:nvPr/>
            </p:nvSpPr>
            <p:spPr bwMode="auto">
              <a:xfrm>
                <a:off x="3089" y="3112"/>
                <a:ext cx="132"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000" b="1" u="none">
                    <a:solidFill>
                      <a:schemeClr val="accent1"/>
                    </a:solidFill>
                    <a:latin typeface="Helvetica" charset="0"/>
                  </a:rPr>
                  <a:t>   </a:t>
                </a:r>
                <a:endParaRPr lang="en-US" sz="3200" b="1" u="none">
                  <a:solidFill>
                    <a:schemeClr val="accent1"/>
                  </a:solidFill>
                  <a:effectLst>
                    <a:outerShdw blurRad="38100" dist="38100" dir="2700000" algn="tl">
                      <a:srgbClr val="000000"/>
                    </a:outerShdw>
                  </a:effectLst>
                  <a:latin typeface="Helvetica" charset="0"/>
                </a:endParaRPr>
              </a:p>
            </p:txBody>
          </p:sp>
          <p:sp>
            <p:nvSpPr>
              <p:cNvPr id="56820" name="Rectangle 500"/>
              <p:cNvSpPr>
                <a:spLocks noChangeArrowheads="1"/>
              </p:cNvSpPr>
              <p:nvPr/>
            </p:nvSpPr>
            <p:spPr bwMode="auto">
              <a:xfrm>
                <a:off x="3154" y="3101"/>
                <a:ext cx="444"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500" b="1" u="none">
                    <a:solidFill>
                      <a:schemeClr val="accent1"/>
                    </a:solidFill>
                    <a:latin typeface="Helvetica" charset="0"/>
                  </a:rPr>
                  <a:t>JISU</a:t>
                </a:r>
                <a:endParaRPr lang="en-US" sz="3600" b="1" u="none">
                  <a:solidFill>
                    <a:schemeClr val="accent1"/>
                  </a:solidFill>
                  <a:effectLst>
                    <a:outerShdw blurRad="38100" dist="38100" dir="2700000" algn="tl">
                      <a:srgbClr val="000000"/>
                    </a:outerShdw>
                  </a:effectLst>
                  <a:latin typeface="Helvetica" charset="0"/>
                </a:endParaRPr>
              </a:p>
            </p:txBody>
          </p:sp>
        </p:grpSp>
        <p:sp>
          <p:nvSpPr>
            <p:cNvPr id="56821"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822"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56491" name="Picture 17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03788" y="1063625"/>
            <a:ext cx="2527300" cy="2408238"/>
          </a:xfrm>
          <a:prstGeom prst="rect">
            <a:avLst/>
          </a:prstGeom>
          <a:noFill/>
          <a:extLst>
            <a:ext uri="{909E8E84-426E-40dd-AFC4-6F175D3DCCD1}">
              <a14:hiddenFill xmlns:a14="http://schemas.microsoft.com/office/drawing/2010/main" xmlns="">
                <a:solidFill>
                  <a:srgbClr val="FFFFFF"/>
                </a:solidFill>
              </a14:hiddenFill>
            </a:ext>
          </a:extLst>
        </p:spPr>
      </p:pic>
      <p:pic>
        <p:nvPicPr>
          <p:cNvPr id="56488" name="Picture 16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2075" y="1843088"/>
            <a:ext cx="2433638" cy="1666875"/>
          </a:xfrm>
          <a:prstGeom prst="rect">
            <a:avLst/>
          </a:prstGeom>
          <a:noFill/>
          <a:extLst>
            <a:ext uri="{909E8E84-426E-40dd-AFC4-6F175D3DCCD1}">
              <a14:hiddenFill xmlns:a14="http://schemas.microsoft.com/office/drawing/2010/main" xmlns="">
                <a:solidFill>
                  <a:srgbClr val="FFFFFF"/>
                </a:solidFill>
              </a14:hiddenFill>
            </a:ext>
          </a:extLst>
        </p:spPr>
      </p:pic>
      <p:pic>
        <p:nvPicPr>
          <p:cNvPr id="56487" name="Picture 16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73750" y="2843213"/>
            <a:ext cx="1290638" cy="2087562"/>
          </a:xfrm>
          <a:prstGeom prst="rect">
            <a:avLst/>
          </a:prstGeom>
          <a:noFill/>
          <a:extLst>
            <a:ext uri="{909E8E84-426E-40dd-AFC4-6F175D3DCCD1}">
              <a14:hiddenFill xmlns:a14="http://schemas.microsoft.com/office/drawing/2010/main" xmlns="">
                <a:solidFill>
                  <a:srgbClr val="FFFFFF"/>
                </a:solidFill>
              </a14:hiddenFill>
            </a:ext>
          </a:extLst>
        </p:spPr>
      </p:pic>
      <p:pic>
        <p:nvPicPr>
          <p:cNvPr id="56486" name="Picture 16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97150" y="3351213"/>
            <a:ext cx="2852738" cy="12827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afterEffect">
                                  <p:stCondLst>
                                    <p:cond delay="2000"/>
                                  </p:stCondLst>
                                  <p:childTnLst>
                                    <p:animEffect transition="out" filter="dissolve">
                                      <p:cBhvr>
                                        <p:cTn id="6" dur="500"/>
                                        <p:tgtEl>
                                          <p:spTgt spid="56757"/>
                                        </p:tgtEl>
                                      </p:cBhvr>
                                    </p:animEffect>
                                    <p:set>
                                      <p:cBhvr>
                                        <p:cTn id="7" dur="1" fill="hold">
                                          <p:stCondLst>
                                            <p:cond delay="499"/>
                                          </p:stCondLst>
                                        </p:cTn>
                                        <p:tgtEl>
                                          <p:spTgt spid="56757"/>
                                        </p:tgtEl>
                                        <p:attrNameLst>
                                          <p:attrName>style.visibility</p:attrName>
                                        </p:attrNameLst>
                                      </p:cBhvr>
                                      <p:to>
                                        <p:strVal val="hidden"/>
                                      </p:to>
                                    </p:set>
                                  </p:childTnLst>
                                </p:cTn>
                              </p:par>
                            </p:childTnLst>
                          </p:cTn>
                        </p:par>
                        <p:par>
                          <p:cTn id="8" fill="hold" nodeType="afterGroup">
                            <p:stCondLst>
                              <p:cond delay="2500"/>
                            </p:stCondLst>
                            <p:childTnLst>
                              <p:par>
                                <p:cTn id="9" presetID="1" presetClass="entr" presetSubtype="0" fill="hold" nodeType="afterEffect">
                                  <p:stCondLst>
                                    <p:cond delay="0"/>
                                  </p:stCondLst>
                                  <p:childTnLst>
                                    <p:set>
                                      <p:cBhvr>
                                        <p:cTn id="10" dur="1" fill="hold">
                                          <p:stCondLst>
                                            <p:cond delay="499"/>
                                          </p:stCondLst>
                                        </p:cTn>
                                        <p:tgtEl>
                                          <p:spTgt spid="56488"/>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nodeType="afterEffect">
                                  <p:stCondLst>
                                    <p:cond delay="0"/>
                                  </p:stCondLst>
                                  <p:childTnLst>
                                    <p:set>
                                      <p:cBhvr>
                                        <p:cTn id="13" dur="1" fill="hold">
                                          <p:stCondLst>
                                            <p:cond delay="499"/>
                                          </p:stCondLst>
                                        </p:cTn>
                                        <p:tgtEl>
                                          <p:spTgt spid="56486"/>
                                        </p:tgtEl>
                                        <p:attrNameLst>
                                          <p:attrName>style.visibility</p:attrName>
                                        </p:attrNameLst>
                                      </p:cBhvr>
                                      <p:to>
                                        <p:strVal val="visible"/>
                                      </p:to>
                                    </p:set>
                                  </p:childTnLst>
                                </p:cTn>
                              </p:par>
                            </p:childTnLst>
                          </p:cTn>
                        </p:par>
                        <p:par>
                          <p:cTn id="14" fill="hold" nodeType="afterGroup">
                            <p:stCondLst>
                              <p:cond delay="3500"/>
                            </p:stCondLst>
                            <p:childTnLst>
                              <p:par>
                                <p:cTn id="15" presetID="1" presetClass="entr" presetSubtype="0" fill="hold" nodeType="afterEffect">
                                  <p:stCondLst>
                                    <p:cond delay="0"/>
                                  </p:stCondLst>
                                  <p:childTnLst>
                                    <p:set>
                                      <p:cBhvr>
                                        <p:cTn id="16" dur="1" fill="hold">
                                          <p:stCondLst>
                                            <p:cond delay="499"/>
                                          </p:stCondLst>
                                        </p:cTn>
                                        <p:tgtEl>
                                          <p:spTgt spid="56491"/>
                                        </p:tgtEl>
                                        <p:attrNameLst>
                                          <p:attrName>style.visibility</p:attrName>
                                        </p:attrNameLst>
                                      </p:cBhvr>
                                      <p:to>
                                        <p:strVal val="visible"/>
                                      </p:to>
                                    </p:set>
                                  </p:childTnLst>
                                </p:cTn>
                              </p:par>
                            </p:childTnLst>
                          </p:cTn>
                        </p:par>
                        <p:par>
                          <p:cTn id="17" fill="hold" nodeType="afterGroup">
                            <p:stCondLst>
                              <p:cond delay="4000"/>
                            </p:stCondLst>
                            <p:childTnLst>
                              <p:par>
                                <p:cTn id="18" presetID="1" presetClass="entr" presetSubtype="0" fill="hold" nodeType="afterEffect">
                                  <p:stCondLst>
                                    <p:cond delay="0"/>
                                  </p:stCondLst>
                                  <p:childTnLst>
                                    <p:set>
                                      <p:cBhvr>
                                        <p:cTn id="19" dur="1" fill="hold">
                                          <p:stCondLst>
                                            <p:cond delay="499"/>
                                          </p:stCondLst>
                                        </p:cTn>
                                        <p:tgtEl>
                                          <p:spTgt spid="5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1213" y="609600"/>
            <a:ext cx="7569200" cy="5543550"/>
          </a:xfrm>
          <a:prstGeom prst="rect">
            <a:avLst/>
          </a:prstGeom>
          <a:noFill/>
          <a:ln w="5715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7349" name="Oval 5"/>
          <p:cNvSpPr>
            <a:spLocks noChangeArrowheads="1"/>
          </p:cNvSpPr>
          <p:nvPr/>
        </p:nvSpPr>
        <p:spPr bwMode="auto">
          <a:xfrm>
            <a:off x="3357563" y="2178050"/>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7350" name="Text Box 6"/>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latin typeface="Comic Sans MS" charset="0"/>
              </a:rPr>
              <a:t> </a:t>
            </a:r>
          </a:p>
        </p:txBody>
      </p:sp>
      <p:sp>
        <p:nvSpPr>
          <p:cNvPr id="57353" name="Text Box 9"/>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u="none">
              <a:solidFill>
                <a:srgbClr val="FFFFFF"/>
              </a:solidFill>
            </a:endParaRPr>
          </a:p>
        </p:txBody>
      </p:sp>
      <p:sp>
        <p:nvSpPr>
          <p:cNvPr id="57354" name="Text Box 10"/>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64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2625" y="573088"/>
            <a:ext cx="7607300" cy="5608637"/>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pic>
      <p:sp>
        <p:nvSpPr>
          <p:cNvPr id="58371" name="Rectangle 3"/>
          <p:cNvSpPr>
            <a:spLocks noChangeArrowheads="1"/>
          </p:cNvSpPr>
          <p:nvPr/>
        </p:nvSpPr>
        <p:spPr bwMode="auto">
          <a:xfrm>
            <a:off x="1600200" y="1316038"/>
            <a:ext cx="5961063" cy="5159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r>
              <a:rPr lang="en-US" sz="2800" i="1" u="none">
                <a:solidFill>
                  <a:schemeClr val="tx1"/>
                </a:solidFill>
                <a:latin typeface="Times" charset="0"/>
              </a:rPr>
              <a:t>C   </a:t>
            </a:r>
          </a:p>
        </p:txBody>
      </p:sp>
      <p:sp>
        <p:nvSpPr>
          <p:cNvPr id="58374" name="Line 6"/>
          <p:cNvSpPr>
            <a:spLocks noChangeShapeType="1"/>
          </p:cNvSpPr>
          <p:nvPr/>
        </p:nvSpPr>
        <p:spPr bwMode="auto">
          <a:xfrm>
            <a:off x="2128838" y="23749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58385" name="Text Box 17"/>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latin typeface="Comic Sans MS" charset="0"/>
              </a:rPr>
              <a:t> </a:t>
            </a:r>
          </a:p>
        </p:txBody>
      </p:sp>
      <p:sp>
        <p:nvSpPr>
          <p:cNvPr id="58387" name="Text Box 19"/>
          <p:cNvSpPr txBox="1">
            <a:spLocks noChangeArrowheads="1"/>
          </p:cNvSpPr>
          <p:nvPr/>
        </p:nvSpPr>
        <p:spPr bwMode="auto">
          <a:xfrm>
            <a:off x="8834438"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58388" name="Text Box 20"/>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u="none">
              <a:solidFill>
                <a:srgbClr val="FFFFFF"/>
              </a:solidFill>
            </a:endParaRPr>
          </a:p>
        </p:txBody>
      </p:sp>
      <p:sp>
        <p:nvSpPr>
          <p:cNvPr id="58389" name="Text Box 21"/>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65</a:t>
            </a:r>
          </a:p>
        </p:txBody>
      </p:sp>
      <p:sp>
        <p:nvSpPr>
          <p:cNvPr id="58390" name="Text Box 22"/>
          <p:cNvSpPr txBox="1">
            <a:spLocks noChangeArrowheads="1"/>
          </p:cNvSpPr>
          <p:nvPr/>
        </p:nvSpPr>
        <p:spPr bwMode="auto">
          <a:xfrm>
            <a:off x="3822700" y="5065713"/>
            <a:ext cx="4667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10</a:t>
            </a:r>
          </a:p>
        </p:txBody>
      </p:sp>
      <p:sp>
        <p:nvSpPr>
          <p:cNvPr id="58391" name="Text Box 23"/>
          <p:cNvSpPr txBox="1">
            <a:spLocks noChangeArrowheads="1"/>
          </p:cNvSpPr>
          <p:nvPr/>
        </p:nvSpPr>
        <p:spPr bwMode="auto">
          <a:xfrm>
            <a:off x="1943100" y="2133600"/>
            <a:ext cx="1231900"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CHIIJIIPHE KOSO</a:t>
            </a:r>
          </a:p>
        </p:txBody>
      </p:sp>
      <p:sp>
        <p:nvSpPr>
          <p:cNvPr id="58392" name="Text Box 24"/>
          <p:cNvSpPr txBox="1">
            <a:spLocks noChangeArrowheads="1"/>
          </p:cNvSpPr>
          <p:nvPr/>
        </p:nvSpPr>
        <p:spPr bwMode="auto">
          <a:xfrm>
            <a:off x="4210050" y="2138363"/>
            <a:ext cx="115252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AMAZHI CHIILU</a:t>
            </a:r>
          </a:p>
        </p:txBody>
      </p:sp>
      <p:sp>
        <p:nvSpPr>
          <p:cNvPr id="58393" name="Text Box 25"/>
          <p:cNvSpPr txBox="1">
            <a:spLocks noChangeArrowheads="1"/>
          </p:cNvSpPr>
          <p:nvPr/>
        </p:nvSpPr>
        <p:spPr bwMode="auto">
          <a:xfrm>
            <a:off x="4210050" y="2684463"/>
            <a:ext cx="115252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MOVU CHIILU</a:t>
            </a:r>
          </a:p>
        </p:txBody>
      </p:sp>
      <p:sp>
        <p:nvSpPr>
          <p:cNvPr id="58394" name="Text Box 26"/>
          <p:cNvSpPr txBox="1">
            <a:spLocks noChangeArrowheads="1"/>
          </p:cNvSpPr>
          <p:nvPr/>
        </p:nvSpPr>
        <p:spPr bwMode="auto">
          <a:xfrm>
            <a:off x="4057650" y="3230563"/>
            <a:ext cx="1458913"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CHIILI KOSO CHIILU</a:t>
            </a:r>
          </a:p>
        </p:txBody>
      </p:sp>
      <p:sp>
        <p:nvSpPr>
          <p:cNvPr id="58395" name="Text Box 27"/>
          <p:cNvSpPr txBox="1">
            <a:spLocks noChangeArrowheads="1"/>
          </p:cNvSpPr>
          <p:nvPr/>
        </p:nvSpPr>
        <p:spPr bwMode="auto">
          <a:xfrm>
            <a:off x="5289550" y="2138363"/>
            <a:ext cx="115252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MAKRA KOBU</a:t>
            </a:r>
          </a:p>
        </p:txBody>
      </p:sp>
      <p:sp>
        <p:nvSpPr>
          <p:cNvPr id="58396" name="Text Box 28"/>
          <p:cNvSpPr txBox="1">
            <a:spLocks noChangeArrowheads="1"/>
          </p:cNvSpPr>
          <p:nvPr/>
        </p:nvSpPr>
        <p:spPr bwMode="auto">
          <a:xfrm>
            <a:off x="6343650" y="2138363"/>
            <a:ext cx="115252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JISU</a:t>
            </a:r>
          </a:p>
        </p:txBody>
      </p:sp>
      <p:sp>
        <p:nvSpPr>
          <p:cNvPr id="58397" name="Text Box 29"/>
          <p:cNvSpPr txBox="1">
            <a:spLocks noChangeArrowheads="1"/>
          </p:cNvSpPr>
          <p:nvPr/>
        </p:nvSpPr>
        <p:spPr bwMode="auto">
          <a:xfrm>
            <a:off x="3213100" y="2146300"/>
            <a:ext cx="98107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ABRAHAM</a:t>
            </a:r>
          </a:p>
        </p:txBody>
      </p:sp>
      <p:sp>
        <p:nvSpPr>
          <p:cNvPr id="58398" name="Text Box 30"/>
          <p:cNvSpPr txBox="1">
            <a:spLocks noChangeArrowheads="1"/>
          </p:cNvSpPr>
          <p:nvPr/>
        </p:nvSpPr>
        <p:spPr bwMode="auto">
          <a:xfrm>
            <a:off x="3225800" y="2679700"/>
            <a:ext cx="98107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JOSEPH</a:t>
            </a:r>
          </a:p>
        </p:txBody>
      </p:sp>
      <p:sp>
        <p:nvSpPr>
          <p:cNvPr id="58399" name="Text Box 31"/>
          <p:cNvSpPr txBox="1">
            <a:spLocks noChangeArrowheads="1"/>
          </p:cNvSpPr>
          <p:nvPr/>
        </p:nvSpPr>
        <p:spPr bwMode="auto">
          <a:xfrm>
            <a:off x="3187700" y="3238500"/>
            <a:ext cx="98107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MOSES</a:t>
            </a:r>
          </a:p>
        </p:txBody>
      </p:sp>
      <p:sp>
        <p:nvSpPr>
          <p:cNvPr id="58400" name="Text Box 32"/>
          <p:cNvSpPr txBox="1">
            <a:spLocks noChangeArrowheads="1"/>
          </p:cNvSpPr>
          <p:nvPr/>
        </p:nvSpPr>
        <p:spPr bwMode="auto">
          <a:xfrm>
            <a:off x="3213100" y="3784600"/>
            <a:ext cx="98107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JOSHUA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grpId="0"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grpId="0"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grpId="0"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grpId="0"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grpId="0"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grpId="0"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P spid="58375" grpId="0" animBg="1"/>
      <p:bldP spid="58376" grpId="0" animBg="1"/>
      <p:bldP spid="58377" grpId="0" animBg="1"/>
      <p:bldP spid="58378" grpId="0" animBg="1"/>
      <p:bldP spid="58379" grpId="0" animBg="1"/>
      <p:bldP spid="58380" grpId="0" animBg="1"/>
      <p:bldP spid="58381" grpId="0" animBg="1"/>
      <p:bldP spid="58382" grpId="0" animBg="1"/>
      <p:bldP spid="5838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0"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2625" y="573088"/>
            <a:ext cx="7607300" cy="5608637"/>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pic>
      <p:sp>
        <p:nvSpPr>
          <p:cNvPr id="365571" name="Rectangle 3"/>
          <p:cNvSpPr>
            <a:spLocks noChangeArrowheads="1"/>
          </p:cNvSpPr>
          <p:nvPr/>
        </p:nvSpPr>
        <p:spPr bwMode="auto">
          <a:xfrm>
            <a:off x="1600200" y="1316038"/>
            <a:ext cx="5961063" cy="5159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r>
              <a:rPr lang="en-US" sz="2800" i="1" u="none">
                <a:solidFill>
                  <a:schemeClr val="tx1"/>
                </a:solidFill>
                <a:latin typeface="Times" charset="0"/>
              </a:rPr>
              <a:t>C   </a:t>
            </a:r>
          </a:p>
        </p:txBody>
      </p:sp>
      <p:sp>
        <p:nvSpPr>
          <p:cNvPr id="365572" name="Line 4"/>
          <p:cNvSpPr>
            <a:spLocks noChangeShapeType="1"/>
          </p:cNvSpPr>
          <p:nvPr/>
        </p:nvSpPr>
        <p:spPr bwMode="auto">
          <a:xfrm>
            <a:off x="2128838" y="23749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5573" name="Line 5"/>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5574" name="Line 6"/>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5575" name="Line 7"/>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5576" name="Line 8"/>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5577" name="Line 9"/>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5578" name="Line 10"/>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5579" name="Line 11"/>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5580" name="Line 12"/>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5581" name="Line 13"/>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65582" name="Text Box 14"/>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latin typeface="Comic Sans MS" charset="0"/>
              </a:rPr>
              <a:t> </a:t>
            </a:r>
          </a:p>
        </p:txBody>
      </p:sp>
      <p:sp>
        <p:nvSpPr>
          <p:cNvPr id="365583" name="Text Box 15"/>
          <p:cNvSpPr txBox="1">
            <a:spLocks noChangeArrowheads="1"/>
          </p:cNvSpPr>
          <p:nvPr/>
        </p:nvSpPr>
        <p:spPr bwMode="auto">
          <a:xfrm>
            <a:off x="8834438"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365584" name="Text Box 16"/>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u="none">
              <a:solidFill>
                <a:srgbClr val="FFFFFF"/>
              </a:solidFill>
            </a:endParaRPr>
          </a:p>
        </p:txBody>
      </p:sp>
      <p:sp>
        <p:nvSpPr>
          <p:cNvPr id="365585" name="Text Box 17"/>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65</a:t>
            </a:r>
          </a:p>
        </p:txBody>
      </p:sp>
      <p:sp>
        <p:nvSpPr>
          <p:cNvPr id="365586" name="Text Box 18"/>
          <p:cNvSpPr txBox="1">
            <a:spLocks noChangeArrowheads="1"/>
          </p:cNvSpPr>
          <p:nvPr/>
        </p:nvSpPr>
        <p:spPr bwMode="auto">
          <a:xfrm>
            <a:off x="3822700" y="5065713"/>
            <a:ext cx="4667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10</a:t>
            </a:r>
          </a:p>
        </p:txBody>
      </p:sp>
      <p:sp>
        <p:nvSpPr>
          <p:cNvPr id="365587" name="Text Box 19"/>
          <p:cNvSpPr txBox="1">
            <a:spLocks noChangeArrowheads="1"/>
          </p:cNvSpPr>
          <p:nvPr/>
        </p:nvSpPr>
        <p:spPr bwMode="auto">
          <a:xfrm>
            <a:off x="1943100" y="2133600"/>
            <a:ext cx="1231900"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CHIIJIIPHE KOSO</a:t>
            </a:r>
          </a:p>
        </p:txBody>
      </p:sp>
      <p:sp>
        <p:nvSpPr>
          <p:cNvPr id="365588" name="Text Box 20"/>
          <p:cNvSpPr txBox="1">
            <a:spLocks noChangeArrowheads="1"/>
          </p:cNvSpPr>
          <p:nvPr/>
        </p:nvSpPr>
        <p:spPr bwMode="auto">
          <a:xfrm>
            <a:off x="4210050" y="2138363"/>
            <a:ext cx="115252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AMAZHI CHIILU</a:t>
            </a:r>
          </a:p>
        </p:txBody>
      </p:sp>
      <p:sp>
        <p:nvSpPr>
          <p:cNvPr id="365589" name="Text Box 21"/>
          <p:cNvSpPr txBox="1">
            <a:spLocks noChangeArrowheads="1"/>
          </p:cNvSpPr>
          <p:nvPr/>
        </p:nvSpPr>
        <p:spPr bwMode="auto">
          <a:xfrm>
            <a:off x="4210050" y="2684463"/>
            <a:ext cx="115252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MOVU CHIILU</a:t>
            </a:r>
          </a:p>
        </p:txBody>
      </p:sp>
      <p:sp>
        <p:nvSpPr>
          <p:cNvPr id="365590" name="Text Box 22"/>
          <p:cNvSpPr txBox="1">
            <a:spLocks noChangeArrowheads="1"/>
          </p:cNvSpPr>
          <p:nvPr/>
        </p:nvSpPr>
        <p:spPr bwMode="auto">
          <a:xfrm>
            <a:off x="4057650" y="3230563"/>
            <a:ext cx="1458913"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CHIILI KOSO CHIILU</a:t>
            </a:r>
          </a:p>
        </p:txBody>
      </p:sp>
      <p:sp>
        <p:nvSpPr>
          <p:cNvPr id="365591" name="Text Box 23"/>
          <p:cNvSpPr txBox="1">
            <a:spLocks noChangeArrowheads="1"/>
          </p:cNvSpPr>
          <p:nvPr/>
        </p:nvSpPr>
        <p:spPr bwMode="auto">
          <a:xfrm>
            <a:off x="5289550" y="2138363"/>
            <a:ext cx="115252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MAKRA KOBU</a:t>
            </a:r>
          </a:p>
        </p:txBody>
      </p:sp>
      <p:sp>
        <p:nvSpPr>
          <p:cNvPr id="365592" name="Text Box 24"/>
          <p:cNvSpPr txBox="1">
            <a:spLocks noChangeArrowheads="1"/>
          </p:cNvSpPr>
          <p:nvPr/>
        </p:nvSpPr>
        <p:spPr bwMode="auto">
          <a:xfrm>
            <a:off x="6343650" y="2138363"/>
            <a:ext cx="115252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JISU</a:t>
            </a:r>
          </a:p>
        </p:txBody>
      </p:sp>
      <p:sp>
        <p:nvSpPr>
          <p:cNvPr id="365593" name="Text Box 25"/>
          <p:cNvSpPr txBox="1">
            <a:spLocks noChangeArrowheads="1"/>
          </p:cNvSpPr>
          <p:nvPr/>
        </p:nvSpPr>
        <p:spPr bwMode="auto">
          <a:xfrm>
            <a:off x="3213100" y="2146300"/>
            <a:ext cx="98107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ABRAHAM</a:t>
            </a:r>
          </a:p>
        </p:txBody>
      </p:sp>
      <p:sp>
        <p:nvSpPr>
          <p:cNvPr id="365594" name="Text Box 26"/>
          <p:cNvSpPr txBox="1">
            <a:spLocks noChangeArrowheads="1"/>
          </p:cNvSpPr>
          <p:nvPr/>
        </p:nvSpPr>
        <p:spPr bwMode="auto">
          <a:xfrm>
            <a:off x="3225800" y="2679700"/>
            <a:ext cx="98107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JOSEPH</a:t>
            </a:r>
          </a:p>
        </p:txBody>
      </p:sp>
      <p:sp>
        <p:nvSpPr>
          <p:cNvPr id="365595" name="Text Box 27"/>
          <p:cNvSpPr txBox="1">
            <a:spLocks noChangeArrowheads="1"/>
          </p:cNvSpPr>
          <p:nvPr/>
        </p:nvSpPr>
        <p:spPr bwMode="auto">
          <a:xfrm>
            <a:off x="3187700" y="3238500"/>
            <a:ext cx="98107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MOSES</a:t>
            </a:r>
          </a:p>
        </p:txBody>
      </p:sp>
      <p:sp>
        <p:nvSpPr>
          <p:cNvPr id="365596" name="Text Box 28"/>
          <p:cNvSpPr txBox="1">
            <a:spLocks noChangeArrowheads="1"/>
          </p:cNvSpPr>
          <p:nvPr/>
        </p:nvSpPr>
        <p:spPr bwMode="auto">
          <a:xfrm>
            <a:off x="3213100" y="3784600"/>
            <a:ext cx="98107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bg2"/>
                </a:solidFill>
              </a:rPr>
              <a:t>JOSHUA</a:t>
            </a:r>
          </a:p>
        </p:txBody>
      </p:sp>
      <p:sp>
        <p:nvSpPr>
          <p:cNvPr id="365597" name="Rectangle 29"/>
          <p:cNvSpPr>
            <a:spLocks noChangeArrowheads="1"/>
          </p:cNvSpPr>
          <p:nvPr/>
        </p:nvSpPr>
        <p:spPr bwMode="auto">
          <a:xfrm>
            <a:off x="1098550" y="2592388"/>
            <a:ext cx="1685925" cy="881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accent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r>
              <a:rPr lang="en-US" sz="2400" b="1" i="1" u="none">
                <a:solidFill>
                  <a:schemeClr val="accent2"/>
                </a:solidFill>
                <a:latin typeface="Times" charset="0"/>
              </a:rPr>
              <a:t>         </a:t>
            </a:r>
            <a:r>
              <a:rPr lang="en-US" sz="2800" b="1" i="1" u="none">
                <a:solidFill>
                  <a:schemeClr val="accent2"/>
                </a:solidFill>
                <a:latin typeface="Times" charset="0"/>
              </a:rPr>
              <a:t>4  </a:t>
            </a:r>
            <a:r>
              <a:rPr lang="en-US" sz="2400" b="1" i="1" u="none">
                <a:solidFill>
                  <a:schemeClr val="accent2"/>
                </a:solidFill>
                <a:latin typeface="Times" charset="0"/>
              </a:rPr>
              <a:t>           </a:t>
            </a:r>
          </a:p>
          <a:p>
            <a:pPr algn="l"/>
            <a:r>
              <a:rPr lang="en-US" sz="2400" b="1" i="1" u="none">
                <a:solidFill>
                  <a:schemeClr val="accent2"/>
                </a:solidFill>
                <a:latin typeface="Times" charset="0"/>
              </a:rPr>
              <a:t>   OMEI     </a:t>
            </a:r>
          </a:p>
        </p:txBody>
      </p:sp>
      <p:sp>
        <p:nvSpPr>
          <p:cNvPr id="365598" name="Rectangle 30"/>
          <p:cNvSpPr>
            <a:spLocks noChangeArrowheads="1"/>
          </p:cNvSpPr>
          <p:nvPr/>
        </p:nvSpPr>
        <p:spPr bwMode="auto">
          <a:xfrm>
            <a:off x="5694363" y="2687638"/>
            <a:ext cx="2127250" cy="881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7150">
                <a:solidFill>
                  <a:schemeClr val="accent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r>
              <a:rPr lang="en-US" sz="2400" b="1" i="1" u="none">
                <a:solidFill>
                  <a:schemeClr val="accent2"/>
                </a:solidFill>
                <a:latin typeface="Times" charset="0"/>
              </a:rPr>
              <a:t>           </a:t>
            </a:r>
            <a:r>
              <a:rPr lang="en-US" sz="2800" b="1" i="1" u="none">
                <a:solidFill>
                  <a:schemeClr val="accent2"/>
                </a:solidFill>
                <a:latin typeface="Times" charset="0"/>
              </a:rPr>
              <a:t>3</a:t>
            </a:r>
            <a:endParaRPr lang="en-US" sz="2400" b="1" i="1" u="none">
              <a:solidFill>
                <a:schemeClr val="accent2"/>
              </a:solidFill>
              <a:latin typeface="Times" charset="0"/>
            </a:endParaRPr>
          </a:p>
          <a:p>
            <a:pPr algn="l"/>
            <a:r>
              <a:rPr lang="en-US" sz="2400" b="1" i="1" u="none">
                <a:solidFill>
                  <a:schemeClr val="accent2"/>
                </a:solidFill>
                <a:latin typeface="Times" charset="0"/>
              </a:rPr>
              <a:t>  SOCIETY</a:t>
            </a:r>
          </a:p>
        </p:txBody>
      </p:sp>
      <p:sp>
        <p:nvSpPr>
          <p:cNvPr id="365599" name="Text Box 31"/>
          <p:cNvSpPr txBox="1">
            <a:spLocks noChangeArrowheads="1"/>
          </p:cNvSpPr>
          <p:nvPr/>
        </p:nvSpPr>
        <p:spPr bwMode="auto">
          <a:xfrm>
            <a:off x="2528888" y="1517650"/>
            <a:ext cx="1095375" cy="2713038"/>
          </a:xfrm>
          <a:prstGeom prst="rect">
            <a:avLst/>
          </a:prstGeom>
          <a:noFill/>
          <a:ln>
            <a:noFill/>
          </a:ln>
          <a:effectLst>
            <a:outerShdw blurRad="63500" dist="38099" dir="2700000" algn="ctr" rotWithShape="0">
              <a:srgbClr val="187534">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17200" u="none">
                <a:solidFill>
                  <a:schemeClr val="accent1"/>
                </a:solidFill>
                <a:effectLst>
                  <a:outerShdw blurRad="38100" dist="38100" dir="2700000" algn="tl">
                    <a:srgbClr val="000000"/>
                  </a:outerShdw>
                </a:effectLst>
                <a:latin typeface="Brush Script MT" charset="0"/>
              </a:rPr>
              <a:t>{</a:t>
            </a:r>
          </a:p>
        </p:txBody>
      </p:sp>
      <p:sp>
        <p:nvSpPr>
          <p:cNvPr id="365600" name="Text Box 32"/>
          <p:cNvSpPr txBox="1">
            <a:spLocks noChangeArrowheads="1"/>
          </p:cNvSpPr>
          <p:nvPr/>
        </p:nvSpPr>
        <p:spPr bwMode="auto">
          <a:xfrm>
            <a:off x="4951413" y="1503363"/>
            <a:ext cx="1130300" cy="2713037"/>
          </a:xfrm>
          <a:prstGeom prst="rect">
            <a:avLst/>
          </a:prstGeom>
          <a:noFill/>
          <a:ln>
            <a:noFill/>
          </a:ln>
          <a:effectLst>
            <a:outerShdw blurRad="63500" dist="38099" dir="2700000" algn="ctr" rotWithShape="0">
              <a:srgbClr val="187534">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17200" u="none">
                <a:solidFill>
                  <a:schemeClr val="accent1"/>
                </a:solidFill>
                <a:effectLst>
                  <a:outerShdw blurRad="38100" dist="38100" dir="2700000" algn="tl">
                    <a:srgbClr val="000000"/>
                  </a:outerShdw>
                </a:effectLst>
                <a:latin typeface="Brush Script MT"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365572"/>
                                        </p:tgtEl>
                                        <p:attrNameLst>
                                          <p:attrName>style.visibility</p:attrName>
                                        </p:attrNameLst>
                                      </p:cBhvr>
                                      <p:to>
                                        <p:strVal val="visible"/>
                                      </p:to>
                                    </p:set>
                                    <p:anim calcmode="lin" valueType="num">
                                      <p:cBhvr>
                                        <p:cTn id="7" dur="500" fill="hold"/>
                                        <p:tgtEl>
                                          <p:spTgt spid="365572"/>
                                        </p:tgtEl>
                                        <p:attrNameLst>
                                          <p:attrName>ppt_w</p:attrName>
                                        </p:attrNameLst>
                                      </p:cBhvr>
                                      <p:tavLst>
                                        <p:tav tm="0">
                                          <p:val>
                                            <p:strVal val="(6*min(max(#ppt_w*#ppt_h,.3),1)-7.4)/-.7*#ppt_w"/>
                                          </p:val>
                                        </p:tav>
                                        <p:tav tm="100000">
                                          <p:val>
                                            <p:strVal val="#ppt_w"/>
                                          </p:val>
                                        </p:tav>
                                      </p:tavLst>
                                    </p:anim>
                                    <p:anim calcmode="lin" valueType="num">
                                      <p:cBhvr>
                                        <p:cTn id="8" dur="500" fill="hold"/>
                                        <p:tgtEl>
                                          <p:spTgt spid="365572"/>
                                        </p:tgtEl>
                                        <p:attrNameLst>
                                          <p:attrName>ppt_h</p:attrName>
                                        </p:attrNameLst>
                                      </p:cBhvr>
                                      <p:tavLst>
                                        <p:tav tm="0">
                                          <p:val>
                                            <p:strVal val="(6*min(max(#ppt_w*#ppt_h,.3),1)-7.4)/-.7*#ppt_h"/>
                                          </p:val>
                                        </p:tav>
                                        <p:tav tm="100000">
                                          <p:val>
                                            <p:strVal val="#ppt_h"/>
                                          </p:val>
                                        </p:tav>
                                      </p:tavLst>
                                    </p:anim>
                                    <p:anim calcmode="lin" valueType="num">
                                      <p:cBhvr>
                                        <p:cTn id="9" dur="500" fill="hold"/>
                                        <p:tgtEl>
                                          <p:spTgt spid="365572"/>
                                        </p:tgtEl>
                                        <p:attrNameLst>
                                          <p:attrName>ppt_x</p:attrName>
                                        </p:attrNameLst>
                                      </p:cBhvr>
                                      <p:tavLst>
                                        <p:tav tm="0">
                                          <p:val>
                                            <p:fltVal val="0.5"/>
                                          </p:val>
                                        </p:tav>
                                        <p:tav tm="100000">
                                          <p:val>
                                            <p:strVal val="#ppt_x"/>
                                          </p:val>
                                        </p:tav>
                                      </p:tavLst>
                                    </p:anim>
                                    <p:anim calcmode="lin" valueType="num">
                                      <p:cBhvr>
                                        <p:cTn id="10" dur="500" fill="hold"/>
                                        <p:tgtEl>
                                          <p:spTgt spid="365572"/>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365573"/>
                                        </p:tgtEl>
                                        <p:attrNameLst>
                                          <p:attrName>style.visibility</p:attrName>
                                        </p:attrNameLst>
                                      </p:cBhvr>
                                      <p:to>
                                        <p:strVal val="visible"/>
                                      </p:to>
                                    </p:set>
                                    <p:anim calcmode="lin" valueType="num">
                                      <p:cBhvr>
                                        <p:cTn id="15" dur="500" fill="hold"/>
                                        <p:tgtEl>
                                          <p:spTgt spid="365573"/>
                                        </p:tgtEl>
                                        <p:attrNameLst>
                                          <p:attrName>ppt_w</p:attrName>
                                        </p:attrNameLst>
                                      </p:cBhvr>
                                      <p:tavLst>
                                        <p:tav tm="0">
                                          <p:val>
                                            <p:strVal val="(6*min(max(#ppt_w*#ppt_h,.3),1)-7.4)/-.7*#ppt_w"/>
                                          </p:val>
                                        </p:tav>
                                        <p:tav tm="100000">
                                          <p:val>
                                            <p:strVal val="#ppt_w"/>
                                          </p:val>
                                        </p:tav>
                                      </p:tavLst>
                                    </p:anim>
                                    <p:anim calcmode="lin" valueType="num">
                                      <p:cBhvr>
                                        <p:cTn id="16" dur="500" fill="hold"/>
                                        <p:tgtEl>
                                          <p:spTgt spid="365573"/>
                                        </p:tgtEl>
                                        <p:attrNameLst>
                                          <p:attrName>ppt_h</p:attrName>
                                        </p:attrNameLst>
                                      </p:cBhvr>
                                      <p:tavLst>
                                        <p:tav tm="0">
                                          <p:val>
                                            <p:strVal val="(6*min(max(#ppt_w*#ppt_h,.3),1)-7.4)/-.7*#ppt_h"/>
                                          </p:val>
                                        </p:tav>
                                        <p:tav tm="100000">
                                          <p:val>
                                            <p:strVal val="#ppt_h"/>
                                          </p:val>
                                        </p:tav>
                                      </p:tavLst>
                                    </p:anim>
                                    <p:anim calcmode="lin" valueType="num">
                                      <p:cBhvr>
                                        <p:cTn id="17" dur="500" fill="hold"/>
                                        <p:tgtEl>
                                          <p:spTgt spid="365573"/>
                                        </p:tgtEl>
                                        <p:attrNameLst>
                                          <p:attrName>ppt_x</p:attrName>
                                        </p:attrNameLst>
                                      </p:cBhvr>
                                      <p:tavLst>
                                        <p:tav tm="0">
                                          <p:val>
                                            <p:fltVal val="0.5"/>
                                          </p:val>
                                        </p:tav>
                                        <p:tav tm="100000">
                                          <p:val>
                                            <p:strVal val="#ppt_x"/>
                                          </p:val>
                                        </p:tav>
                                      </p:tavLst>
                                    </p:anim>
                                    <p:anim calcmode="lin" valueType="num">
                                      <p:cBhvr>
                                        <p:cTn id="18" dur="500" fill="hold"/>
                                        <p:tgtEl>
                                          <p:spTgt spid="365573"/>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grpId="0" nodeType="clickEffect">
                                  <p:stCondLst>
                                    <p:cond delay="0"/>
                                  </p:stCondLst>
                                  <p:childTnLst>
                                    <p:set>
                                      <p:cBhvr>
                                        <p:cTn id="22" dur="1" fill="hold">
                                          <p:stCondLst>
                                            <p:cond delay="0"/>
                                          </p:stCondLst>
                                        </p:cTn>
                                        <p:tgtEl>
                                          <p:spTgt spid="365577"/>
                                        </p:tgtEl>
                                        <p:attrNameLst>
                                          <p:attrName>style.visibility</p:attrName>
                                        </p:attrNameLst>
                                      </p:cBhvr>
                                      <p:to>
                                        <p:strVal val="visible"/>
                                      </p:to>
                                    </p:set>
                                    <p:anim calcmode="lin" valueType="num">
                                      <p:cBhvr>
                                        <p:cTn id="23" dur="500" fill="hold"/>
                                        <p:tgtEl>
                                          <p:spTgt spid="365577"/>
                                        </p:tgtEl>
                                        <p:attrNameLst>
                                          <p:attrName>ppt_w</p:attrName>
                                        </p:attrNameLst>
                                      </p:cBhvr>
                                      <p:tavLst>
                                        <p:tav tm="0">
                                          <p:val>
                                            <p:strVal val="(6*min(max(#ppt_w*#ppt_h,.3),1)-7.4)/-.7*#ppt_w"/>
                                          </p:val>
                                        </p:tav>
                                        <p:tav tm="100000">
                                          <p:val>
                                            <p:strVal val="#ppt_w"/>
                                          </p:val>
                                        </p:tav>
                                      </p:tavLst>
                                    </p:anim>
                                    <p:anim calcmode="lin" valueType="num">
                                      <p:cBhvr>
                                        <p:cTn id="24" dur="500" fill="hold"/>
                                        <p:tgtEl>
                                          <p:spTgt spid="365577"/>
                                        </p:tgtEl>
                                        <p:attrNameLst>
                                          <p:attrName>ppt_h</p:attrName>
                                        </p:attrNameLst>
                                      </p:cBhvr>
                                      <p:tavLst>
                                        <p:tav tm="0">
                                          <p:val>
                                            <p:strVal val="(6*min(max(#ppt_w*#ppt_h,.3),1)-7.4)/-.7*#ppt_h"/>
                                          </p:val>
                                        </p:tav>
                                        <p:tav tm="100000">
                                          <p:val>
                                            <p:strVal val="#ppt_h"/>
                                          </p:val>
                                        </p:tav>
                                      </p:tavLst>
                                    </p:anim>
                                    <p:anim calcmode="lin" valueType="num">
                                      <p:cBhvr>
                                        <p:cTn id="25" dur="500" fill="hold"/>
                                        <p:tgtEl>
                                          <p:spTgt spid="365577"/>
                                        </p:tgtEl>
                                        <p:attrNameLst>
                                          <p:attrName>ppt_x</p:attrName>
                                        </p:attrNameLst>
                                      </p:cBhvr>
                                      <p:tavLst>
                                        <p:tav tm="0">
                                          <p:val>
                                            <p:fltVal val="0.5"/>
                                          </p:val>
                                        </p:tav>
                                        <p:tav tm="100000">
                                          <p:val>
                                            <p:strVal val="#ppt_x"/>
                                          </p:val>
                                        </p:tav>
                                      </p:tavLst>
                                    </p:anim>
                                    <p:anim calcmode="lin" valueType="num">
                                      <p:cBhvr>
                                        <p:cTn id="26" dur="500" fill="hold"/>
                                        <p:tgtEl>
                                          <p:spTgt spid="365577"/>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grpId="0" nodeType="clickEffect">
                                  <p:stCondLst>
                                    <p:cond delay="0"/>
                                  </p:stCondLst>
                                  <p:childTnLst>
                                    <p:set>
                                      <p:cBhvr>
                                        <p:cTn id="30" dur="1" fill="hold">
                                          <p:stCondLst>
                                            <p:cond delay="0"/>
                                          </p:stCondLst>
                                        </p:cTn>
                                        <p:tgtEl>
                                          <p:spTgt spid="365578"/>
                                        </p:tgtEl>
                                        <p:attrNameLst>
                                          <p:attrName>style.visibility</p:attrName>
                                        </p:attrNameLst>
                                      </p:cBhvr>
                                      <p:to>
                                        <p:strVal val="visible"/>
                                      </p:to>
                                    </p:set>
                                    <p:anim calcmode="lin" valueType="num">
                                      <p:cBhvr>
                                        <p:cTn id="31" dur="500" fill="hold"/>
                                        <p:tgtEl>
                                          <p:spTgt spid="365578"/>
                                        </p:tgtEl>
                                        <p:attrNameLst>
                                          <p:attrName>ppt_w</p:attrName>
                                        </p:attrNameLst>
                                      </p:cBhvr>
                                      <p:tavLst>
                                        <p:tav tm="0">
                                          <p:val>
                                            <p:strVal val="(6*min(max(#ppt_w*#ppt_h,.3),1)-7.4)/-.7*#ppt_w"/>
                                          </p:val>
                                        </p:tav>
                                        <p:tav tm="100000">
                                          <p:val>
                                            <p:strVal val="#ppt_w"/>
                                          </p:val>
                                        </p:tav>
                                      </p:tavLst>
                                    </p:anim>
                                    <p:anim calcmode="lin" valueType="num">
                                      <p:cBhvr>
                                        <p:cTn id="32" dur="500" fill="hold"/>
                                        <p:tgtEl>
                                          <p:spTgt spid="365578"/>
                                        </p:tgtEl>
                                        <p:attrNameLst>
                                          <p:attrName>ppt_h</p:attrName>
                                        </p:attrNameLst>
                                      </p:cBhvr>
                                      <p:tavLst>
                                        <p:tav tm="0">
                                          <p:val>
                                            <p:strVal val="(6*min(max(#ppt_w*#ppt_h,.3),1)-7.4)/-.7*#ppt_h"/>
                                          </p:val>
                                        </p:tav>
                                        <p:tav tm="100000">
                                          <p:val>
                                            <p:strVal val="#ppt_h"/>
                                          </p:val>
                                        </p:tav>
                                      </p:tavLst>
                                    </p:anim>
                                    <p:anim calcmode="lin" valueType="num">
                                      <p:cBhvr>
                                        <p:cTn id="33" dur="500" fill="hold"/>
                                        <p:tgtEl>
                                          <p:spTgt spid="365578"/>
                                        </p:tgtEl>
                                        <p:attrNameLst>
                                          <p:attrName>ppt_x</p:attrName>
                                        </p:attrNameLst>
                                      </p:cBhvr>
                                      <p:tavLst>
                                        <p:tav tm="0">
                                          <p:val>
                                            <p:fltVal val="0.5"/>
                                          </p:val>
                                        </p:tav>
                                        <p:tav tm="100000">
                                          <p:val>
                                            <p:strVal val="#ppt_x"/>
                                          </p:val>
                                        </p:tav>
                                      </p:tavLst>
                                    </p:anim>
                                    <p:anim calcmode="lin" valueType="num">
                                      <p:cBhvr>
                                        <p:cTn id="34" dur="500" fill="hold"/>
                                        <p:tgtEl>
                                          <p:spTgt spid="365578"/>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grpId="0" nodeType="clickEffect">
                                  <p:stCondLst>
                                    <p:cond delay="0"/>
                                  </p:stCondLst>
                                  <p:childTnLst>
                                    <p:set>
                                      <p:cBhvr>
                                        <p:cTn id="38" dur="1" fill="hold">
                                          <p:stCondLst>
                                            <p:cond delay="0"/>
                                          </p:stCondLst>
                                        </p:cTn>
                                        <p:tgtEl>
                                          <p:spTgt spid="365579"/>
                                        </p:tgtEl>
                                        <p:attrNameLst>
                                          <p:attrName>style.visibility</p:attrName>
                                        </p:attrNameLst>
                                      </p:cBhvr>
                                      <p:to>
                                        <p:strVal val="visible"/>
                                      </p:to>
                                    </p:set>
                                    <p:anim calcmode="lin" valueType="num">
                                      <p:cBhvr>
                                        <p:cTn id="39" dur="500" fill="hold"/>
                                        <p:tgtEl>
                                          <p:spTgt spid="365579"/>
                                        </p:tgtEl>
                                        <p:attrNameLst>
                                          <p:attrName>ppt_w</p:attrName>
                                        </p:attrNameLst>
                                      </p:cBhvr>
                                      <p:tavLst>
                                        <p:tav tm="0">
                                          <p:val>
                                            <p:strVal val="(6*min(max(#ppt_w*#ppt_h,.3),1)-7.4)/-.7*#ppt_w"/>
                                          </p:val>
                                        </p:tav>
                                        <p:tav tm="100000">
                                          <p:val>
                                            <p:strVal val="#ppt_w"/>
                                          </p:val>
                                        </p:tav>
                                      </p:tavLst>
                                    </p:anim>
                                    <p:anim calcmode="lin" valueType="num">
                                      <p:cBhvr>
                                        <p:cTn id="40" dur="500" fill="hold"/>
                                        <p:tgtEl>
                                          <p:spTgt spid="365579"/>
                                        </p:tgtEl>
                                        <p:attrNameLst>
                                          <p:attrName>ppt_h</p:attrName>
                                        </p:attrNameLst>
                                      </p:cBhvr>
                                      <p:tavLst>
                                        <p:tav tm="0">
                                          <p:val>
                                            <p:strVal val="(6*min(max(#ppt_w*#ppt_h,.3),1)-7.4)/-.7*#ppt_h"/>
                                          </p:val>
                                        </p:tav>
                                        <p:tav tm="100000">
                                          <p:val>
                                            <p:strVal val="#ppt_h"/>
                                          </p:val>
                                        </p:tav>
                                      </p:tavLst>
                                    </p:anim>
                                    <p:anim calcmode="lin" valueType="num">
                                      <p:cBhvr>
                                        <p:cTn id="41" dur="500" fill="hold"/>
                                        <p:tgtEl>
                                          <p:spTgt spid="365579"/>
                                        </p:tgtEl>
                                        <p:attrNameLst>
                                          <p:attrName>ppt_x</p:attrName>
                                        </p:attrNameLst>
                                      </p:cBhvr>
                                      <p:tavLst>
                                        <p:tav tm="0">
                                          <p:val>
                                            <p:fltVal val="0.5"/>
                                          </p:val>
                                        </p:tav>
                                        <p:tav tm="100000">
                                          <p:val>
                                            <p:strVal val="#ppt_x"/>
                                          </p:val>
                                        </p:tav>
                                      </p:tavLst>
                                    </p:anim>
                                    <p:anim calcmode="lin" valueType="num">
                                      <p:cBhvr>
                                        <p:cTn id="42" dur="500" fill="hold"/>
                                        <p:tgtEl>
                                          <p:spTgt spid="365579"/>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grpId="0" nodeType="clickEffect">
                                  <p:stCondLst>
                                    <p:cond delay="0"/>
                                  </p:stCondLst>
                                  <p:childTnLst>
                                    <p:set>
                                      <p:cBhvr>
                                        <p:cTn id="46" dur="1" fill="hold">
                                          <p:stCondLst>
                                            <p:cond delay="0"/>
                                          </p:stCondLst>
                                        </p:cTn>
                                        <p:tgtEl>
                                          <p:spTgt spid="365574"/>
                                        </p:tgtEl>
                                        <p:attrNameLst>
                                          <p:attrName>style.visibility</p:attrName>
                                        </p:attrNameLst>
                                      </p:cBhvr>
                                      <p:to>
                                        <p:strVal val="visible"/>
                                      </p:to>
                                    </p:set>
                                    <p:anim calcmode="lin" valueType="num">
                                      <p:cBhvr>
                                        <p:cTn id="47" dur="500" fill="hold"/>
                                        <p:tgtEl>
                                          <p:spTgt spid="365574"/>
                                        </p:tgtEl>
                                        <p:attrNameLst>
                                          <p:attrName>ppt_w</p:attrName>
                                        </p:attrNameLst>
                                      </p:cBhvr>
                                      <p:tavLst>
                                        <p:tav tm="0">
                                          <p:val>
                                            <p:strVal val="(6*min(max(#ppt_w*#ppt_h,.3),1)-7.4)/-.7*#ppt_w"/>
                                          </p:val>
                                        </p:tav>
                                        <p:tav tm="100000">
                                          <p:val>
                                            <p:strVal val="#ppt_w"/>
                                          </p:val>
                                        </p:tav>
                                      </p:tavLst>
                                    </p:anim>
                                    <p:anim calcmode="lin" valueType="num">
                                      <p:cBhvr>
                                        <p:cTn id="48" dur="500" fill="hold"/>
                                        <p:tgtEl>
                                          <p:spTgt spid="365574"/>
                                        </p:tgtEl>
                                        <p:attrNameLst>
                                          <p:attrName>ppt_h</p:attrName>
                                        </p:attrNameLst>
                                      </p:cBhvr>
                                      <p:tavLst>
                                        <p:tav tm="0">
                                          <p:val>
                                            <p:strVal val="(6*min(max(#ppt_w*#ppt_h,.3),1)-7.4)/-.7*#ppt_h"/>
                                          </p:val>
                                        </p:tav>
                                        <p:tav tm="100000">
                                          <p:val>
                                            <p:strVal val="#ppt_h"/>
                                          </p:val>
                                        </p:tav>
                                      </p:tavLst>
                                    </p:anim>
                                    <p:anim calcmode="lin" valueType="num">
                                      <p:cBhvr>
                                        <p:cTn id="49" dur="500" fill="hold"/>
                                        <p:tgtEl>
                                          <p:spTgt spid="365574"/>
                                        </p:tgtEl>
                                        <p:attrNameLst>
                                          <p:attrName>ppt_x</p:attrName>
                                        </p:attrNameLst>
                                      </p:cBhvr>
                                      <p:tavLst>
                                        <p:tav tm="0">
                                          <p:val>
                                            <p:fltVal val="0.5"/>
                                          </p:val>
                                        </p:tav>
                                        <p:tav tm="100000">
                                          <p:val>
                                            <p:strVal val="#ppt_x"/>
                                          </p:val>
                                        </p:tav>
                                      </p:tavLst>
                                    </p:anim>
                                    <p:anim calcmode="lin" valueType="num">
                                      <p:cBhvr>
                                        <p:cTn id="50" dur="500" fill="hold"/>
                                        <p:tgtEl>
                                          <p:spTgt spid="365574"/>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grpId="0" nodeType="clickEffect">
                                  <p:stCondLst>
                                    <p:cond delay="0"/>
                                  </p:stCondLst>
                                  <p:childTnLst>
                                    <p:set>
                                      <p:cBhvr>
                                        <p:cTn id="54" dur="1" fill="hold">
                                          <p:stCondLst>
                                            <p:cond delay="0"/>
                                          </p:stCondLst>
                                        </p:cTn>
                                        <p:tgtEl>
                                          <p:spTgt spid="365580"/>
                                        </p:tgtEl>
                                        <p:attrNameLst>
                                          <p:attrName>style.visibility</p:attrName>
                                        </p:attrNameLst>
                                      </p:cBhvr>
                                      <p:to>
                                        <p:strVal val="visible"/>
                                      </p:to>
                                    </p:set>
                                    <p:anim calcmode="lin" valueType="num">
                                      <p:cBhvr>
                                        <p:cTn id="55" dur="500" fill="hold"/>
                                        <p:tgtEl>
                                          <p:spTgt spid="365580"/>
                                        </p:tgtEl>
                                        <p:attrNameLst>
                                          <p:attrName>ppt_w</p:attrName>
                                        </p:attrNameLst>
                                      </p:cBhvr>
                                      <p:tavLst>
                                        <p:tav tm="0">
                                          <p:val>
                                            <p:strVal val="(6*min(max(#ppt_w*#ppt_h,.3),1)-7.4)/-.7*#ppt_w"/>
                                          </p:val>
                                        </p:tav>
                                        <p:tav tm="100000">
                                          <p:val>
                                            <p:strVal val="#ppt_w"/>
                                          </p:val>
                                        </p:tav>
                                      </p:tavLst>
                                    </p:anim>
                                    <p:anim calcmode="lin" valueType="num">
                                      <p:cBhvr>
                                        <p:cTn id="56" dur="500" fill="hold"/>
                                        <p:tgtEl>
                                          <p:spTgt spid="365580"/>
                                        </p:tgtEl>
                                        <p:attrNameLst>
                                          <p:attrName>ppt_h</p:attrName>
                                        </p:attrNameLst>
                                      </p:cBhvr>
                                      <p:tavLst>
                                        <p:tav tm="0">
                                          <p:val>
                                            <p:strVal val="(6*min(max(#ppt_w*#ppt_h,.3),1)-7.4)/-.7*#ppt_h"/>
                                          </p:val>
                                        </p:tav>
                                        <p:tav tm="100000">
                                          <p:val>
                                            <p:strVal val="#ppt_h"/>
                                          </p:val>
                                        </p:tav>
                                      </p:tavLst>
                                    </p:anim>
                                    <p:anim calcmode="lin" valueType="num">
                                      <p:cBhvr>
                                        <p:cTn id="57" dur="500" fill="hold"/>
                                        <p:tgtEl>
                                          <p:spTgt spid="365580"/>
                                        </p:tgtEl>
                                        <p:attrNameLst>
                                          <p:attrName>ppt_x</p:attrName>
                                        </p:attrNameLst>
                                      </p:cBhvr>
                                      <p:tavLst>
                                        <p:tav tm="0">
                                          <p:val>
                                            <p:fltVal val="0.5"/>
                                          </p:val>
                                        </p:tav>
                                        <p:tav tm="100000">
                                          <p:val>
                                            <p:strVal val="#ppt_x"/>
                                          </p:val>
                                        </p:tav>
                                      </p:tavLst>
                                    </p:anim>
                                    <p:anim calcmode="lin" valueType="num">
                                      <p:cBhvr>
                                        <p:cTn id="58" dur="500" fill="hold"/>
                                        <p:tgtEl>
                                          <p:spTgt spid="365580"/>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grpId="0" nodeType="clickEffect">
                                  <p:stCondLst>
                                    <p:cond delay="0"/>
                                  </p:stCondLst>
                                  <p:childTnLst>
                                    <p:set>
                                      <p:cBhvr>
                                        <p:cTn id="62" dur="1" fill="hold">
                                          <p:stCondLst>
                                            <p:cond delay="0"/>
                                          </p:stCondLst>
                                        </p:cTn>
                                        <p:tgtEl>
                                          <p:spTgt spid="365581"/>
                                        </p:tgtEl>
                                        <p:attrNameLst>
                                          <p:attrName>style.visibility</p:attrName>
                                        </p:attrNameLst>
                                      </p:cBhvr>
                                      <p:to>
                                        <p:strVal val="visible"/>
                                      </p:to>
                                    </p:set>
                                    <p:anim calcmode="lin" valueType="num">
                                      <p:cBhvr>
                                        <p:cTn id="63" dur="500" fill="hold"/>
                                        <p:tgtEl>
                                          <p:spTgt spid="365581"/>
                                        </p:tgtEl>
                                        <p:attrNameLst>
                                          <p:attrName>ppt_w</p:attrName>
                                        </p:attrNameLst>
                                      </p:cBhvr>
                                      <p:tavLst>
                                        <p:tav tm="0">
                                          <p:val>
                                            <p:strVal val="(6*min(max(#ppt_w*#ppt_h,.3),1)-7.4)/-.7*#ppt_w"/>
                                          </p:val>
                                        </p:tav>
                                        <p:tav tm="100000">
                                          <p:val>
                                            <p:strVal val="#ppt_w"/>
                                          </p:val>
                                        </p:tav>
                                      </p:tavLst>
                                    </p:anim>
                                    <p:anim calcmode="lin" valueType="num">
                                      <p:cBhvr>
                                        <p:cTn id="64" dur="500" fill="hold"/>
                                        <p:tgtEl>
                                          <p:spTgt spid="365581"/>
                                        </p:tgtEl>
                                        <p:attrNameLst>
                                          <p:attrName>ppt_h</p:attrName>
                                        </p:attrNameLst>
                                      </p:cBhvr>
                                      <p:tavLst>
                                        <p:tav tm="0">
                                          <p:val>
                                            <p:strVal val="(6*min(max(#ppt_w*#ppt_h,.3),1)-7.4)/-.7*#ppt_h"/>
                                          </p:val>
                                        </p:tav>
                                        <p:tav tm="100000">
                                          <p:val>
                                            <p:strVal val="#ppt_h"/>
                                          </p:val>
                                        </p:tav>
                                      </p:tavLst>
                                    </p:anim>
                                    <p:anim calcmode="lin" valueType="num">
                                      <p:cBhvr>
                                        <p:cTn id="65" dur="500" fill="hold"/>
                                        <p:tgtEl>
                                          <p:spTgt spid="365581"/>
                                        </p:tgtEl>
                                        <p:attrNameLst>
                                          <p:attrName>ppt_x</p:attrName>
                                        </p:attrNameLst>
                                      </p:cBhvr>
                                      <p:tavLst>
                                        <p:tav tm="0">
                                          <p:val>
                                            <p:fltVal val="0.5"/>
                                          </p:val>
                                        </p:tav>
                                        <p:tav tm="100000">
                                          <p:val>
                                            <p:strVal val="#ppt_x"/>
                                          </p:val>
                                        </p:tav>
                                      </p:tavLst>
                                    </p:anim>
                                    <p:anim calcmode="lin" valueType="num">
                                      <p:cBhvr>
                                        <p:cTn id="66" dur="500" fill="hold"/>
                                        <p:tgtEl>
                                          <p:spTgt spid="365581"/>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grpId="0" nodeType="clickEffect">
                                  <p:stCondLst>
                                    <p:cond delay="0"/>
                                  </p:stCondLst>
                                  <p:childTnLst>
                                    <p:set>
                                      <p:cBhvr>
                                        <p:cTn id="70" dur="1" fill="hold">
                                          <p:stCondLst>
                                            <p:cond delay="0"/>
                                          </p:stCondLst>
                                        </p:cTn>
                                        <p:tgtEl>
                                          <p:spTgt spid="365575"/>
                                        </p:tgtEl>
                                        <p:attrNameLst>
                                          <p:attrName>style.visibility</p:attrName>
                                        </p:attrNameLst>
                                      </p:cBhvr>
                                      <p:to>
                                        <p:strVal val="visible"/>
                                      </p:to>
                                    </p:set>
                                    <p:anim calcmode="lin" valueType="num">
                                      <p:cBhvr>
                                        <p:cTn id="71" dur="500" fill="hold"/>
                                        <p:tgtEl>
                                          <p:spTgt spid="365575"/>
                                        </p:tgtEl>
                                        <p:attrNameLst>
                                          <p:attrName>ppt_w</p:attrName>
                                        </p:attrNameLst>
                                      </p:cBhvr>
                                      <p:tavLst>
                                        <p:tav tm="0">
                                          <p:val>
                                            <p:strVal val="(6*min(max(#ppt_w*#ppt_h,.3),1)-7.4)/-.7*#ppt_w"/>
                                          </p:val>
                                        </p:tav>
                                        <p:tav tm="100000">
                                          <p:val>
                                            <p:strVal val="#ppt_w"/>
                                          </p:val>
                                        </p:tav>
                                      </p:tavLst>
                                    </p:anim>
                                    <p:anim calcmode="lin" valueType="num">
                                      <p:cBhvr>
                                        <p:cTn id="72" dur="500" fill="hold"/>
                                        <p:tgtEl>
                                          <p:spTgt spid="365575"/>
                                        </p:tgtEl>
                                        <p:attrNameLst>
                                          <p:attrName>ppt_h</p:attrName>
                                        </p:attrNameLst>
                                      </p:cBhvr>
                                      <p:tavLst>
                                        <p:tav tm="0">
                                          <p:val>
                                            <p:strVal val="(6*min(max(#ppt_w*#ppt_h,.3),1)-7.4)/-.7*#ppt_h"/>
                                          </p:val>
                                        </p:tav>
                                        <p:tav tm="100000">
                                          <p:val>
                                            <p:strVal val="#ppt_h"/>
                                          </p:val>
                                        </p:tav>
                                      </p:tavLst>
                                    </p:anim>
                                    <p:anim calcmode="lin" valueType="num">
                                      <p:cBhvr>
                                        <p:cTn id="73" dur="500" fill="hold"/>
                                        <p:tgtEl>
                                          <p:spTgt spid="365575"/>
                                        </p:tgtEl>
                                        <p:attrNameLst>
                                          <p:attrName>ppt_x</p:attrName>
                                        </p:attrNameLst>
                                      </p:cBhvr>
                                      <p:tavLst>
                                        <p:tav tm="0">
                                          <p:val>
                                            <p:fltVal val="0.5"/>
                                          </p:val>
                                        </p:tav>
                                        <p:tav tm="100000">
                                          <p:val>
                                            <p:strVal val="#ppt_x"/>
                                          </p:val>
                                        </p:tav>
                                      </p:tavLst>
                                    </p:anim>
                                    <p:anim calcmode="lin" valueType="num">
                                      <p:cBhvr>
                                        <p:cTn id="74" dur="500" fill="hold"/>
                                        <p:tgtEl>
                                          <p:spTgt spid="365575"/>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grpId="0" nodeType="clickEffect">
                                  <p:stCondLst>
                                    <p:cond delay="0"/>
                                  </p:stCondLst>
                                  <p:childTnLst>
                                    <p:set>
                                      <p:cBhvr>
                                        <p:cTn id="78" dur="1" fill="hold">
                                          <p:stCondLst>
                                            <p:cond delay="0"/>
                                          </p:stCondLst>
                                        </p:cTn>
                                        <p:tgtEl>
                                          <p:spTgt spid="365576"/>
                                        </p:tgtEl>
                                        <p:attrNameLst>
                                          <p:attrName>style.visibility</p:attrName>
                                        </p:attrNameLst>
                                      </p:cBhvr>
                                      <p:to>
                                        <p:strVal val="visible"/>
                                      </p:to>
                                    </p:set>
                                    <p:anim calcmode="lin" valueType="num">
                                      <p:cBhvr>
                                        <p:cTn id="79" dur="500" fill="hold"/>
                                        <p:tgtEl>
                                          <p:spTgt spid="365576"/>
                                        </p:tgtEl>
                                        <p:attrNameLst>
                                          <p:attrName>ppt_w</p:attrName>
                                        </p:attrNameLst>
                                      </p:cBhvr>
                                      <p:tavLst>
                                        <p:tav tm="0">
                                          <p:val>
                                            <p:strVal val="(6*min(max(#ppt_w*#ppt_h,.3),1)-7.4)/-.7*#ppt_w"/>
                                          </p:val>
                                        </p:tav>
                                        <p:tav tm="100000">
                                          <p:val>
                                            <p:strVal val="#ppt_w"/>
                                          </p:val>
                                        </p:tav>
                                      </p:tavLst>
                                    </p:anim>
                                    <p:anim calcmode="lin" valueType="num">
                                      <p:cBhvr>
                                        <p:cTn id="80" dur="500" fill="hold"/>
                                        <p:tgtEl>
                                          <p:spTgt spid="365576"/>
                                        </p:tgtEl>
                                        <p:attrNameLst>
                                          <p:attrName>ppt_h</p:attrName>
                                        </p:attrNameLst>
                                      </p:cBhvr>
                                      <p:tavLst>
                                        <p:tav tm="0">
                                          <p:val>
                                            <p:strVal val="(6*min(max(#ppt_w*#ppt_h,.3),1)-7.4)/-.7*#ppt_h"/>
                                          </p:val>
                                        </p:tav>
                                        <p:tav tm="100000">
                                          <p:val>
                                            <p:strVal val="#ppt_h"/>
                                          </p:val>
                                        </p:tav>
                                      </p:tavLst>
                                    </p:anim>
                                    <p:anim calcmode="lin" valueType="num">
                                      <p:cBhvr>
                                        <p:cTn id="81" dur="500" fill="hold"/>
                                        <p:tgtEl>
                                          <p:spTgt spid="365576"/>
                                        </p:tgtEl>
                                        <p:attrNameLst>
                                          <p:attrName>ppt_x</p:attrName>
                                        </p:attrNameLst>
                                      </p:cBhvr>
                                      <p:tavLst>
                                        <p:tav tm="0">
                                          <p:val>
                                            <p:fltVal val="0.5"/>
                                          </p:val>
                                        </p:tav>
                                        <p:tav tm="100000">
                                          <p:val>
                                            <p:strVal val="#ppt_x"/>
                                          </p:val>
                                        </p:tav>
                                      </p:tavLst>
                                    </p:anim>
                                    <p:anim calcmode="lin" valueType="num">
                                      <p:cBhvr>
                                        <p:cTn id="82" dur="500" fill="hold"/>
                                        <p:tgtEl>
                                          <p:spTgt spid="36557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2" grpId="0" animBg="1"/>
      <p:bldP spid="365573" grpId="0" animBg="1"/>
      <p:bldP spid="365574" grpId="0" animBg="1"/>
      <p:bldP spid="365575" grpId="0" animBg="1"/>
      <p:bldP spid="365576" grpId="0" animBg="1"/>
      <p:bldP spid="365577" grpId="0" animBg="1"/>
      <p:bldP spid="365578" grpId="0" animBg="1"/>
      <p:bldP spid="365579" grpId="0" animBg="1"/>
      <p:bldP spid="365580" grpId="0" animBg="1"/>
      <p:bldP spid="3655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4"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700" y="0"/>
            <a:ext cx="9144000" cy="68913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51235" name="Group 3"/>
          <p:cNvGrpSpPr>
            <a:grpSpLocks/>
          </p:cNvGrpSpPr>
          <p:nvPr/>
        </p:nvGrpSpPr>
        <p:grpSpPr bwMode="auto">
          <a:xfrm>
            <a:off x="76200" y="5651500"/>
            <a:ext cx="8831263" cy="1346200"/>
            <a:chOff x="48" y="3424"/>
            <a:chExt cx="5415" cy="848"/>
          </a:xfrm>
        </p:grpSpPr>
        <p:sp>
          <p:nvSpPr>
            <p:cNvPr id="351236" name="Text Box 4"/>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endParaRPr lang="ko-KR" altLang="en-US" sz="1200" b="1" u="none">
                <a:solidFill>
                  <a:schemeClr val="tx1"/>
                </a:solidFill>
                <a:effectLst>
                  <a:outerShdw blurRad="38100" dist="38100" dir="2700000" algn="tl">
                    <a:srgbClr val="000000"/>
                  </a:outerShdw>
                </a:effectLst>
                <a:latin typeface="Times New Roman" charset="0"/>
                <a:ea typeface="굴림" charset="0"/>
                <a:cs typeface="굴림" charset="0"/>
              </a:endParaRPr>
            </a:p>
          </p:txBody>
        </p:sp>
        <p:sp>
          <p:nvSpPr>
            <p:cNvPr id="351237" name="Text Box 5"/>
            <p:cNvSpPr txBox="1">
              <a:spLocks noChangeArrowheads="1"/>
            </p:cNvSpPr>
            <p:nvPr/>
          </p:nvSpPr>
          <p:spPr bwMode="auto">
            <a:xfrm>
              <a:off x="409" y="3424"/>
              <a:ext cx="5054" cy="538"/>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altLang="ko-KR" sz="2000" b="1" i="1" u="none">
                  <a:solidFill>
                    <a:srgbClr val="FAFD00"/>
                  </a:solidFill>
                  <a:latin typeface="Times New Roman" charset="0"/>
                  <a:ea typeface="굴림" charset="0"/>
                  <a:cs typeface="굴림" charset="0"/>
                </a:rPr>
                <a:t>Bible…Amolo Leino modo kocho Ministries International Inc. </a:t>
              </a:r>
            </a:p>
            <a:p>
              <a:pPr>
                <a:spcBef>
                  <a:spcPct val="50000"/>
                </a:spcBef>
              </a:pPr>
              <a:r>
                <a:rPr lang="en-US" altLang="ko-KR" sz="2000" b="1" i="1" u="none">
                  <a:solidFill>
                    <a:srgbClr val="FAFD00"/>
                  </a:solidFill>
                  <a:latin typeface="Times New Roman" charset="0"/>
                  <a:ea typeface="굴림" charset="0"/>
                  <a:cs typeface="굴림" charset="0"/>
                </a:rPr>
                <a:t>Fort Worth, Texas</a:t>
              </a:r>
              <a:endParaRPr lang="en-US" altLang="ko-KR" sz="1800" b="1" u="none">
                <a:solidFill>
                  <a:srgbClr val="FAFD00"/>
                </a:solidFill>
                <a:latin typeface="Times New Roman" charset="0"/>
                <a:ea typeface="굴림" charset="0"/>
                <a:cs typeface="굴림" charset="0"/>
              </a:endParaRPr>
            </a:p>
          </p:txBody>
        </p:sp>
        <p:sp>
          <p:nvSpPr>
            <p:cNvPr id="351238" name="Text Box 6"/>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a:spcBef>
                  <a:spcPct val="50000"/>
                </a:spcBef>
              </a:pPr>
              <a:r>
                <a:rPr lang="en-US" altLang="ko-KR" sz="2000" u="none">
                  <a:solidFill>
                    <a:srgbClr val="FFFB0C"/>
                  </a:solidFill>
                  <a:latin typeface="Helvetica" charset="0"/>
                  <a:ea typeface="굴림" charset="0"/>
                  <a:cs typeface="굴림" charset="0"/>
                </a:rPr>
                <a:t>www.biblebasically.org</a:t>
              </a:r>
            </a:p>
          </p:txBody>
        </p:sp>
      </p:grpSp>
      <p:sp>
        <p:nvSpPr>
          <p:cNvPr id="351239" name="Text Box 7"/>
          <p:cNvSpPr txBox="1">
            <a:spLocks noChangeArrowheads="1"/>
          </p:cNvSpPr>
          <p:nvPr/>
        </p:nvSpPr>
        <p:spPr bwMode="auto">
          <a:xfrm>
            <a:off x="471488" y="6545263"/>
            <a:ext cx="93345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ko-KR" sz="900" b="1" u="none">
                <a:solidFill>
                  <a:srgbClr val="FFFFFF"/>
                </a:solidFill>
                <a:ea typeface="굴림" charset="0"/>
                <a:cs typeface="굴림" charset="0"/>
              </a:rPr>
              <a:t>©2004 TBBMI</a:t>
            </a:r>
          </a:p>
        </p:txBody>
      </p:sp>
      <p:sp>
        <p:nvSpPr>
          <p:cNvPr id="351240" name="Rectangle 8"/>
          <p:cNvSpPr>
            <a:spLocks noChangeArrowheads="1"/>
          </p:cNvSpPr>
          <p:nvPr/>
        </p:nvSpPr>
        <p:spPr bwMode="auto">
          <a:xfrm>
            <a:off x="7648575" y="6527800"/>
            <a:ext cx="6032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ko-KR" b="1" u="none">
                <a:solidFill>
                  <a:srgbClr val="FFFFFF"/>
                </a:solidFill>
                <a:ea typeface="굴림" charset="0"/>
                <a:cs typeface="굴림" charset="0"/>
              </a:rPr>
              <a:t>8.0.01.</a:t>
            </a:r>
          </a:p>
        </p:txBody>
      </p:sp>
      <p:sp>
        <p:nvSpPr>
          <p:cNvPr id="351241" name="Text Box 9"/>
          <p:cNvSpPr txBox="1">
            <a:spLocks noChangeArrowheads="1"/>
          </p:cNvSpPr>
          <p:nvPr/>
        </p:nvSpPr>
        <p:spPr bwMode="auto">
          <a:xfrm>
            <a:off x="8080375" y="6527800"/>
            <a:ext cx="3365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ko-KR" b="1" u="none">
                <a:solidFill>
                  <a:srgbClr val="FFFFFF"/>
                </a:solidFill>
                <a:ea typeface="굴림" charset="0"/>
                <a:cs typeface="굴림" charset="0"/>
              </a:rPr>
              <a:t>04</a:t>
            </a:r>
          </a:p>
        </p:txBody>
      </p:sp>
      <p:sp>
        <p:nvSpPr>
          <p:cNvPr id="351242" name="WordArt 10"/>
          <p:cNvSpPr>
            <a:spLocks noChangeArrowheads="1" noChangeShapeType="1" noTextEdit="1"/>
          </p:cNvSpPr>
          <p:nvPr/>
        </p:nvSpPr>
        <p:spPr bwMode="auto">
          <a:xfrm>
            <a:off x="1454150" y="452438"/>
            <a:ext cx="8702675" cy="4665662"/>
          </a:xfrm>
          <a:prstGeom prst="rect">
            <a:avLst/>
          </a:prstGeom>
          <a:extLst>
            <a:ext uri="{AF507438-7753-43e0-B8FC-AC1667EBCBE1}">
              <a14:hiddenEffects xmlns:a14="http://schemas.microsoft.com/office/drawing/2010/main" xmlns="">
                <a:effectLst/>
              </a14:hiddenEffects>
            </a:ext>
          </a:extLst>
        </p:spPr>
        <p:txBody>
          <a:bodyPr wrap="none" fromWordArt="1">
            <a:prstTxWarp prst="textDeflateBottom">
              <a:avLst>
                <a:gd name="adj" fmla="val 80532"/>
              </a:avLst>
            </a:prstTxWarp>
            <a:scene3d>
              <a:camera prst="legacyPerspectiveFront">
                <a:rot lat="19799999" lon="19439998" rev="0"/>
              </a:camera>
              <a:lightRig rig="legacyNormal2" dir="t"/>
            </a:scene3d>
            <a:sp3d extrusionH="354000" prstMaterial="legacyMatte">
              <a:extrusionClr>
                <a:srgbClr val="939676"/>
              </a:extrusionClr>
            </a:sp3d>
          </a:bodyPr>
          <a:lstStyle/>
          <a:p>
            <a:r>
              <a:rPr lang="en-US" sz="3600" kern="10">
                <a:ln w="9525">
                  <a:round/>
                  <a:headEnd/>
                  <a:tailEnd/>
                </a:ln>
                <a:gradFill rotWithShape="0">
                  <a:gsLst>
                    <a:gs pos="0">
                      <a:srgbClr val="FFFF00"/>
                    </a:gs>
                    <a:gs pos="100000">
                      <a:srgbClr val="FFFF00">
                        <a:gamma/>
                        <a:tint val="73725"/>
                        <a:invGamma/>
                      </a:srgbClr>
                    </a:gs>
                  </a:gsLst>
                  <a:lin ang="5400000" scaled="1"/>
                </a:gradFill>
                <a:latin typeface="Impact"/>
                <a:ea typeface="Impact"/>
                <a:cs typeface="Impact"/>
              </a:rPr>
              <a:t>Bible…</a:t>
            </a:r>
          </a:p>
          <a:p>
            <a:r>
              <a:rPr lang="en-US" sz="3600" kern="10">
                <a:ln w="9525">
                  <a:round/>
                  <a:headEnd/>
                  <a:tailEnd/>
                </a:ln>
                <a:gradFill rotWithShape="0">
                  <a:gsLst>
                    <a:gs pos="0">
                      <a:srgbClr val="FFFF00"/>
                    </a:gs>
                    <a:gs pos="100000">
                      <a:srgbClr val="FFFF00">
                        <a:gamma/>
                        <a:tint val="73725"/>
                        <a:invGamma/>
                      </a:srgbClr>
                    </a:gs>
                  </a:gsLst>
                  <a:lin ang="5400000" scaled="1"/>
                </a:gradFill>
                <a:latin typeface="Impact"/>
                <a:ea typeface="Impact"/>
                <a:cs typeface="Impact"/>
              </a:rPr>
              <a:t>Amolo Leino</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32" name="Group 4"/>
          <p:cNvGrpSpPr>
            <a:grpSpLocks/>
          </p:cNvGrpSpPr>
          <p:nvPr/>
        </p:nvGrpSpPr>
        <p:grpSpPr bwMode="auto">
          <a:xfrm>
            <a:off x="1946275" y="1225550"/>
            <a:ext cx="2894013" cy="1343025"/>
            <a:chOff x="2330" y="2052"/>
            <a:chExt cx="1823" cy="846"/>
          </a:xfrm>
        </p:grpSpPr>
        <p:sp>
          <p:nvSpPr>
            <p:cNvPr id="150533" name="Rectangle 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34" name="AutoShape 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35" name="Rectangle 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36" name="Rectangle 8"/>
            <p:cNvSpPr>
              <a:spLocks noChangeArrowheads="1"/>
            </p:cNvSpPr>
            <p:nvPr/>
          </p:nvSpPr>
          <p:spPr bwMode="auto">
            <a:xfrm>
              <a:off x="2330" y="2078"/>
              <a:ext cx="1069"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a:t>
              </a:r>
              <a:r>
                <a:rPr lang="en-US" sz="1400" b="1" u="none">
                  <a:solidFill>
                    <a:srgbClr val="790015"/>
                  </a:solidFill>
                  <a:latin typeface="Helvetica" charset="0"/>
                </a:rPr>
                <a:t>CHIIJIIPHE</a:t>
              </a:r>
              <a:r>
                <a:rPr lang="en-US" sz="1800" b="1" u="none">
                  <a:solidFill>
                    <a:srgbClr val="790015"/>
                  </a:solidFill>
                  <a:latin typeface="Helvetica" charset="0"/>
                </a:rPr>
                <a:t> </a:t>
              </a:r>
              <a:r>
                <a:rPr lang="en-US" sz="1400" b="1" u="none">
                  <a:solidFill>
                    <a:srgbClr val="790015"/>
                  </a:solidFill>
                  <a:latin typeface="Helvetica" charset="0"/>
                </a:rPr>
                <a:t>KOSO</a:t>
              </a:r>
              <a:endParaRPr lang="en-US" sz="2000" b="1" u="none">
                <a:effectLst>
                  <a:outerShdw blurRad="38100" dist="38100" dir="2700000" algn="tl">
                    <a:srgbClr val="000000"/>
                  </a:outerShdw>
                </a:effectLst>
                <a:latin typeface="Helvetica" charset="0"/>
              </a:endParaRPr>
            </a:p>
          </p:txBody>
        </p:sp>
        <p:sp>
          <p:nvSpPr>
            <p:cNvPr id="150537" name="Line 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0538" name="Group 10"/>
          <p:cNvGrpSpPr>
            <a:grpSpLocks/>
          </p:cNvGrpSpPr>
          <p:nvPr/>
        </p:nvGrpSpPr>
        <p:grpSpPr bwMode="auto">
          <a:xfrm>
            <a:off x="2317750" y="1581150"/>
            <a:ext cx="2763838" cy="1343025"/>
            <a:chOff x="2412" y="2052"/>
            <a:chExt cx="1741" cy="846"/>
          </a:xfrm>
        </p:grpSpPr>
        <p:sp>
          <p:nvSpPr>
            <p:cNvPr id="150539" name="Rectangle 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40" name="AutoShape 1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41" name="Rectangle 1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2" name="Rectangle 14"/>
            <p:cNvSpPr>
              <a:spLocks noChangeArrowheads="1"/>
            </p:cNvSpPr>
            <p:nvPr/>
          </p:nvSpPr>
          <p:spPr bwMode="auto">
            <a:xfrm>
              <a:off x="2434" y="2078"/>
              <a:ext cx="86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ABRAHAM</a:t>
              </a:r>
              <a:endParaRPr lang="en-US" sz="2800" b="1" u="none">
                <a:effectLst>
                  <a:outerShdw blurRad="38100" dist="38100" dir="2700000" algn="tl">
                    <a:srgbClr val="000000"/>
                  </a:outerShdw>
                </a:effectLst>
                <a:latin typeface="Helvetica" charset="0"/>
              </a:endParaRPr>
            </a:p>
          </p:txBody>
        </p:sp>
        <p:sp>
          <p:nvSpPr>
            <p:cNvPr id="150543" name="Line 1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0544" name="Group 16"/>
          <p:cNvGrpSpPr>
            <a:grpSpLocks/>
          </p:cNvGrpSpPr>
          <p:nvPr/>
        </p:nvGrpSpPr>
        <p:grpSpPr bwMode="auto">
          <a:xfrm>
            <a:off x="2597150" y="1924050"/>
            <a:ext cx="2763838" cy="1343025"/>
            <a:chOff x="2412" y="2052"/>
            <a:chExt cx="1741" cy="846"/>
          </a:xfrm>
        </p:grpSpPr>
        <p:sp>
          <p:nvSpPr>
            <p:cNvPr id="150545" name="Rectangle 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46" name="AutoShape 1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47" name="Rectangle 1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8" name="Rectangle 20"/>
            <p:cNvSpPr>
              <a:spLocks noChangeArrowheads="1"/>
            </p:cNvSpPr>
            <p:nvPr/>
          </p:nvSpPr>
          <p:spPr bwMode="auto">
            <a:xfrm>
              <a:off x="2514" y="2078"/>
              <a:ext cx="70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JOSEPH</a:t>
              </a:r>
              <a:endParaRPr lang="en-US" sz="2800" b="1" u="none">
                <a:effectLst>
                  <a:outerShdw blurRad="38100" dist="38100" dir="2700000" algn="tl">
                    <a:srgbClr val="000000"/>
                  </a:outerShdw>
                </a:effectLst>
                <a:latin typeface="Helvetica" charset="0"/>
              </a:endParaRPr>
            </a:p>
          </p:txBody>
        </p:sp>
        <p:sp>
          <p:nvSpPr>
            <p:cNvPr id="150549" name="Line 2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0550" name="Group 22"/>
          <p:cNvGrpSpPr>
            <a:grpSpLocks/>
          </p:cNvGrpSpPr>
          <p:nvPr/>
        </p:nvGrpSpPr>
        <p:grpSpPr bwMode="auto">
          <a:xfrm>
            <a:off x="2889250" y="2241550"/>
            <a:ext cx="2763838" cy="1343025"/>
            <a:chOff x="2412" y="2052"/>
            <a:chExt cx="1741" cy="846"/>
          </a:xfrm>
        </p:grpSpPr>
        <p:sp>
          <p:nvSpPr>
            <p:cNvPr id="150551" name="Rectangle 2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52" name="AutoShape 2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53" name="Rectangle 2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54" name="Rectangle 26"/>
            <p:cNvSpPr>
              <a:spLocks noChangeArrowheads="1"/>
            </p:cNvSpPr>
            <p:nvPr/>
          </p:nvSpPr>
          <p:spPr bwMode="auto">
            <a:xfrm>
              <a:off x="2546" y="2078"/>
              <a:ext cx="64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MOSES</a:t>
              </a:r>
              <a:endParaRPr lang="en-US" sz="2800" b="1" u="none">
                <a:effectLst>
                  <a:outerShdw blurRad="38100" dist="38100" dir="2700000" algn="tl">
                    <a:srgbClr val="000000"/>
                  </a:outerShdw>
                </a:effectLst>
                <a:latin typeface="Helvetica" charset="0"/>
              </a:endParaRPr>
            </a:p>
          </p:txBody>
        </p:sp>
        <p:sp>
          <p:nvSpPr>
            <p:cNvPr id="150555" name="Line 2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0556" name="Group 28"/>
          <p:cNvGrpSpPr>
            <a:grpSpLocks/>
          </p:cNvGrpSpPr>
          <p:nvPr/>
        </p:nvGrpSpPr>
        <p:grpSpPr bwMode="auto">
          <a:xfrm>
            <a:off x="3155950" y="2546350"/>
            <a:ext cx="2763838" cy="1343025"/>
            <a:chOff x="2412" y="2052"/>
            <a:chExt cx="1741" cy="846"/>
          </a:xfrm>
        </p:grpSpPr>
        <p:sp>
          <p:nvSpPr>
            <p:cNvPr id="150557" name="Rectangle 2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58" name="AutoShape 3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59" name="Rectangle 3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0" name="Rectangle 32"/>
            <p:cNvSpPr>
              <a:spLocks noChangeArrowheads="1"/>
            </p:cNvSpPr>
            <p:nvPr/>
          </p:nvSpPr>
          <p:spPr bwMode="auto">
            <a:xfrm>
              <a:off x="2506" y="2078"/>
              <a:ext cx="72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JOSHUA</a:t>
              </a:r>
              <a:endParaRPr lang="en-US" sz="2800" b="1" u="none">
                <a:effectLst>
                  <a:outerShdw blurRad="38100" dist="38100" dir="2700000" algn="tl">
                    <a:srgbClr val="000000"/>
                  </a:outerShdw>
                </a:effectLst>
                <a:latin typeface="Helvetica" charset="0"/>
              </a:endParaRPr>
            </a:p>
          </p:txBody>
        </p:sp>
        <p:sp>
          <p:nvSpPr>
            <p:cNvPr id="150561" name="Line 3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0562" name="Group 34"/>
          <p:cNvGrpSpPr>
            <a:grpSpLocks/>
          </p:cNvGrpSpPr>
          <p:nvPr/>
        </p:nvGrpSpPr>
        <p:grpSpPr bwMode="auto">
          <a:xfrm>
            <a:off x="3386138" y="2851150"/>
            <a:ext cx="2813050" cy="1343025"/>
            <a:chOff x="2381" y="2052"/>
            <a:chExt cx="1772" cy="846"/>
          </a:xfrm>
        </p:grpSpPr>
        <p:sp>
          <p:nvSpPr>
            <p:cNvPr id="150563" name="Rectangle 3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64" name="AutoShape 3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65" name="Rectangle 3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6" name="Rectangle 38"/>
            <p:cNvSpPr>
              <a:spLocks noChangeArrowheads="1"/>
            </p:cNvSpPr>
            <p:nvPr/>
          </p:nvSpPr>
          <p:spPr bwMode="auto">
            <a:xfrm>
              <a:off x="2381" y="2078"/>
              <a:ext cx="96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a:t>
              </a:r>
              <a:r>
                <a:rPr lang="en-US" sz="1400" b="1" u="none">
                  <a:solidFill>
                    <a:srgbClr val="790015"/>
                  </a:solidFill>
                  <a:latin typeface="Helvetica" charset="0"/>
                </a:rPr>
                <a:t>AMAZHI</a:t>
              </a:r>
              <a:r>
                <a:rPr lang="en-US" sz="1800" b="1" u="none">
                  <a:solidFill>
                    <a:srgbClr val="790015"/>
                  </a:solidFill>
                  <a:latin typeface="Helvetica" charset="0"/>
                </a:rPr>
                <a:t> </a:t>
              </a:r>
              <a:r>
                <a:rPr lang="en-US" sz="1400" b="1" u="none">
                  <a:solidFill>
                    <a:srgbClr val="790015"/>
                  </a:solidFill>
                  <a:latin typeface="Helvetica" charset="0"/>
                </a:rPr>
                <a:t>CHIILU</a:t>
              </a:r>
              <a:endParaRPr lang="en-US" sz="2000" b="1" u="none">
                <a:effectLst>
                  <a:outerShdw blurRad="38100" dist="38100" dir="2700000" algn="tl">
                    <a:srgbClr val="000000"/>
                  </a:outerShdw>
                </a:effectLst>
                <a:latin typeface="Helvetica" charset="0"/>
              </a:endParaRPr>
            </a:p>
          </p:txBody>
        </p:sp>
        <p:sp>
          <p:nvSpPr>
            <p:cNvPr id="150567" name="Line 3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0568" name="Group 40"/>
          <p:cNvGrpSpPr>
            <a:grpSpLocks/>
          </p:cNvGrpSpPr>
          <p:nvPr/>
        </p:nvGrpSpPr>
        <p:grpSpPr bwMode="auto">
          <a:xfrm>
            <a:off x="3629025" y="3168650"/>
            <a:ext cx="2862263" cy="1343025"/>
            <a:chOff x="2350" y="2052"/>
            <a:chExt cx="1803" cy="846"/>
          </a:xfrm>
        </p:grpSpPr>
        <p:sp>
          <p:nvSpPr>
            <p:cNvPr id="150569" name="Rectangle 4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70" name="AutoShape 4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71" name="Rectangle 4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2" name="Rectangle 44"/>
            <p:cNvSpPr>
              <a:spLocks noChangeArrowheads="1"/>
            </p:cNvSpPr>
            <p:nvPr/>
          </p:nvSpPr>
          <p:spPr bwMode="auto">
            <a:xfrm>
              <a:off x="2350" y="2078"/>
              <a:ext cx="103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MOVU CHILU</a:t>
              </a:r>
              <a:endParaRPr lang="en-US" sz="2800" b="1" u="none">
                <a:effectLst>
                  <a:outerShdw blurRad="38100" dist="38100" dir="2700000" algn="tl">
                    <a:srgbClr val="000000"/>
                  </a:outerShdw>
                </a:effectLst>
                <a:latin typeface="Helvetica" charset="0"/>
              </a:endParaRPr>
            </a:p>
          </p:txBody>
        </p:sp>
        <p:sp>
          <p:nvSpPr>
            <p:cNvPr id="150573" name="Line 4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0574" name="Group 46"/>
          <p:cNvGrpSpPr>
            <a:grpSpLocks/>
          </p:cNvGrpSpPr>
          <p:nvPr/>
        </p:nvGrpSpPr>
        <p:grpSpPr bwMode="auto">
          <a:xfrm>
            <a:off x="3833813" y="3524250"/>
            <a:ext cx="2898775" cy="1343025"/>
            <a:chOff x="2327" y="2052"/>
            <a:chExt cx="1826" cy="846"/>
          </a:xfrm>
        </p:grpSpPr>
        <p:sp>
          <p:nvSpPr>
            <p:cNvPr id="150575" name="Rectangle 4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0576" name="AutoShape 4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0577" name="Rectangle 4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8" name="Rectangle 50"/>
            <p:cNvSpPr>
              <a:spLocks noChangeArrowheads="1"/>
            </p:cNvSpPr>
            <p:nvPr/>
          </p:nvSpPr>
          <p:spPr bwMode="auto">
            <a:xfrm>
              <a:off x="2327" y="2078"/>
              <a:ext cx="1073"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a:t>
              </a:r>
              <a:r>
                <a:rPr lang="en-US" sz="1200" b="1" u="none">
                  <a:solidFill>
                    <a:srgbClr val="790015"/>
                  </a:solidFill>
                  <a:latin typeface="Helvetica" charset="0"/>
                </a:rPr>
                <a:t>CHIILI</a:t>
              </a:r>
              <a:r>
                <a:rPr lang="en-US" sz="1600" b="1" u="none">
                  <a:solidFill>
                    <a:srgbClr val="790015"/>
                  </a:solidFill>
                  <a:latin typeface="Helvetica" charset="0"/>
                </a:rPr>
                <a:t> </a:t>
              </a:r>
              <a:r>
                <a:rPr lang="en-US" sz="1200" b="1" u="none">
                  <a:solidFill>
                    <a:srgbClr val="790015"/>
                  </a:solidFill>
                  <a:latin typeface="Helvetica" charset="0"/>
                </a:rPr>
                <a:t>KOSO</a:t>
              </a:r>
              <a:r>
                <a:rPr lang="en-US" sz="1600" b="1" u="none">
                  <a:solidFill>
                    <a:srgbClr val="790015"/>
                  </a:solidFill>
                  <a:latin typeface="Helvetica" charset="0"/>
                </a:rPr>
                <a:t> </a:t>
              </a:r>
              <a:r>
                <a:rPr lang="en-US" sz="1200" b="1" u="none">
                  <a:solidFill>
                    <a:srgbClr val="790015"/>
                  </a:solidFill>
                  <a:latin typeface="Helvetica" charset="0"/>
                </a:rPr>
                <a:t>CHIILU</a:t>
              </a:r>
              <a:endParaRPr lang="en-US" sz="1800" b="1" u="none">
                <a:effectLst>
                  <a:outerShdw blurRad="38100" dist="38100" dir="2700000" algn="tl">
                    <a:srgbClr val="000000"/>
                  </a:outerShdw>
                </a:effectLst>
                <a:latin typeface="Helvetica" charset="0"/>
              </a:endParaRPr>
            </a:p>
          </p:txBody>
        </p:sp>
        <p:sp>
          <p:nvSpPr>
            <p:cNvPr id="150579" name="Line 5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0580" name="Group 52"/>
          <p:cNvGrpSpPr>
            <a:grpSpLocks/>
          </p:cNvGrpSpPr>
          <p:nvPr/>
        </p:nvGrpSpPr>
        <p:grpSpPr bwMode="auto">
          <a:xfrm>
            <a:off x="4151313" y="3859213"/>
            <a:ext cx="2882900" cy="1333500"/>
            <a:chOff x="2575" y="2271"/>
            <a:chExt cx="1816" cy="840"/>
          </a:xfrm>
        </p:grpSpPr>
        <p:sp>
          <p:nvSpPr>
            <p:cNvPr id="150581" name="Rectangle 5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50582" name="AutoShape 5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50583" name="Rectangle 5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150584" name="Rectangle 56"/>
            <p:cNvSpPr>
              <a:spLocks noChangeArrowheads="1"/>
            </p:cNvSpPr>
            <p:nvPr/>
          </p:nvSpPr>
          <p:spPr bwMode="auto">
            <a:xfrm>
              <a:off x="2575" y="2298"/>
              <a:ext cx="112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u="none">
                  <a:solidFill>
                    <a:srgbClr val="790015"/>
                  </a:solidFill>
                  <a:latin typeface="Helvetica" charset="0"/>
                </a:rPr>
                <a:t>   MAKRA KOBU</a:t>
              </a:r>
              <a:endParaRPr lang="en-US" sz="2800" b="1" u="none">
                <a:effectLst>
                  <a:outerShdw blurRad="38100" dist="38100" dir="2700000" algn="tl">
                    <a:srgbClr val="000000"/>
                  </a:outerShdw>
                </a:effectLst>
                <a:latin typeface="Helvetica" charset="0"/>
              </a:endParaRPr>
            </a:p>
          </p:txBody>
        </p:sp>
      </p:grpSp>
      <p:grpSp>
        <p:nvGrpSpPr>
          <p:cNvPr id="150585" name="Group 57"/>
          <p:cNvGrpSpPr>
            <a:grpSpLocks/>
          </p:cNvGrpSpPr>
          <p:nvPr/>
        </p:nvGrpSpPr>
        <p:grpSpPr bwMode="auto">
          <a:xfrm>
            <a:off x="4540250" y="4208463"/>
            <a:ext cx="2762250" cy="1479550"/>
            <a:chOff x="3948" y="107"/>
            <a:chExt cx="1740" cy="932"/>
          </a:xfrm>
        </p:grpSpPr>
        <p:sp>
          <p:nvSpPr>
            <p:cNvPr id="150586" name="Rectangle 58"/>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50587" name="AutoShape 59"/>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50588" name="Rectangle 60"/>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50589" name="Group 61"/>
            <p:cNvGrpSpPr>
              <a:grpSpLocks/>
            </p:cNvGrpSpPr>
            <p:nvPr/>
          </p:nvGrpSpPr>
          <p:grpSpPr bwMode="auto">
            <a:xfrm>
              <a:off x="4060" y="130"/>
              <a:ext cx="633" cy="284"/>
              <a:chOff x="3083" y="3101"/>
              <a:chExt cx="496" cy="235"/>
            </a:xfrm>
          </p:grpSpPr>
          <p:sp>
            <p:nvSpPr>
              <p:cNvPr id="150590" name="Rectangle 62"/>
              <p:cNvSpPr>
                <a:spLocks noChangeArrowheads="1"/>
              </p:cNvSpPr>
              <p:nvPr/>
            </p:nvSpPr>
            <p:spPr bwMode="auto">
              <a:xfrm>
                <a:off x="3083" y="3113"/>
                <a:ext cx="146"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800" b="1" u="none">
                    <a:solidFill>
                      <a:srgbClr val="790015"/>
                    </a:solidFill>
                    <a:latin typeface="Helvetica" charset="0"/>
                  </a:rPr>
                  <a:t>   </a:t>
                </a:r>
                <a:endParaRPr lang="en-US" sz="4000" b="1" u="none">
                  <a:effectLst>
                    <a:outerShdw blurRad="38100" dist="38100" dir="2700000" algn="tl">
                      <a:srgbClr val="000000"/>
                    </a:outerShdw>
                  </a:effectLst>
                  <a:latin typeface="Helvetica" charset="0"/>
                </a:endParaRPr>
              </a:p>
            </p:txBody>
          </p:sp>
          <p:sp>
            <p:nvSpPr>
              <p:cNvPr id="150591" name="Rectangle 63"/>
              <p:cNvSpPr>
                <a:spLocks noChangeArrowheads="1"/>
              </p:cNvSpPr>
              <p:nvPr/>
            </p:nvSpPr>
            <p:spPr bwMode="auto">
              <a:xfrm>
                <a:off x="3175" y="3101"/>
                <a:ext cx="404"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u="none">
                    <a:solidFill>
                      <a:srgbClr val="790015"/>
                    </a:solidFill>
                    <a:latin typeface="Helvetica" charset="0"/>
                  </a:rPr>
                  <a:t>JISU</a:t>
                </a:r>
                <a:endParaRPr lang="en-US" sz="4000" b="1" u="none">
                  <a:effectLst>
                    <a:outerShdw blurRad="38100" dist="38100" dir="2700000" algn="tl">
                      <a:srgbClr val="000000"/>
                    </a:outerShdw>
                  </a:effectLst>
                  <a:latin typeface="Helvetica" charset="0"/>
                </a:endParaRPr>
              </a:p>
            </p:txBody>
          </p:sp>
        </p:grpSp>
        <p:sp>
          <p:nvSpPr>
            <p:cNvPr id="150592" name="Line 64"/>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0593" name="Line 65"/>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50596" name="Text Box 6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latin typeface="Comic Sans MS" charset="0"/>
              </a:rPr>
              <a:t> </a:t>
            </a:r>
          </a:p>
        </p:txBody>
      </p:sp>
      <p:sp>
        <p:nvSpPr>
          <p:cNvPr id="150600" name="Text Box 72"/>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67</a:t>
            </a:r>
          </a:p>
        </p:txBody>
      </p:sp>
      <p:sp>
        <p:nvSpPr>
          <p:cNvPr id="150606" name="Rectangle 78"/>
          <p:cNvSpPr>
            <a:spLocks noChangeArrowheads="1"/>
          </p:cNvSpPr>
          <p:nvPr/>
        </p:nvSpPr>
        <p:spPr bwMode="auto">
          <a:xfrm>
            <a:off x="390525" y="473075"/>
            <a:ext cx="8288338" cy="5862638"/>
          </a:xfrm>
          <a:prstGeom prst="rect">
            <a:avLst/>
          </a:prstGeom>
          <a:solidFill>
            <a:schemeClr val="bg2">
              <a:alpha val="50000"/>
            </a:schemeClr>
          </a:solidFill>
          <a:ln w="76200">
            <a:solidFill>
              <a:srgbClr val="990033"/>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0595" name="Text Box 67"/>
          <p:cNvSpPr txBox="1">
            <a:spLocks noChangeArrowheads="1"/>
          </p:cNvSpPr>
          <p:nvPr/>
        </p:nvSpPr>
        <p:spPr bwMode="auto">
          <a:xfrm>
            <a:off x="862013" y="725488"/>
            <a:ext cx="7410450" cy="823912"/>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3200" b="1" u="none">
                <a:solidFill>
                  <a:schemeClr val="tx2"/>
                </a:solidFill>
                <a:latin typeface="Comic Sans MS" charset="0"/>
              </a:rPr>
              <a:t>NIZHI</a:t>
            </a:r>
            <a:r>
              <a:rPr lang="en-US" sz="4000" b="1" u="none">
                <a:solidFill>
                  <a:schemeClr val="tx2"/>
                </a:solidFill>
                <a:latin typeface="Comic Sans MS" charset="0"/>
              </a:rPr>
              <a:t> </a:t>
            </a:r>
            <a:r>
              <a:rPr lang="en-US" sz="3200" b="1" u="none">
                <a:solidFill>
                  <a:schemeClr val="tx2"/>
                </a:solidFill>
                <a:latin typeface="Comic Sans MS" charset="0"/>
              </a:rPr>
              <a:t>BIBLE</a:t>
            </a:r>
            <a:r>
              <a:rPr lang="en-US" sz="4800" b="1" u="none">
                <a:solidFill>
                  <a:schemeClr val="tx2"/>
                </a:solidFill>
                <a:latin typeface="Comic Sans MS" charset="0"/>
              </a:rPr>
              <a:t> </a:t>
            </a:r>
            <a:r>
              <a:rPr lang="en-US" sz="3200" b="1" u="none">
                <a:solidFill>
                  <a:schemeClr val="tx2"/>
                </a:solidFill>
                <a:latin typeface="Comic Sans MS" charset="0"/>
              </a:rPr>
              <a:t>FILE</a:t>
            </a:r>
            <a:r>
              <a:rPr lang="en-US" sz="4800" b="1" u="none">
                <a:solidFill>
                  <a:schemeClr val="tx2"/>
                </a:solidFill>
                <a:latin typeface="Comic Sans MS" charset="0"/>
              </a:rPr>
              <a:t> </a:t>
            </a:r>
            <a:r>
              <a:rPr lang="en-US" sz="3200" b="1" u="none">
                <a:solidFill>
                  <a:schemeClr val="tx2"/>
                </a:solidFill>
                <a:latin typeface="Comic Sans MS" charset="0"/>
              </a:rPr>
              <a:t>ITSII</a:t>
            </a:r>
            <a:r>
              <a:rPr lang="en-US" sz="4800" b="1" u="none">
                <a:solidFill>
                  <a:schemeClr val="tx2"/>
                </a:solidFill>
                <a:latin typeface="Comic Sans MS" charset="0"/>
              </a:rPr>
              <a:t> </a:t>
            </a:r>
            <a:r>
              <a:rPr lang="en-US" sz="3200" b="1" u="none">
                <a:solidFill>
                  <a:schemeClr val="tx2"/>
                </a:solidFill>
                <a:latin typeface="Comic Sans MS" charset="0"/>
              </a:rPr>
              <a:t>LEINO!</a:t>
            </a:r>
          </a:p>
        </p:txBody>
      </p:sp>
      <p:sp>
        <p:nvSpPr>
          <p:cNvPr id="150602" name="Text Box 74"/>
          <p:cNvSpPr txBox="1">
            <a:spLocks noChangeArrowheads="1"/>
          </p:cNvSpPr>
          <p:nvPr/>
        </p:nvSpPr>
        <p:spPr bwMode="auto">
          <a:xfrm>
            <a:off x="1558925" y="1768475"/>
            <a:ext cx="5653088" cy="1128713"/>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800" b="1" u="none">
                <a:solidFill>
                  <a:schemeClr val="tx1"/>
                </a:solidFill>
              </a:rPr>
              <a:t>Koshu kocho</a:t>
            </a:r>
          </a:p>
        </p:txBody>
      </p:sp>
      <p:sp>
        <p:nvSpPr>
          <p:cNvPr id="150603" name="Text Box 75"/>
          <p:cNvSpPr txBox="1">
            <a:spLocks noChangeArrowheads="1"/>
          </p:cNvSpPr>
          <p:nvPr/>
        </p:nvSpPr>
        <p:spPr bwMode="auto">
          <a:xfrm>
            <a:off x="246063" y="3111500"/>
            <a:ext cx="8575675" cy="1128713"/>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800" b="1" u="none">
                <a:solidFill>
                  <a:schemeClr val="tx1"/>
                </a:solidFill>
              </a:rPr>
              <a:t>Thopfii thole sii kolo</a:t>
            </a:r>
          </a:p>
        </p:txBody>
      </p:sp>
      <p:sp>
        <p:nvSpPr>
          <p:cNvPr id="150607" name="Text Box 79"/>
          <p:cNvSpPr txBox="1">
            <a:spLocks noChangeArrowheads="1"/>
          </p:cNvSpPr>
          <p:nvPr/>
        </p:nvSpPr>
        <p:spPr bwMode="auto">
          <a:xfrm>
            <a:off x="1419225" y="4471988"/>
            <a:ext cx="6183313" cy="1128712"/>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800" b="1" u="none">
                <a:solidFill>
                  <a:schemeClr val="tx1"/>
                </a:solidFill>
              </a:rPr>
              <a:t>Machite kocho</a:t>
            </a:r>
          </a:p>
        </p:txBody>
      </p:sp>
      <p:sp>
        <p:nvSpPr>
          <p:cNvPr id="150609" name="Text Box 81"/>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fade">
                                      <p:cBhvr>
                                        <p:cTn id="7" dur="500"/>
                                        <p:tgtEl>
                                          <p:spTgt spid="15053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150538"/>
                                        </p:tgtEl>
                                        <p:attrNameLst>
                                          <p:attrName>style.visibility</p:attrName>
                                        </p:attrNameLst>
                                      </p:cBhvr>
                                      <p:to>
                                        <p:strVal val="visible"/>
                                      </p:to>
                                    </p:set>
                                    <p:animEffect transition="in" filter="fade">
                                      <p:cBhvr>
                                        <p:cTn id="11" dur="500"/>
                                        <p:tgtEl>
                                          <p:spTgt spid="150538"/>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150544"/>
                                        </p:tgtEl>
                                        <p:attrNameLst>
                                          <p:attrName>style.visibility</p:attrName>
                                        </p:attrNameLst>
                                      </p:cBhvr>
                                      <p:to>
                                        <p:strVal val="visible"/>
                                      </p:to>
                                    </p:set>
                                    <p:animEffect transition="in" filter="fade">
                                      <p:cBhvr>
                                        <p:cTn id="15" dur="500"/>
                                        <p:tgtEl>
                                          <p:spTgt spid="15054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150550"/>
                                        </p:tgtEl>
                                        <p:attrNameLst>
                                          <p:attrName>style.visibility</p:attrName>
                                        </p:attrNameLst>
                                      </p:cBhvr>
                                      <p:to>
                                        <p:strVal val="visible"/>
                                      </p:to>
                                    </p:set>
                                    <p:animEffect transition="in" filter="fade">
                                      <p:cBhvr>
                                        <p:cTn id="19" dur="500"/>
                                        <p:tgtEl>
                                          <p:spTgt spid="150550"/>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150556"/>
                                        </p:tgtEl>
                                        <p:attrNameLst>
                                          <p:attrName>style.visibility</p:attrName>
                                        </p:attrNameLst>
                                      </p:cBhvr>
                                      <p:to>
                                        <p:strVal val="visible"/>
                                      </p:to>
                                    </p:set>
                                    <p:animEffect transition="in" filter="fade">
                                      <p:cBhvr>
                                        <p:cTn id="23" dur="500"/>
                                        <p:tgtEl>
                                          <p:spTgt spid="15055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150562"/>
                                        </p:tgtEl>
                                        <p:attrNameLst>
                                          <p:attrName>style.visibility</p:attrName>
                                        </p:attrNameLst>
                                      </p:cBhvr>
                                      <p:to>
                                        <p:strVal val="visible"/>
                                      </p:to>
                                    </p:set>
                                    <p:animEffect transition="in" filter="fade">
                                      <p:cBhvr>
                                        <p:cTn id="27" dur="500"/>
                                        <p:tgtEl>
                                          <p:spTgt spid="150562"/>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150568"/>
                                        </p:tgtEl>
                                        <p:attrNameLst>
                                          <p:attrName>style.visibility</p:attrName>
                                        </p:attrNameLst>
                                      </p:cBhvr>
                                      <p:to>
                                        <p:strVal val="visible"/>
                                      </p:to>
                                    </p:set>
                                    <p:animEffect transition="in" filter="fade">
                                      <p:cBhvr>
                                        <p:cTn id="31" dur="500"/>
                                        <p:tgtEl>
                                          <p:spTgt spid="15056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150574"/>
                                        </p:tgtEl>
                                        <p:attrNameLst>
                                          <p:attrName>style.visibility</p:attrName>
                                        </p:attrNameLst>
                                      </p:cBhvr>
                                      <p:to>
                                        <p:strVal val="visible"/>
                                      </p:to>
                                    </p:set>
                                    <p:animEffect transition="in" filter="fade">
                                      <p:cBhvr>
                                        <p:cTn id="35" dur="500"/>
                                        <p:tgtEl>
                                          <p:spTgt spid="150574"/>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50580"/>
                                        </p:tgtEl>
                                        <p:attrNameLst>
                                          <p:attrName>style.visibility</p:attrName>
                                        </p:attrNameLst>
                                      </p:cBhvr>
                                      <p:to>
                                        <p:strVal val="visible"/>
                                      </p:to>
                                    </p:set>
                                    <p:animEffect transition="in" filter="fade">
                                      <p:cBhvr>
                                        <p:cTn id="39" dur="500"/>
                                        <p:tgtEl>
                                          <p:spTgt spid="15058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50585"/>
                                        </p:tgtEl>
                                        <p:attrNameLst>
                                          <p:attrName>style.visibility</p:attrName>
                                        </p:attrNameLst>
                                      </p:cBhvr>
                                      <p:to>
                                        <p:strVal val="visible"/>
                                      </p:to>
                                    </p:set>
                                    <p:animEffect transition="in" filter="fade">
                                      <p:cBhvr>
                                        <p:cTn id="43" dur="500"/>
                                        <p:tgtEl>
                                          <p:spTgt spid="15058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fad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1000" fill="hold"/>
                                        <p:tgtEl>
                                          <p:spTgt spid="150595"/>
                                        </p:tgtEl>
                                        <p:attrNameLst>
                                          <p:attrName>ppt_x</p:attrName>
                                        </p:attrNameLst>
                                      </p:cBhvr>
                                      <p:tavLst>
                                        <p:tav tm="0">
                                          <p:val>
                                            <p:strVal val="1+#ppt_w/2"/>
                                          </p:val>
                                        </p:tav>
                                        <p:tav tm="100000">
                                          <p:val>
                                            <p:strVal val="#ppt_x"/>
                                          </p:val>
                                        </p:tav>
                                      </p:tavLst>
                                    </p:anim>
                                    <p:anim calcmode="lin" valueType="num">
                                      <p:cBhvr additive="base">
                                        <p:cTn id="53" dur="10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2"/>
                                        </p:tgtEl>
                                        <p:attrNameLst>
                                          <p:attrName>style.visibility</p:attrName>
                                        </p:attrNameLst>
                                      </p:cBhvr>
                                      <p:to>
                                        <p:strVal val="visible"/>
                                      </p:to>
                                    </p:set>
                                    <p:animEffect transition="in" filter="wipe(left)">
                                      <p:cBhvr>
                                        <p:cTn id="58" dur="500"/>
                                        <p:tgtEl>
                                          <p:spTgt spid="1506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3"/>
                                        </p:tgtEl>
                                        <p:attrNameLst>
                                          <p:attrName>style.visibility</p:attrName>
                                        </p:attrNameLst>
                                      </p:cBhvr>
                                      <p:to>
                                        <p:strVal val="visible"/>
                                      </p:to>
                                    </p:set>
                                    <p:animEffect transition="in" filter="wipe(left)">
                                      <p:cBhvr>
                                        <p:cTn id="63" dur="500"/>
                                        <p:tgtEl>
                                          <p:spTgt spid="1506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07"/>
                                        </p:tgtEl>
                                        <p:attrNameLst>
                                          <p:attrName>style.visibility</p:attrName>
                                        </p:attrNameLst>
                                      </p:cBhvr>
                                      <p:to>
                                        <p:strVal val="visible"/>
                                      </p:to>
                                    </p:set>
                                    <p:animEffect transition="in" filter="wipe(left)">
                                      <p:cBhvr>
                                        <p:cTn id="68"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2" grpId="0" autoUpdateAnimBg="0"/>
      <p:bldP spid="150603" grpId="0" autoUpdateAnimBg="0"/>
      <p:bldP spid="150607"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52" name="Group 1048"/>
          <p:cNvGrpSpPr>
            <a:grpSpLocks/>
          </p:cNvGrpSpPr>
          <p:nvPr/>
        </p:nvGrpSpPr>
        <p:grpSpPr bwMode="auto">
          <a:xfrm>
            <a:off x="604838" y="3159125"/>
            <a:ext cx="7869237" cy="2905125"/>
            <a:chOff x="381" y="1982"/>
            <a:chExt cx="4870" cy="1830"/>
          </a:xfrm>
        </p:grpSpPr>
        <p:grpSp>
          <p:nvGrpSpPr>
            <p:cNvPr id="227347" name="Group 1043"/>
            <p:cNvGrpSpPr>
              <a:grpSpLocks/>
            </p:cNvGrpSpPr>
            <p:nvPr/>
          </p:nvGrpSpPr>
          <p:grpSpPr bwMode="auto">
            <a:xfrm>
              <a:off x="381" y="1982"/>
              <a:ext cx="4870" cy="1830"/>
              <a:chOff x="493" y="1982"/>
              <a:chExt cx="4870" cy="1830"/>
            </a:xfrm>
          </p:grpSpPr>
          <p:sp>
            <p:nvSpPr>
              <p:cNvPr id="227346" name="AutoShape 1042"/>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endParaRPr lang="en-US" sz="2000" u="none">
                  <a:solidFill>
                    <a:schemeClr val="tx1"/>
                  </a:solidFill>
                </a:endParaRPr>
              </a:p>
            </p:txBody>
          </p:sp>
          <p:sp>
            <p:nvSpPr>
              <p:cNvPr id="227344" name="Text Box 1040"/>
              <p:cNvSpPr txBox="1">
                <a:spLocks noChangeArrowheads="1"/>
              </p:cNvSpPr>
              <p:nvPr/>
            </p:nvSpPr>
            <p:spPr bwMode="auto">
              <a:xfrm>
                <a:off x="493" y="2368"/>
                <a:ext cx="1821" cy="922"/>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lgn="r">
                  <a:spcBef>
                    <a:spcPct val="50000"/>
                  </a:spcBef>
                </a:pPr>
                <a:r>
                  <a:rPr lang="en-US" sz="3000" b="1" u="none">
                    <a:solidFill>
                      <a:srgbClr val="FFEA18"/>
                    </a:solidFill>
                  </a:rPr>
                  <a:t>ANO KOCHO KOSII KOLA PIKORU</a:t>
                </a:r>
              </a:p>
            </p:txBody>
          </p:sp>
        </p:grpSp>
        <p:sp>
          <p:nvSpPr>
            <p:cNvPr id="227351" name="Line 1047"/>
            <p:cNvSpPr>
              <a:spLocks noChangeShapeType="1"/>
            </p:cNvSpPr>
            <p:nvPr/>
          </p:nvSpPr>
          <p:spPr bwMode="auto">
            <a:xfrm>
              <a:off x="2247"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sp>
        <p:nvSpPr>
          <p:cNvPr id="227332" name="Text Box 1028"/>
          <p:cNvSpPr txBox="1">
            <a:spLocks noChangeArrowheads="1"/>
          </p:cNvSpPr>
          <p:nvPr/>
        </p:nvSpPr>
        <p:spPr bwMode="auto">
          <a:xfrm>
            <a:off x="2730500" y="358775"/>
            <a:ext cx="6418263" cy="10668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a:spcBef>
                <a:spcPct val="50000"/>
              </a:spcBef>
            </a:pPr>
            <a:r>
              <a:rPr lang="en-US" sz="3200" b="1" i="1" u="none">
                <a:solidFill>
                  <a:srgbClr val="FF0A1E"/>
                </a:solidFill>
                <a:latin typeface="Comic Sans MS" charset="0"/>
              </a:rPr>
              <a:t>Bible..Amolo Leino tikocho, ichu woli nile amocho li bule …</a:t>
            </a:r>
          </a:p>
        </p:txBody>
      </p:sp>
      <p:sp>
        <p:nvSpPr>
          <p:cNvPr id="227333" name="Text Box 1029"/>
          <p:cNvSpPr txBox="1">
            <a:spLocks noChangeArrowheads="1"/>
          </p:cNvSpPr>
          <p:nvPr/>
        </p:nvSpPr>
        <p:spPr bwMode="auto">
          <a:xfrm>
            <a:off x="382588" y="1620838"/>
            <a:ext cx="8742362" cy="1552575"/>
          </a:xfrm>
          <a:prstGeom prst="rect">
            <a:avLst/>
          </a:prstGeom>
          <a:noFill/>
          <a:ln>
            <a:noFill/>
          </a:ln>
          <a:effectLst>
            <a:outerShdw blurRad="63500" dist="63500" dir="3187806"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63F1B"/>
                </a:solidFill>
                <a:miter lim="800000"/>
                <a:headEnd/>
                <a:tailEnd/>
              </a14:hiddenLine>
            </a:ext>
          </a:extLst>
        </p:spPr>
        <p:txBody>
          <a:bodyPr>
            <a:spAutoFit/>
          </a:bodyPr>
          <a:lstStyle/>
          <a:p>
            <a:pPr algn="l">
              <a:spcBef>
                <a:spcPct val="50000"/>
              </a:spcBef>
            </a:pPr>
            <a:r>
              <a:rPr lang="en-US" sz="2400" b="1" u="none">
                <a:solidFill>
                  <a:srgbClr val="FFCC18"/>
                </a:solidFill>
                <a:latin typeface="Comic Sans MS" charset="0"/>
              </a:rPr>
              <a:t>                  • Itsii kali  </a:t>
            </a:r>
            <a:r>
              <a:rPr lang="ja-JP" altLang="en-US" sz="2400" b="1" u="none">
                <a:solidFill>
                  <a:srgbClr val="1EAFCC"/>
                </a:solidFill>
                <a:latin typeface="Arial"/>
              </a:rPr>
              <a:t>“</a:t>
            </a:r>
            <a:r>
              <a:rPr lang="en-US" sz="2400" b="1" u="none">
                <a:solidFill>
                  <a:srgbClr val="1EAFCC"/>
                </a:solidFill>
                <a:latin typeface="Comic Sans MS" charset="0"/>
              </a:rPr>
              <a:t>Bible File</a:t>
            </a:r>
            <a:r>
              <a:rPr lang="ja-JP" altLang="en-US" sz="2400" b="1" u="none">
                <a:solidFill>
                  <a:srgbClr val="1EAFCC"/>
                </a:solidFill>
                <a:latin typeface="Arial"/>
              </a:rPr>
              <a:t>”</a:t>
            </a:r>
            <a:r>
              <a:rPr lang="en-US" sz="2400" b="1" u="none">
                <a:solidFill>
                  <a:srgbClr val="1EAFCC"/>
                </a:solidFill>
                <a:latin typeface="Comic Sans MS" charset="0"/>
              </a:rPr>
              <a:t> </a:t>
            </a:r>
            <a:r>
              <a:rPr lang="en-US" sz="2400" b="1" u="none">
                <a:solidFill>
                  <a:schemeClr val="tx2"/>
                </a:solidFill>
                <a:latin typeface="Comic Sans MS" charset="0"/>
              </a:rPr>
              <a:t>tikocho</a:t>
            </a:r>
          </a:p>
          <a:p>
            <a:pPr algn="l">
              <a:spcBef>
                <a:spcPct val="50000"/>
              </a:spcBef>
            </a:pPr>
            <a:r>
              <a:rPr lang="en-US" sz="2400" b="1" u="none">
                <a:solidFill>
                  <a:srgbClr val="FFCC18"/>
                </a:solidFill>
                <a:latin typeface="Comic Sans MS" charset="0"/>
              </a:rPr>
              <a:t>• </a:t>
            </a:r>
            <a:r>
              <a:rPr lang="ja-JP" altLang="en-US" sz="2400" b="1" u="none">
                <a:solidFill>
                  <a:srgbClr val="FFCC18"/>
                </a:solidFill>
                <a:latin typeface="Arial"/>
              </a:rPr>
              <a:t>“</a:t>
            </a:r>
            <a:r>
              <a:rPr lang="en-US" sz="2400" b="1" u="none">
                <a:solidFill>
                  <a:srgbClr val="FFCC18"/>
                </a:solidFill>
                <a:latin typeface="Comic Sans MS" charset="0"/>
              </a:rPr>
              <a:t>Bible File</a:t>
            </a:r>
            <a:r>
              <a:rPr lang="ja-JP" altLang="en-US" sz="2400" b="1" u="none">
                <a:solidFill>
                  <a:srgbClr val="FFCC18"/>
                </a:solidFill>
                <a:latin typeface="Arial"/>
              </a:rPr>
              <a:t>”</a:t>
            </a:r>
            <a:r>
              <a:rPr lang="en-US" sz="2400" b="1" u="none">
                <a:solidFill>
                  <a:srgbClr val="FFCC18"/>
                </a:solidFill>
                <a:latin typeface="Comic Sans MS" charset="0"/>
              </a:rPr>
              <a:t>…C 7 MJ Hruprakocho </a:t>
            </a:r>
            <a:r>
              <a:rPr lang="en-US" sz="2400" b="1" u="none">
                <a:solidFill>
                  <a:srgbClr val="1EAFCC"/>
                </a:solidFill>
                <a:latin typeface="Comic Sans MS" charset="0"/>
              </a:rPr>
              <a:t>Itsii nasii</a:t>
            </a:r>
          </a:p>
          <a:p>
            <a:pPr algn="l">
              <a:spcBef>
                <a:spcPct val="50000"/>
              </a:spcBef>
            </a:pPr>
            <a:endParaRPr lang="en-US" sz="2400" b="1" u="none">
              <a:solidFill>
                <a:srgbClr val="1EAFCC"/>
              </a:solidFill>
              <a:latin typeface="Comic Sans MS" charset="0"/>
            </a:endParaRPr>
          </a:p>
        </p:txBody>
      </p:sp>
      <p:sp>
        <p:nvSpPr>
          <p:cNvPr id="227336" name="AutoShape 1032"/>
          <p:cNvSpPr>
            <a:spLocks noChangeArrowheads="1"/>
          </p:cNvSpPr>
          <p:nvPr/>
        </p:nvSpPr>
        <p:spPr bwMode="auto">
          <a:xfrm>
            <a:off x="400050" y="1558925"/>
            <a:ext cx="7986713" cy="1147763"/>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227339" name="Text Box 1035"/>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68</a:t>
            </a:r>
          </a:p>
        </p:txBody>
      </p:sp>
      <p:sp>
        <p:nvSpPr>
          <p:cNvPr id="227343" name="Text Box 1039"/>
          <p:cNvSpPr txBox="1">
            <a:spLocks noChangeArrowheads="1"/>
          </p:cNvSpPr>
          <p:nvPr/>
        </p:nvSpPr>
        <p:spPr bwMode="auto">
          <a:xfrm>
            <a:off x="3744913" y="4559300"/>
            <a:ext cx="5221287" cy="1463675"/>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lgn="l">
              <a:spcBef>
                <a:spcPct val="50000"/>
              </a:spcBef>
            </a:pPr>
            <a:r>
              <a:rPr lang="en-US" sz="3000" b="1" u="none">
                <a:solidFill>
                  <a:srgbClr val="FFEA18"/>
                </a:solidFill>
              </a:rPr>
              <a:t>3. KOHRII CHIIPE ADI PEWO SA TIKOCHO </a:t>
            </a:r>
            <a:r>
              <a:rPr lang="en-US" sz="3000" b="1" u="none">
                <a:solidFill>
                  <a:schemeClr val="tx1"/>
                </a:solidFill>
              </a:rPr>
              <a:t>SII MAZHIILO YE SIIPUKOLO</a:t>
            </a:r>
          </a:p>
        </p:txBody>
      </p:sp>
      <p:sp>
        <p:nvSpPr>
          <p:cNvPr id="227348" name="Text Box 1044"/>
          <p:cNvSpPr txBox="1">
            <a:spLocks noChangeArrowheads="1"/>
          </p:cNvSpPr>
          <p:nvPr/>
        </p:nvSpPr>
        <p:spPr bwMode="auto">
          <a:xfrm>
            <a:off x="3714750" y="3243263"/>
            <a:ext cx="4622800" cy="549275"/>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lgn="l">
              <a:spcBef>
                <a:spcPct val="50000"/>
              </a:spcBef>
            </a:pPr>
            <a:r>
              <a:rPr lang="en-US" sz="3000" b="1" u="none">
                <a:solidFill>
                  <a:srgbClr val="FFEA18"/>
                </a:solidFill>
              </a:rPr>
              <a:t>1.</a:t>
            </a:r>
            <a:r>
              <a:rPr lang="en-US" sz="3000" b="1" i="1" u="none">
                <a:solidFill>
                  <a:srgbClr val="FFEA18"/>
                </a:solidFill>
              </a:rPr>
              <a:t> </a:t>
            </a:r>
            <a:r>
              <a:rPr lang="en-US" sz="3000" b="1" i="1" u="none">
                <a:solidFill>
                  <a:schemeClr val="tx1"/>
                </a:solidFill>
              </a:rPr>
              <a:t>ADI</a:t>
            </a:r>
            <a:r>
              <a:rPr lang="en-US" sz="3000" b="1" u="none">
                <a:solidFill>
                  <a:srgbClr val="FFEA18"/>
                </a:solidFill>
              </a:rPr>
              <a:t>  SOTIE!</a:t>
            </a:r>
          </a:p>
        </p:txBody>
      </p:sp>
      <p:sp>
        <p:nvSpPr>
          <p:cNvPr id="227349" name="Text Box 1045"/>
          <p:cNvSpPr txBox="1">
            <a:spLocks noChangeArrowheads="1"/>
          </p:cNvSpPr>
          <p:nvPr/>
        </p:nvSpPr>
        <p:spPr bwMode="auto">
          <a:xfrm>
            <a:off x="3724275" y="3890963"/>
            <a:ext cx="4941888" cy="549275"/>
          </a:xfrm>
          <a:prstGeom prst="rect">
            <a:avLst/>
          </a:prstGeom>
          <a:noFill/>
          <a:ln>
            <a:noFill/>
          </a:ln>
          <a:effectLst>
            <a:outerShdw blurRad="63500" dist="81320" dir="3080412"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lgn="l">
              <a:spcBef>
                <a:spcPct val="50000"/>
              </a:spcBef>
            </a:pPr>
            <a:r>
              <a:rPr lang="en-US" sz="3000" b="1" u="none">
                <a:solidFill>
                  <a:srgbClr val="FFEA18"/>
                </a:solidFill>
              </a:rPr>
              <a:t>2. </a:t>
            </a:r>
            <a:r>
              <a:rPr lang="en-US" sz="3000" b="1" i="1" u="none">
                <a:solidFill>
                  <a:schemeClr val="tx1"/>
                </a:solidFill>
              </a:rPr>
              <a:t>ADI VANO</a:t>
            </a:r>
            <a:r>
              <a:rPr lang="en-US" sz="3000" b="1" u="none">
                <a:solidFill>
                  <a:srgbClr val="FFEA18"/>
                </a:solidFill>
              </a:rPr>
              <a:t>   PRATIE!</a:t>
            </a:r>
          </a:p>
        </p:txBody>
      </p:sp>
      <p:sp>
        <p:nvSpPr>
          <p:cNvPr id="227353" name="Text Box 1049"/>
          <p:cNvSpPr txBox="1">
            <a:spLocks noChangeArrowheads="1"/>
          </p:cNvSpPr>
          <p:nvPr/>
        </p:nvSpPr>
        <p:spPr bwMode="auto">
          <a:xfrm>
            <a:off x="8747125"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4</a:t>
            </a:r>
          </a:p>
        </p:txBody>
      </p:sp>
      <p:pic>
        <p:nvPicPr>
          <p:cNvPr id="227330" name="Picture 1026"/>
          <p:cNvPicPr>
            <a:picLocks noChangeAspect="1" noChangeArrowheads="1"/>
          </p:cNvPicPr>
          <p:nvPr/>
        </p:nvPicPr>
        <p:blipFill>
          <a:blip r:embed="rId2">
            <a:lum contrast="12000"/>
            <a:extLst>
              <a:ext uri="{28A0092B-C50C-407E-A947-70E740481C1C}">
                <a14:useLocalDpi xmlns:a14="http://schemas.microsoft.com/office/drawing/2010/main"/>
              </a:ext>
            </a:extLst>
          </a:blip>
          <a:srcRect/>
          <a:stretch>
            <a:fillRect/>
          </a:stretch>
        </p:blipFill>
        <p:spPr bwMode="auto">
          <a:xfrm>
            <a:off x="146050" y="219075"/>
            <a:ext cx="2541588" cy="1984375"/>
          </a:xfrm>
          <a:prstGeom prst="rect">
            <a:avLst/>
          </a:prstGeom>
          <a:noFill/>
          <a:effectLst>
            <a:outerShdw blurRad="63500" dist="38099" dir="2700000" algn="ctr" rotWithShape="0">
              <a:srgbClr val="040404">
                <a:alpha val="74998"/>
              </a:srgbClr>
            </a:outerShdw>
          </a:effectLst>
          <a:extLst>
            <a:ext uri="{909E8E84-426E-40dd-AFC4-6F175D3DCCD1}">
              <a14:hiddenFill xmlns:a14="http://schemas.microsoft.com/office/drawing/2010/main" xmlns="">
                <a:solidFill>
                  <a:srgbClr val="FFFFFF"/>
                </a:solidFill>
              </a14:hiddenFill>
            </a:ext>
          </a:extLst>
        </p:spPr>
      </p:pic>
      <p:sp>
        <p:nvSpPr>
          <p:cNvPr id="227331" name="Oval 1027"/>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sz="2400" u="none">
              <a:solidFill>
                <a:srgbClr val="FFEC14"/>
              </a:solidFill>
              <a:latin typeface="Time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xit" presetSubtype="0" fill="hold" grpId="0" nodeType="clickEffect">
                                  <p:stCondLst>
                                    <p:cond delay="0"/>
                                  </p:stCondLst>
                                  <p:childTnLst>
                                    <p:animEffect transition="out" filter="dissolve">
                                      <p:cBhvr>
                                        <p:cTn id="22" dur="500"/>
                                        <p:tgtEl>
                                          <p:spTgt spid="227336"/>
                                        </p:tgtEl>
                                      </p:cBhvr>
                                    </p:animEffect>
                                    <p:set>
                                      <p:cBhvr>
                                        <p:cTn id="23" dur="1" fill="hold">
                                          <p:stCondLst>
                                            <p:cond delay="499"/>
                                          </p:stCondLst>
                                        </p:cTn>
                                        <p:tgtEl>
                                          <p:spTgt spid="227336"/>
                                        </p:tgtEl>
                                        <p:attrNameLst>
                                          <p:attrName>style.visibility</p:attrName>
                                        </p:attrNameLst>
                                      </p:cBhvr>
                                      <p:to>
                                        <p:strVal val="hidden"/>
                                      </p:to>
                                    </p:set>
                                  </p:childTnLst>
                                </p:cTn>
                              </p:par>
                            </p:childTnLst>
                          </p:cTn>
                        </p:par>
                        <p:par>
                          <p:cTn id="24" fill="hold" nodeType="afterGroup">
                            <p:stCondLst>
                              <p:cond delay="500"/>
                            </p:stCondLst>
                            <p:childTnLst>
                              <p:par>
                                <p:cTn id="25" presetID="23" presetClass="entr" presetSubtype="272" fill="hold" grpId="1" nodeType="afterEffect">
                                  <p:stCondLst>
                                    <p:cond delay="0"/>
                                  </p:stCondLst>
                                  <p:childTnLst>
                                    <p:set>
                                      <p:cBhvr>
                                        <p:cTn id="26" dur="1" fill="hold">
                                          <p:stCondLst>
                                            <p:cond delay="0"/>
                                          </p:stCondLst>
                                        </p:cTn>
                                        <p:tgtEl>
                                          <p:spTgt spid="227336"/>
                                        </p:tgtEl>
                                        <p:attrNameLst>
                                          <p:attrName>style.visibility</p:attrName>
                                        </p:attrNameLst>
                                      </p:cBhvr>
                                      <p:to>
                                        <p:strVal val="visible"/>
                                      </p:to>
                                    </p:set>
                                    <p:anim calcmode="lin" valueType="num">
                                      <p:cBhvr>
                                        <p:cTn id="27" dur="500" fill="hold"/>
                                        <p:tgtEl>
                                          <p:spTgt spid="227336"/>
                                        </p:tgtEl>
                                        <p:attrNameLst>
                                          <p:attrName>ppt_w</p:attrName>
                                        </p:attrNameLst>
                                      </p:cBhvr>
                                      <p:tavLst>
                                        <p:tav tm="0">
                                          <p:val>
                                            <p:strVal val="2/3*#ppt_w"/>
                                          </p:val>
                                        </p:tav>
                                        <p:tav tm="100000">
                                          <p:val>
                                            <p:strVal val="#ppt_w"/>
                                          </p:val>
                                        </p:tav>
                                      </p:tavLst>
                                    </p:anim>
                                    <p:anim calcmode="lin" valueType="num">
                                      <p:cBhvr>
                                        <p:cTn id="28"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27352"/>
                                        </p:tgtEl>
                                        <p:attrNameLst>
                                          <p:attrName>style.visibility</p:attrName>
                                        </p:attrNameLst>
                                      </p:cBhvr>
                                      <p:to>
                                        <p:strVal val="visible"/>
                                      </p:to>
                                    </p:set>
                                    <p:animEffect transition="in" filter="wipe(left)">
                                      <p:cBhvr>
                                        <p:cTn id="33" dur="500"/>
                                        <p:tgtEl>
                                          <p:spTgt spid="22735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27348"/>
                                        </p:tgtEl>
                                        <p:attrNameLst>
                                          <p:attrName>style.visibility</p:attrName>
                                        </p:attrNameLst>
                                      </p:cBhvr>
                                      <p:to>
                                        <p:strVal val="visible"/>
                                      </p:to>
                                    </p:set>
                                    <p:anim calcmode="lin" valueType="num">
                                      <p:cBhvr additive="base">
                                        <p:cTn id="38" dur="500" fill="hold"/>
                                        <p:tgtEl>
                                          <p:spTgt spid="227348"/>
                                        </p:tgtEl>
                                        <p:attrNameLst>
                                          <p:attrName>ppt_x</p:attrName>
                                        </p:attrNameLst>
                                      </p:cBhvr>
                                      <p:tavLst>
                                        <p:tav tm="0">
                                          <p:val>
                                            <p:strVal val="1+#ppt_w/2"/>
                                          </p:val>
                                        </p:tav>
                                        <p:tav tm="100000">
                                          <p:val>
                                            <p:strVal val="#ppt_x"/>
                                          </p:val>
                                        </p:tav>
                                      </p:tavLst>
                                    </p:anim>
                                    <p:anim calcmode="lin" valueType="num">
                                      <p:cBhvr additive="base">
                                        <p:cTn id="39"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27349"/>
                                        </p:tgtEl>
                                        <p:attrNameLst>
                                          <p:attrName>style.visibility</p:attrName>
                                        </p:attrNameLst>
                                      </p:cBhvr>
                                      <p:to>
                                        <p:strVal val="visible"/>
                                      </p:to>
                                    </p:set>
                                    <p:anim calcmode="lin" valueType="num">
                                      <p:cBhvr additive="base">
                                        <p:cTn id="44" dur="500" fill="hold"/>
                                        <p:tgtEl>
                                          <p:spTgt spid="227349"/>
                                        </p:tgtEl>
                                        <p:attrNameLst>
                                          <p:attrName>ppt_x</p:attrName>
                                        </p:attrNameLst>
                                      </p:cBhvr>
                                      <p:tavLst>
                                        <p:tav tm="0">
                                          <p:val>
                                            <p:strVal val="1+#ppt_w/2"/>
                                          </p:val>
                                        </p:tav>
                                        <p:tav tm="100000">
                                          <p:val>
                                            <p:strVal val="#ppt_x"/>
                                          </p:val>
                                        </p:tav>
                                      </p:tavLst>
                                    </p:anim>
                                    <p:anim calcmode="lin" valueType="num">
                                      <p:cBhvr additive="base">
                                        <p:cTn id="45"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27343"/>
                                        </p:tgtEl>
                                        <p:attrNameLst>
                                          <p:attrName>style.visibility</p:attrName>
                                        </p:attrNameLst>
                                      </p:cBhvr>
                                      <p:to>
                                        <p:strVal val="visible"/>
                                      </p:to>
                                    </p:set>
                                    <p:anim calcmode="lin" valueType="num">
                                      <p:cBhvr additive="base">
                                        <p:cTn id="50" dur="500" fill="hold"/>
                                        <p:tgtEl>
                                          <p:spTgt spid="227343"/>
                                        </p:tgtEl>
                                        <p:attrNameLst>
                                          <p:attrName>ppt_x</p:attrName>
                                        </p:attrNameLst>
                                      </p:cBhvr>
                                      <p:tavLst>
                                        <p:tav tm="0">
                                          <p:val>
                                            <p:strVal val="1+#ppt_w/2"/>
                                          </p:val>
                                        </p:tav>
                                        <p:tav tm="100000">
                                          <p:val>
                                            <p:strVal val="#ppt_x"/>
                                          </p:val>
                                        </p:tav>
                                      </p:tavLst>
                                    </p:anim>
                                    <p:anim calcmode="lin" valueType="num">
                                      <p:cBhvr additive="base">
                                        <p:cTn id="51"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advAuto="0"/>
      <p:bldP spid="227336" grpId="0" animBg="1"/>
      <p:bldP spid="227336" grpId="1" animBg="1"/>
      <p:bldP spid="227343" grpId="0" autoUpdateAnimBg="0"/>
      <p:bldP spid="227348" grpId="0" autoUpdateAnimBg="0"/>
      <p:bldP spid="227349" grpId="0" autoUpdateAnimBg="0"/>
      <p:bldP spid="227331"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026"/>
          <p:cNvSpPr>
            <a:spLocks noChangeArrowheads="1"/>
          </p:cNvSpPr>
          <p:nvPr/>
        </p:nvSpPr>
        <p:spPr bwMode="auto">
          <a:xfrm>
            <a:off x="-193675" y="25400"/>
            <a:ext cx="9144000" cy="6858000"/>
          </a:xfrm>
          <a:prstGeom prst="rect">
            <a:avLst/>
          </a:prstGeom>
          <a:solidFill>
            <a:srgbClr val="000000"/>
          </a:solidFill>
          <a:ln>
            <a:noFill/>
          </a:ln>
          <a:effectLst>
            <a:outerShdw blurRad="63500" dist="53882" dir="2700000" algn="ctr" rotWithShape="0">
              <a:schemeClr val="bg2">
                <a:alpha val="74998"/>
              </a:schemeClr>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pic>
        <p:nvPicPr>
          <p:cNvPr id="212995" name="Picture 102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30413" y="0"/>
            <a:ext cx="5191125" cy="6870700"/>
          </a:xfrm>
          <a:prstGeom prst="rect">
            <a:avLst/>
          </a:prstGeom>
          <a:noFill/>
          <a:effectLst>
            <a:outerShdw blurRad="63500" dist="53882"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Lst>
        </p:spPr>
      </p:pic>
      <p:sp>
        <p:nvSpPr>
          <p:cNvPr id="212996" name="Text Box 1028"/>
          <p:cNvSpPr txBox="1">
            <a:spLocks noChangeArrowheads="1"/>
          </p:cNvSpPr>
          <p:nvPr/>
        </p:nvSpPr>
        <p:spPr bwMode="auto">
          <a:xfrm>
            <a:off x="2744788" y="1022350"/>
            <a:ext cx="917575"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8000" u="none">
                <a:solidFill>
                  <a:srgbClr val="ED181E"/>
                </a:solidFill>
                <a:latin typeface="Lucida Handwriting" charset="0"/>
              </a:rPr>
              <a:t>C</a:t>
            </a:r>
          </a:p>
        </p:txBody>
      </p:sp>
      <p:sp>
        <p:nvSpPr>
          <p:cNvPr id="212997" name="Text Box 1029"/>
          <p:cNvSpPr txBox="1">
            <a:spLocks noChangeArrowheads="1"/>
          </p:cNvSpPr>
          <p:nvPr/>
        </p:nvSpPr>
        <p:spPr bwMode="auto">
          <a:xfrm>
            <a:off x="3762375" y="1046163"/>
            <a:ext cx="749300"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8000" u="none">
                <a:solidFill>
                  <a:srgbClr val="ED181E"/>
                </a:solidFill>
                <a:latin typeface="Lucida Handwriting" charset="0"/>
              </a:rPr>
              <a:t>7</a:t>
            </a:r>
          </a:p>
        </p:txBody>
      </p:sp>
      <p:sp>
        <p:nvSpPr>
          <p:cNvPr id="212998" name="Text Box 1030"/>
          <p:cNvSpPr txBox="1">
            <a:spLocks noChangeArrowheads="1"/>
          </p:cNvSpPr>
          <p:nvPr/>
        </p:nvSpPr>
        <p:spPr bwMode="auto">
          <a:xfrm>
            <a:off x="4592638" y="1060450"/>
            <a:ext cx="1030287"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8000" u="none">
                <a:solidFill>
                  <a:srgbClr val="ED181E"/>
                </a:solidFill>
                <a:latin typeface="Lucida Handwriting" charset="0"/>
              </a:rPr>
              <a:t>M</a:t>
            </a:r>
          </a:p>
        </p:txBody>
      </p:sp>
      <p:sp>
        <p:nvSpPr>
          <p:cNvPr id="212999" name="Text Box 1031"/>
          <p:cNvSpPr txBox="1">
            <a:spLocks noChangeArrowheads="1"/>
          </p:cNvSpPr>
          <p:nvPr/>
        </p:nvSpPr>
        <p:spPr bwMode="auto">
          <a:xfrm>
            <a:off x="5705475" y="1030288"/>
            <a:ext cx="692150"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8000" u="none">
                <a:solidFill>
                  <a:srgbClr val="ED181E"/>
                </a:solidFill>
                <a:latin typeface="Lucida Handwriting" charset="0"/>
              </a:rPr>
              <a:t>J</a:t>
            </a:r>
          </a:p>
        </p:txBody>
      </p:sp>
      <p:sp>
        <p:nvSpPr>
          <p:cNvPr id="213000" name="Text Box 1032"/>
          <p:cNvSpPr txBox="1">
            <a:spLocks noChangeArrowheads="1"/>
          </p:cNvSpPr>
          <p:nvPr/>
        </p:nvSpPr>
        <p:spPr bwMode="auto">
          <a:xfrm>
            <a:off x="2473325" y="2308225"/>
            <a:ext cx="933450" cy="214313"/>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700" b="1" u="none">
                <a:solidFill>
                  <a:srgbClr val="CC0000"/>
                </a:solidFill>
                <a:latin typeface="Lucida Handwriting" charset="0"/>
              </a:rPr>
              <a:t>CHIIJIIPHE</a:t>
            </a:r>
            <a:r>
              <a:rPr lang="en-US" sz="800" b="1" u="none">
                <a:solidFill>
                  <a:srgbClr val="CC0000"/>
                </a:solidFill>
                <a:latin typeface="Lucida Handwriting" charset="0"/>
              </a:rPr>
              <a:t> </a:t>
            </a:r>
            <a:r>
              <a:rPr lang="en-US" sz="700" b="1" u="none">
                <a:solidFill>
                  <a:srgbClr val="CC0000"/>
                </a:solidFill>
                <a:latin typeface="Lucida Handwriting" charset="0"/>
              </a:rPr>
              <a:t>KOSO</a:t>
            </a:r>
          </a:p>
        </p:txBody>
      </p:sp>
      <p:sp>
        <p:nvSpPr>
          <p:cNvPr id="213001" name="Text Box 1033"/>
          <p:cNvSpPr txBox="1">
            <a:spLocks noChangeArrowheads="1"/>
          </p:cNvSpPr>
          <p:nvPr/>
        </p:nvSpPr>
        <p:spPr bwMode="auto">
          <a:xfrm>
            <a:off x="4640263" y="2320925"/>
            <a:ext cx="887412" cy="214313"/>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800" b="1" u="none">
                <a:solidFill>
                  <a:srgbClr val="ED181E"/>
                </a:solidFill>
                <a:latin typeface="Lucida Handwriting" charset="0"/>
              </a:rPr>
              <a:t>MAKRA KOBU</a:t>
            </a:r>
          </a:p>
        </p:txBody>
      </p:sp>
      <p:sp>
        <p:nvSpPr>
          <p:cNvPr id="213002" name="Text Box 1034"/>
          <p:cNvSpPr txBox="1">
            <a:spLocks noChangeArrowheads="1"/>
          </p:cNvSpPr>
          <p:nvPr/>
        </p:nvSpPr>
        <p:spPr bwMode="auto">
          <a:xfrm>
            <a:off x="2686050" y="3281363"/>
            <a:ext cx="858838"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1200" b="1" u="none">
                <a:solidFill>
                  <a:srgbClr val="ED181E"/>
                </a:solidFill>
                <a:latin typeface="Lucida Handwriting" charset="0"/>
              </a:rPr>
              <a:t>BRAHAM</a:t>
            </a:r>
          </a:p>
        </p:txBody>
      </p:sp>
      <p:sp>
        <p:nvSpPr>
          <p:cNvPr id="213003" name="Text Box 1035"/>
          <p:cNvSpPr txBox="1">
            <a:spLocks noChangeArrowheads="1"/>
          </p:cNvSpPr>
          <p:nvPr/>
        </p:nvSpPr>
        <p:spPr bwMode="auto">
          <a:xfrm>
            <a:off x="2624138" y="3497263"/>
            <a:ext cx="733425"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1200" b="1" u="none">
                <a:solidFill>
                  <a:srgbClr val="ED181E"/>
                </a:solidFill>
                <a:latin typeface="Lucida Handwriting" charset="0"/>
              </a:rPr>
              <a:t>OSEPH</a:t>
            </a:r>
          </a:p>
        </p:txBody>
      </p:sp>
      <p:sp>
        <p:nvSpPr>
          <p:cNvPr id="213004" name="Text Box 1036"/>
          <p:cNvSpPr txBox="1">
            <a:spLocks noChangeArrowheads="1"/>
          </p:cNvSpPr>
          <p:nvPr/>
        </p:nvSpPr>
        <p:spPr bwMode="auto">
          <a:xfrm>
            <a:off x="2660650" y="3713163"/>
            <a:ext cx="608013"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1200" b="1" u="none">
                <a:solidFill>
                  <a:srgbClr val="ED181E"/>
                </a:solidFill>
                <a:latin typeface="Lucida Handwriting" charset="0"/>
              </a:rPr>
              <a:t>OSES</a:t>
            </a:r>
          </a:p>
        </p:txBody>
      </p:sp>
      <p:sp>
        <p:nvSpPr>
          <p:cNvPr id="213005" name="Text Box 1037"/>
          <p:cNvSpPr txBox="1">
            <a:spLocks noChangeArrowheads="1"/>
          </p:cNvSpPr>
          <p:nvPr/>
        </p:nvSpPr>
        <p:spPr bwMode="auto">
          <a:xfrm>
            <a:off x="2624138" y="3916363"/>
            <a:ext cx="733425" cy="2746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1200" b="1" u="none">
                <a:solidFill>
                  <a:srgbClr val="ED181E"/>
                </a:solidFill>
                <a:latin typeface="Lucida Handwriting" charset="0"/>
              </a:rPr>
              <a:t>OSHUA</a:t>
            </a:r>
          </a:p>
        </p:txBody>
      </p:sp>
      <p:sp>
        <p:nvSpPr>
          <p:cNvPr id="213006" name="Text Box 1038"/>
          <p:cNvSpPr txBox="1">
            <a:spLocks noChangeArrowheads="1"/>
          </p:cNvSpPr>
          <p:nvPr/>
        </p:nvSpPr>
        <p:spPr bwMode="auto">
          <a:xfrm>
            <a:off x="3052763" y="4732338"/>
            <a:ext cx="871537" cy="214312"/>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800" b="1" u="none">
                <a:solidFill>
                  <a:srgbClr val="ED181E"/>
                </a:solidFill>
                <a:latin typeface="Lucida Handwriting" charset="0"/>
              </a:rPr>
              <a:t>MAZHI  CHILU</a:t>
            </a:r>
          </a:p>
        </p:txBody>
      </p:sp>
      <p:sp>
        <p:nvSpPr>
          <p:cNvPr id="213007" name="Text Box 1039"/>
          <p:cNvSpPr txBox="1">
            <a:spLocks noChangeArrowheads="1"/>
          </p:cNvSpPr>
          <p:nvPr/>
        </p:nvSpPr>
        <p:spPr bwMode="auto">
          <a:xfrm>
            <a:off x="2990850" y="4929188"/>
            <a:ext cx="844550"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900" b="1" u="none">
                <a:solidFill>
                  <a:srgbClr val="ED181E"/>
                </a:solidFill>
                <a:latin typeface="Lucida Handwriting" charset="0"/>
              </a:rPr>
              <a:t> OVU CHILU</a:t>
            </a:r>
          </a:p>
        </p:txBody>
      </p:sp>
      <p:sp>
        <p:nvSpPr>
          <p:cNvPr id="213008" name="Text Box 1040"/>
          <p:cNvSpPr txBox="1">
            <a:spLocks noChangeArrowheads="1"/>
          </p:cNvSpPr>
          <p:nvPr/>
        </p:nvSpPr>
        <p:spPr bwMode="auto">
          <a:xfrm>
            <a:off x="3052763" y="5189538"/>
            <a:ext cx="998537" cy="214312"/>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800" b="1" u="none">
                <a:solidFill>
                  <a:srgbClr val="ED181E"/>
                </a:solidFill>
                <a:latin typeface="Lucida Handwriting" charset="0"/>
              </a:rPr>
              <a:t>IILI KOSO CHILU</a:t>
            </a:r>
          </a:p>
        </p:txBody>
      </p:sp>
      <p:sp>
        <p:nvSpPr>
          <p:cNvPr id="213009" name="Text Box 1041"/>
          <p:cNvSpPr txBox="1">
            <a:spLocks noChangeArrowheads="1"/>
          </p:cNvSpPr>
          <p:nvPr/>
        </p:nvSpPr>
        <p:spPr bwMode="auto">
          <a:xfrm>
            <a:off x="3700463" y="3038475"/>
            <a:ext cx="774700"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900" b="1" u="none">
                <a:solidFill>
                  <a:srgbClr val="ED181E"/>
                </a:solidFill>
                <a:latin typeface="Lucida Handwriting" charset="0"/>
              </a:rPr>
              <a:t>ABRAHAM</a:t>
            </a:r>
          </a:p>
        </p:txBody>
      </p:sp>
      <p:sp>
        <p:nvSpPr>
          <p:cNvPr id="213010" name="Text Box 1042"/>
          <p:cNvSpPr txBox="1">
            <a:spLocks noChangeArrowheads="1"/>
          </p:cNvSpPr>
          <p:nvPr/>
        </p:nvSpPr>
        <p:spPr bwMode="auto">
          <a:xfrm>
            <a:off x="4462463" y="3267075"/>
            <a:ext cx="647700"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900" b="1" u="none">
                <a:solidFill>
                  <a:srgbClr val="ED181E"/>
                </a:solidFill>
                <a:latin typeface="Lucida Handwriting" charset="0"/>
              </a:rPr>
              <a:t>JOSEPH</a:t>
            </a:r>
          </a:p>
        </p:txBody>
      </p:sp>
      <p:sp>
        <p:nvSpPr>
          <p:cNvPr id="213011" name="Text Box 1043"/>
          <p:cNvSpPr txBox="1">
            <a:spLocks noChangeArrowheads="1"/>
          </p:cNvSpPr>
          <p:nvPr/>
        </p:nvSpPr>
        <p:spPr bwMode="auto">
          <a:xfrm>
            <a:off x="5199063" y="3482975"/>
            <a:ext cx="596900"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900" b="1" u="none">
                <a:solidFill>
                  <a:srgbClr val="ED181E"/>
                </a:solidFill>
                <a:latin typeface="Lucida Handwriting" charset="0"/>
              </a:rPr>
              <a:t>MOSES</a:t>
            </a:r>
          </a:p>
        </p:txBody>
      </p:sp>
      <p:sp>
        <p:nvSpPr>
          <p:cNvPr id="213012" name="Text Box 1044"/>
          <p:cNvSpPr txBox="1">
            <a:spLocks noChangeArrowheads="1"/>
          </p:cNvSpPr>
          <p:nvPr/>
        </p:nvSpPr>
        <p:spPr bwMode="auto">
          <a:xfrm>
            <a:off x="5853113" y="3724275"/>
            <a:ext cx="660400" cy="22860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900" b="1" u="none">
                <a:solidFill>
                  <a:srgbClr val="ED181E"/>
                </a:solidFill>
                <a:latin typeface="Lucida Handwriting" charset="0"/>
              </a:rPr>
              <a:t>JOSHUA</a:t>
            </a:r>
          </a:p>
        </p:txBody>
      </p:sp>
      <p:sp>
        <p:nvSpPr>
          <p:cNvPr id="213013" name="Text Box 1045"/>
          <p:cNvSpPr txBox="1">
            <a:spLocks noChangeArrowheads="1"/>
          </p:cNvSpPr>
          <p:nvPr/>
        </p:nvSpPr>
        <p:spPr bwMode="auto">
          <a:xfrm>
            <a:off x="4191000" y="4595813"/>
            <a:ext cx="735013" cy="18415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600" b="1" u="none">
                <a:solidFill>
                  <a:srgbClr val="ED181E"/>
                </a:solidFill>
                <a:latin typeface="Lucida Handwriting" charset="0"/>
              </a:rPr>
              <a:t>AMAZHI CHILU</a:t>
            </a:r>
          </a:p>
        </p:txBody>
      </p:sp>
      <p:sp>
        <p:nvSpPr>
          <p:cNvPr id="213014" name="Text Box 1046"/>
          <p:cNvSpPr txBox="1">
            <a:spLocks noChangeArrowheads="1"/>
          </p:cNvSpPr>
          <p:nvPr/>
        </p:nvSpPr>
        <p:spPr bwMode="auto">
          <a:xfrm>
            <a:off x="4981575" y="4818063"/>
            <a:ext cx="804863" cy="19843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700" b="1" u="none">
                <a:solidFill>
                  <a:srgbClr val="ED181E"/>
                </a:solidFill>
                <a:latin typeface="Lucida Handwriting" charset="0"/>
              </a:rPr>
              <a:t>MOVU CHILUY</a:t>
            </a:r>
          </a:p>
        </p:txBody>
      </p:sp>
      <p:sp>
        <p:nvSpPr>
          <p:cNvPr id="213015" name="Text Box 1047"/>
          <p:cNvSpPr txBox="1">
            <a:spLocks noChangeArrowheads="1"/>
          </p:cNvSpPr>
          <p:nvPr/>
        </p:nvSpPr>
        <p:spPr bwMode="auto">
          <a:xfrm>
            <a:off x="5807075" y="5060950"/>
            <a:ext cx="782638" cy="168275"/>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500" b="1" u="none">
                <a:solidFill>
                  <a:srgbClr val="ED181E"/>
                </a:solidFill>
                <a:latin typeface="Lucida Handwriting" charset="0"/>
              </a:rPr>
              <a:t>CHIILI KOSO CHILU</a:t>
            </a:r>
          </a:p>
        </p:txBody>
      </p:sp>
      <p:sp>
        <p:nvSpPr>
          <p:cNvPr id="213016" name="Text Box 1048"/>
          <p:cNvSpPr txBox="1">
            <a:spLocks noChangeArrowheads="1"/>
          </p:cNvSpPr>
          <p:nvPr/>
        </p:nvSpPr>
        <p:spPr bwMode="auto">
          <a:xfrm>
            <a:off x="5591175" y="4010025"/>
            <a:ext cx="2995613" cy="879475"/>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pPr>
            <a:r>
              <a:rPr lang="en-US" sz="2400" b="1" u="none">
                <a:solidFill>
                  <a:srgbClr val="FFFF00"/>
                </a:solidFill>
                <a:latin typeface="Comic Sans MS" charset="0"/>
              </a:rPr>
              <a:t>SOKHRO PU PILO KORU #01 </a:t>
            </a:r>
          </a:p>
        </p:txBody>
      </p:sp>
      <p:sp>
        <p:nvSpPr>
          <p:cNvPr id="213018" name="Text Box 1050"/>
          <p:cNvSpPr txBox="1">
            <a:spLocks noChangeArrowheads="1"/>
          </p:cNvSpPr>
          <p:nvPr/>
        </p:nvSpPr>
        <p:spPr bwMode="auto">
          <a:xfrm>
            <a:off x="8834438"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213022" name="Text Box 1054"/>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u="none">
              <a:solidFill>
                <a:srgbClr val="FFFFFF"/>
              </a:solidFill>
            </a:endParaRPr>
          </a:p>
        </p:txBody>
      </p:sp>
      <p:sp>
        <p:nvSpPr>
          <p:cNvPr id="213023" name="Rectangle 1055"/>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3024" name="Text Box 1056"/>
          <p:cNvSpPr txBox="1">
            <a:spLocks noChangeArrowheads="1"/>
          </p:cNvSpPr>
          <p:nvPr/>
        </p:nvSpPr>
        <p:spPr bwMode="auto">
          <a:xfrm>
            <a:off x="282575" y="6523038"/>
            <a:ext cx="99536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©2006 TBBMI</a:t>
            </a:r>
          </a:p>
        </p:txBody>
      </p:sp>
      <p:sp>
        <p:nvSpPr>
          <p:cNvPr id="213025" name="Rectangle 1057"/>
          <p:cNvSpPr>
            <a:spLocks noChangeArrowheads="1"/>
          </p:cNvSpPr>
          <p:nvPr/>
        </p:nvSpPr>
        <p:spPr bwMode="auto">
          <a:xfrm>
            <a:off x="7616825" y="6523038"/>
            <a:ext cx="66198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u="none">
                <a:solidFill>
                  <a:schemeClr val="tx1"/>
                </a:solidFill>
                <a:effectLst>
                  <a:outerShdw blurRad="38100" dist="38100" dir="2700000" algn="tl">
                    <a:srgbClr val="000000"/>
                  </a:outerShdw>
                </a:effectLst>
                <a:latin typeface="Comic Sans MS" charset="0"/>
              </a:rPr>
              <a:t>9.6.01.</a:t>
            </a:r>
          </a:p>
        </p:txBody>
      </p:sp>
      <p:sp>
        <p:nvSpPr>
          <p:cNvPr id="213026" name="Text Box 1058"/>
          <p:cNvSpPr txBox="1">
            <a:spLocks noChangeArrowheads="1"/>
          </p:cNvSpPr>
          <p:nvPr/>
        </p:nvSpPr>
        <p:spPr bwMode="auto">
          <a:xfrm>
            <a:off x="8086725" y="6519863"/>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69</a:t>
            </a:r>
          </a:p>
        </p:txBody>
      </p:sp>
      <p:sp>
        <p:nvSpPr>
          <p:cNvPr id="213027" name="Text Box 1059"/>
          <p:cNvSpPr txBox="1">
            <a:spLocks noChangeArrowheads="1"/>
          </p:cNvSpPr>
          <p:nvPr/>
        </p:nvSpPr>
        <p:spPr bwMode="auto">
          <a:xfrm>
            <a:off x="8683625" y="6397625"/>
            <a:ext cx="4667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20</a:t>
            </a:r>
          </a:p>
        </p:txBody>
      </p:sp>
      <p:sp>
        <p:nvSpPr>
          <p:cNvPr id="213028" name="Text Box 1060"/>
          <p:cNvSpPr txBox="1">
            <a:spLocks noChangeArrowheads="1"/>
          </p:cNvSpPr>
          <p:nvPr/>
        </p:nvSpPr>
        <p:spPr bwMode="auto">
          <a:xfrm>
            <a:off x="1974850" y="2947988"/>
            <a:ext cx="523875"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8000" u="none">
                <a:solidFill>
                  <a:srgbClr val="EF1F1D"/>
                </a:solidFill>
              </a:rPr>
              <a:t>{</a:t>
            </a:r>
          </a:p>
        </p:txBody>
      </p:sp>
      <p:sp>
        <p:nvSpPr>
          <p:cNvPr id="213029" name="Text Box 1061"/>
          <p:cNvSpPr txBox="1">
            <a:spLocks noChangeArrowheads="1"/>
          </p:cNvSpPr>
          <p:nvPr/>
        </p:nvSpPr>
        <p:spPr bwMode="auto">
          <a:xfrm>
            <a:off x="2422525" y="4191000"/>
            <a:ext cx="523875" cy="13112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8000" u="none">
                <a:solidFill>
                  <a:srgbClr val="EF1F1D"/>
                </a:solidFill>
              </a:rPr>
              <a:t>{</a:t>
            </a:r>
          </a:p>
        </p:txBody>
      </p:sp>
      <p:sp>
        <p:nvSpPr>
          <p:cNvPr id="213031" name="Text Box 1063"/>
          <p:cNvSpPr txBox="1">
            <a:spLocks noChangeArrowheads="1"/>
          </p:cNvSpPr>
          <p:nvPr/>
        </p:nvSpPr>
        <p:spPr bwMode="auto">
          <a:xfrm>
            <a:off x="2509838" y="265113"/>
            <a:ext cx="4227512" cy="519112"/>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u="none">
                <a:solidFill>
                  <a:schemeClr val="bg2"/>
                </a:solidFill>
              </a:rPr>
              <a:t>BIBLE… AMOLO LEINO</a:t>
            </a:r>
          </a:p>
        </p:txBody>
      </p:sp>
      <p:sp>
        <p:nvSpPr>
          <p:cNvPr id="213032" name="Text Box 1064"/>
          <p:cNvSpPr txBox="1">
            <a:spLocks noChangeArrowheads="1"/>
          </p:cNvSpPr>
          <p:nvPr/>
        </p:nvSpPr>
        <p:spPr bwMode="auto">
          <a:xfrm>
            <a:off x="2517775" y="808038"/>
            <a:ext cx="1563688" cy="274637"/>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u="none">
                <a:solidFill>
                  <a:schemeClr val="bg2"/>
                </a:solidFill>
              </a:rPr>
              <a:t>Hehino prakhri tie:</a:t>
            </a:r>
          </a:p>
        </p:txBody>
      </p:sp>
      <p:sp>
        <p:nvSpPr>
          <p:cNvPr id="213034" name="Text Box 1066"/>
          <p:cNvSpPr txBox="1">
            <a:spLocks noChangeArrowheads="1"/>
          </p:cNvSpPr>
          <p:nvPr/>
        </p:nvSpPr>
        <p:spPr bwMode="auto">
          <a:xfrm>
            <a:off x="3087688" y="4173538"/>
            <a:ext cx="1047750" cy="51752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400" b="1" u="none">
                <a:solidFill>
                  <a:schemeClr val="bg2"/>
                </a:solidFill>
              </a:rPr>
              <a:t>3</a:t>
            </a:r>
          </a:p>
          <a:p>
            <a:r>
              <a:rPr lang="en-US" sz="1400" b="1" u="none">
                <a:solidFill>
                  <a:schemeClr val="bg2"/>
                </a:solidFill>
              </a:rPr>
              <a:t>Society:</a:t>
            </a:r>
          </a:p>
        </p:txBody>
      </p:sp>
      <p:sp>
        <p:nvSpPr>
          <p:cNvPr id="213036" name="Text Box 1068"/>
          <p:cNvSpPr txBox="1">
            <a:spLocks noChangeArrowheads="1"/>
          </p:cNvSpPr>
          <p:nvPr/>
        </p:nvSpPr>
        <p:spPr bwMode="auto">
          <a:xfrm>
            <a:off x="2886075" y="4903788"/>
            <a:ext cx="238125" cy="274637"/>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200" b="1" u="none">
                <a:solidFill>
                  <a:schemeClr val="bg2"/>
                </a:solidFill>
              </a:rPr>
              <a:t>M</a:t>
            </a:r>
          </a:p>
        </p:txBody>
      </p:sp>
      <p:sp>
        <p:nvSpPr>
          <p:cNvPr id="213038" name="Text Box 1070"/>
          <p:cNvSpPr txBox="1">
            <a:spLocks noChangeArrowheads="1"/>
          </p:cNvSpPr>
          <p:nvPr/>
        </p:nvSpPr>
        <p:spPr bwMode="auto">
          <a:xfrm>
            <a:off x="5937250" y="2346325"/>
            <a:ext cx="55562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u="none">
                <a:solidFill>
                  <a:schemeClr val="tx1"/>
                </a:solidFill>
              </a:rPr>
              <a:t>JISU</a:t>
            </a:r>
          </a:p>
        </p:txBody>
      </p:sp>
      <p:sp>
        <p:nvSpPr>
          <p:cNvPr id="213042" name="Text Box 1074"/>
          <p:cNvSpPr txBox="1">
            <a:spLocks noChangeArrowheads="1"/>
          </p:cNvSpPr>
          <p:nvPr/>
        </p:nvSpPr>
        <p:spPr bwMode="auto">
          <a:xfrm>
            <a:off x="5905500" y="2378075"/>
            <a:ext cx="555625" cy="244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u="none">
                <a:solidFill>
                  <a:srgbClr val="CC0000"/>
                </a:solidFill>
              </a:rPr>
              <a:t>JISU</a:t>
            </a:r>
          </a:p>
        </p:txBody>
      </p:sp>
      <p:sp>
        <p:nvSpPr>
          <p:cNvPr id="213043" name="Text Box 1075"/>
          <p:cNvSpPr txBox="1">
            <a:spLocks noChangeArrowheads="1"/>
          </p:cNvSpPr>
          <p:nvPr/>
        </p:nvSpPr>
        <p:spPr bwMode="auto">
          <a:xfrm>
            <a:off x="2198688" y="5751513"/>
            <a:ext cx="4879975" cy="3968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u="none">
                <a:solidFill>
                  <a:schemeClr val="bg2"/>
                </a:solidFill>
              </a:rPr>
              <a:t>ITSII LEINO BIBLE FILE AMOCHO!</a:t>
            </a:r>
          </a:p>
        </p:txBody>
      </p:sp>
      <p:sp>
        <p:nvSpPr>
          <p:cNvPr id="213044" name="Text Box 1076"/>
          <p:cNvSpPr txBox="1">
            <a:spLocks noChangeArrowheads="1"/>
          </p:cNvSpPr>
          <p:nvPr/>
        </p:nvSpPr>
        <p:spPr bwMode="auto">
          <a:xfrm>
            <a:off x="2563813" y="2828925"/>
            <a:ext cx="1047750" cy="51752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400" b="1" u="none">
                <a:solidFill>
                  <a:schemeClr val="bg2"/>
                </a:solidFill>
              </a:rPr>
              <a:t>4</a:t>
            </a:r>
          </a:p>
          <a:p>
            <a:r>
              <a:rPr lang="en-US" sz="1400" b="1" u="none">
                <a:solidFill>
                  <a:schemeClr val="bg2"/>
                </a:solidFill>
              </a:rPr>
              <a:t>Omei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12997"/>
                                        </p:tgtEl>
                                        <p:attrNameLst>
                                          <p:attrName>style.visibility</p:attrName>
                                        </p:attrNameLst>
                                      </p:cBhvr>
                                      <p:to>
                                        <p:strVal val="visible"/>
                                      </p:to>
                                    </p:set>
                                    <p:anim calcmode="lin" valueType="num">
                                      <p:cBhvr>
                                        <p:cTn id="25" dur="500" fill="hold"/>
                                        <p:tgtEl>
                                          <p:spTgt spid="212997"/>
                                        </p:tgtEl>
                                        <p:attrNameLst>
                                          <p:attrName>ppt_w</p:attrName>
                                        </p:attrNameLst>
                                      </p:cBhvr>
                                      <p:tavLst>
                                        <p:tav tm="0">
                                          <p:val>
                                            <p:strVal val="4*#ppt_w"/>
                                          </p:val>
                                        </p:tav>
                                        <p:tav tm="100000">
                                          <p:val>
                                            <p:strVal val="#ppt_w"/>
                                          </p:val>
                                        </p:tav>
                                      </p:tavLst>
                                    </p:anim>
                                    <p:anim calcmode="lin" valueType="num">
                                      <p:cBhvr>
                                        <p:cTn id="26" dur="500" fill="hold"/>
                                        <p:tgtEl>
                                          <p:spTgt spid="212997"/>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2998"/>
                                        </p:tgtEl>
                                        <p:attrNameLst>
                                          <p:attrName>style.visibility</p:attrName>
                                        </p:attrNameLst>
                                      </p:cBhvr>
                                      <p:to>
                                        <p:strVal val="visible"/>
                                      </p:to>
                                    </p:set>
                                    <p:anim calcmode="lin" valueType="num">
                                      <p:cBhvr>
                                        <p:cTn id="115" dur="500" fill="hold"/>
                                        <p:tgtEl>
                                          <p:spTgt spid="212998"/>
                                        </p:tgtEl>
                                        <p:attrNameLst>
                                          <p:attrName>ppt_w</p:attrName>
                                        </p:attrNameLst>
                                      </p:cBhvr>
                                      <p:tavLst>
                                        <p:tav tm="0">
                                          <p:val>
                                            <p:strVal val="4*#ppt_w"/>
                                          </p:val>
                                        </p:tav>
                                        <p:tav tm="100000">
                                          <p:val>
                                            <p:strVal val="#ppt_w"/>
                                          </p:val>
                                        </p:tav>
                                      </p:tavLst>
                                    </p:anim>
                                    <p:anim calcmode="lin" valueType="num">
                                      <p:cBhvr>
                                        <p:cTn id="116" dur="500" fill="hold"/>
                                        <p:tgtEl>
                                          <p:spTgt spid="212998"/>
                                        </p:tgtEl>
                                        <p:attrNameLst>
                                          <p:attrName>ppt_h</p:attrName>
                                        </p:attrNameLst>
                                      </p:cBhvr>
                                      <p:tavLst>
                                        <p:tav tm="0">
                                          <p:val>
                                            <p:strVal val="4*#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3001"/>
                                        </p:tgtEl>
                                        <p:attrNameLst>
                                          <p:attrName>style.visibility</p:attrName>
                                        </p:attrNameLst>
                                      </p:cBhvr>
                                      <p:to>
                                        <p:strVal val="visible"/>
                                      </p:to>
                                    </p:set>
                                    <p:anim calcmode="lin" valueType="num">
                                      <p:cBhvr>
                                        <p:cTn id="121" dur="500" fill="hold"/>
                                        <p:tgtEl>
                                          <p:spTgt spid="213001"/>
                                        </p:tgtEl>
                                        <p:attrNameLst>
                                          <p:attrName>ppt_w</p:attrName>
                                        </p:attrNameLst>
                                      </p:cBhvr>
                                      <p:tavLst>
                                        <p:tav tm="0">
                                          <p:val>
                                            <p:strVal val="4*#ppt_w"/>
                                          </p:val>
                                        </p:tav>
                                        <p:tav tm="100000">
                                          <p:val>
                                            <p:strVal val="#ppt_w"/>
                                          </p:val>
                                        </p:tav>
                                      </p:tavLst>
                                    </p:anim>
                                    <p:anim calcmode="lin" valueType="num">
                                      <p:cBhvr>
                                        <p:cTn id="122"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212999"/>
                                        </p:tgtEl>
                                        <p:attrNameLst>
                                          <p:attrName>style.visibility</p:attrName>
                                        </p:attrNameLst>
                                      </p:cBhvr>
                                      <p:to>
                                        <p:strVal val="visible"/>
                                      </p:to>
                                    </p:set>
                                    <p:anim calcmode="lin" valueType="num">
                                      <p:cBhvr>
                                        <p:cTn id="127" dur="500" fill="hold"/>
                                        <p:tgtEl>
                                          <p:spTgt spid="212999"/>
                                        </p:tgtEl>
                                        <p:attrNameLst>
                                          <p:attrName>ppt_w</p:attrName>
                                        </p:attrNameLst>
                                      </p:cBhvr>
                                      <p:tavLst>
                                        <p:tav tm="0">
                                          <p:val>
                                            <p:strVal val="4*#ppt_w"/>
                                          </p:val>
                                        </p:tav>
                                        <p:tav tm="100000">
                                          <p:val>
                                            <p:strVal val="#ppt_w"/>
                                          </p:val>
                                        </p:tav>
                                      </p:tavLst>
                                    </p:anim>
                                    <p:anim calcmode="lin" valueType="num">
                                      <p:cBhvr>
                                        <p:cTn id="128"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ntr" presetSubtype="16" fill="hold" grpId="0" nodeType="clickEffect">
                                  <p:stCondLst>
                                    <p:cond delay="0"/>
                                  </p:stCondLst>
                                  <p:childTnLst>
                                    <p:set>
                                      <p:cBhvr>
                                        <p:cTn id="132" dur="1" fill="hold">
                                          <p:stCondLst>
                                            <p:cond delay="0"/>
                                          </p:stCondLst>
                                        </p:cTn>
                                        <p:tgtEl>
                                          <p:spTgt spid="213042"/>
                                        </p:tgtEl>
                                        <p:attrNameLst>
                                          <p:attrName>style.visibility</p:attrName>
                                        </p:attrNameLst>
                                      </p:cBhvr>
                                      <p:to>
                                        <p:strVal val="visible"/>
                                      </p:to>
                                    </p:set>
                                    <p:anim calcmode="lin" valueType="num">
                                      <p:cBhvr>
                                        <p:cTn id="133" dur="500" fill="hold"/>
                                        <p:tgtEl>
                                          <p:spTgt spid="213042"/>
                                        </p:tgtEl>
                                        <p:attrNameLst>
                                          <p:attrName>ppt_w</p:attrName>
                                        </p:attrNameLst>
                                      </p:cBhvr>
                                      <p:tavLst>
                                        <p:tav tm="0">
                                          <p:val>
                                            <p:fltVal val="0"/>
                                          </p:val>
                                        </p:tav>
                                        <p:tav tm="100000">
                                          <p:val>
                                            <p:strVal val="#ppt_w"/>
                                          </p:val>
                                        </p:tav>
                                      </p:tavLst>
                                    </p:anim>
                                    <p:anim calcmode="lin" valueType="num">
                                      <p:cBhvr>
                                        <p:cTn id="134" dur="500" fill="hold"/>
                                        <p:tgtEl>
                                          <p:spTgt spid="2130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7" grpId="0" autoUpdateAnimBg="0"/>
      <p:bldP spid="212998" grpId="0" autoUpdateAnimBg="0"/>
      <p:bldP spid="212999" grpId="0" autoUpdateAnimBg="0"/>
      <p:bldP spid="213000" grpId="0" autoUpdateAnimBg="0"/>
      <p:bldP spid="213001" grpId="0" autoUpdateAnimBg="0"/>
      <p:bldP spid="213002" grpId="0" autoUpdateAnimBg="0"/>
      <p:bldP spid="213003" grpId="0" autoUpdateAnimBg="0"/>
      <p:bldP spid="213004" grpId="0" autoUpdateAnimBg="0"/>
      <p:bldP spid="213005" grpId="0" autoUpdateAnimBg="0"/>
      <p:bldP spid="213006" grpId="0" autoUpdateAnimBg="0"/>
      <p:bldP spid="213007" grpId="0" autoUpdateAnimBg="0"/>
      <p:bldP spid="213008"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P spid="21304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0" y="12700"/>
            <a:ext cx="9144000" cy="6858000"/>
          </a:xfrm>
          <a:prstGeom prst="rect">
            <a:avLst/>
          </a:prstGeom>
          <a:solidFill>
            <a:srgbClr val="0000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1197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6588" y="0"/>
            <a:ext cx="520065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11972" name="AutoShape 4"/>
          <p:cNvSpPr>
            <a:spLocks noChangeArrowheads="1"/>
          </p:cNvSpPr>
          <p:nvPr/>
        </p:nvSpPr>
        <p:spPr bwMode="auto">
          <a:xfrm>
            <a:off x="2362200" y="1187450"/>
            <a:ext cx="2813050" cy="2857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sz="4400" u="none">
              <a:latin typeface="Lucida Handwriting" charset="0"/>
            </a:endParaRPr>
          </a:p>
        </p:txBody>
      </p:sp>
      <p:sp>
        <p:nvSpPr>
          <p:cNvPr id="211973" name="AutoShape 5"/>
          <p:cNvSpPr>
            <a:spLocks noChangeArrowheads="1"/>
          </p:cNvSpPr>
          <p:nvPr/>
        </p:nvSpPr>
        <p:spPr bwMode="auto">
          <a:xfrm>
            <a:off x="5329238" y="1158875"/>
            <a:ext cx="1228725" cy="312738"/>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sz="4400" u="none">
              <a:latin typeface="Lucida Handwriting" charset="0"/>
            </a:endParaRPr>
          </a:p>
        </p:txBody>
      </p:sp>
      <p:sp>
        <p:nvSpPr>
          <p:cNvPr id="211974" name="Oval 6"/>
          <p:cNvSpPr>
            <a:spLocks noChangeArrowheads="1"/>
          </p:cNvSpPr>
          <p:nvPr/>
        </p:nvSpPr>
        <p:spPr bwMode="auto">
          <a:xfrm>
            <a:off x="2266950" y="1611313"/>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75" name="Oval 7"/>
          <p:cNvSpPr>
            <a:spLocks noChangeArrowheads="1"/>
          </p:cNvSpPr>
          <p:nvPr/>
        </p:nvSpPr>
        <p:spPr bwMode="auto">
          <a:xfrm>
            <a:off x="2266950" y="192722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76" name="Oval 8"/>
          <p:cNvSpPr>
            <a:spLocks noChangeArrowheads="1"/>
          </p:cNvSpPr>
          <p:nvPr/>
        </p:nvSpPr>
        <p:spPr bwMode="auto">
          <a:xfrm>
            <a:off x="2295525" y="2268538"/>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77" name="Oval 9"/>
          <p:cNvSpPr>
            <a:spLocks noChangeArrowheads="1"/>
          </p:cNvSpPr>
          <p:nvPr/>
        </p:nvSpPr>
        <p:spPr bwMode="auto">
          <a:xfrm>
            <a:off x="2300288" y="3078163"/>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78" name="Oval 10"/>
          <p:cNvSpPr>
            <a:spLocks noChangeArrowheads="1"/>
          </p:cNvSpPr>
          <p:nvPr/>
        </p:nvSpPr>
        <p:spPr bwMode="auto">
          <a:xfrm>
            <a:off x="3230563" y="392588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79" name="Oval 11"/>
          <p:cNvSpPr>
            <a:spLocks noChangeArrowheads="1"/>
          </p:cNvSpPr>
          <p:nvPr/>
        </p:nvSpPr>
        <p:spPr bwMode="auto">
          <a:xfrm>
            <a:off x="3411538" y="4270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grpSp>
        <p:nvGrpSpPr>
          <p:cNvPr id="211995" name="Group 27"/>
          <p:cNvGrpSpPr>
            <a:grpSpLocks/>
          </p:cNvGrpSpPr>
          <p:nvPr/>
        </p:nvGrpSpPr>
        <p:grpSpPr bwMode="auto">
          <a:xfrm>
            <a:off x="3808413" y="4379913"/>
            <a:ext cx="419100" cy="384175"/>
            <a:chOff x="2399" y="2759"/>
            <a:chExt cx="264" cy="242"/>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endParaRPr lang="en-US"/>
            </a:p>
          </p:txBody>
        </p:sp>
        <p:sp>
          <p:nvSpPr>
            <p:cNvPr id="211983" name="Text Box 15"/>
            <p:cNvSpPr txBox="1">
              <a:spLocks noChangeArrowheads="1"/>
            </p:cNvSpPr>
            <p:nvPr/>
          </p:nvSpPr>
          <p:spPr bwMode="auto">
            <a:xfrm>
              <a:off x="2421" y="2759"/>
              <a:ext cx="24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600" b="1" u="none">
                  <a:solidFill>
                    <a:srgbClr val="FF0000"/>
                  </a:solidFill>
                  <a:latin typeface="Lucida Handwriting" charset="0"/>
                </a:rPr>
                <a:t>...</a:t>
              </a:r>
            </a:p>
          </p:txBody>
        </p:sp>
      </p:grpSp>
      <p:sp>
        <p:nvSpPr>
          <p:cNvPr id="211984" name="Text Box 16"/>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u="none">
              <a:solidFill>
                <a:srgbClr val="FFFFFF"/>
              </a:solidFill>
            </a:endParaRPr>
          </a:p>
        </p:txBody>
      </p:sp>
      <p:sp>
        <p:nvSpPr>
          <p:cNvPr id="211988" name="Text Box 20"/>
          <p:cNvSpPr txBox="1">
            <a:spLocks noChangeArrowheads="1"/>
          </p:cNvSpPr>
          <p:nvPr/>
        </p:nvSpPr>
        <p:spPr bwMode="auto">
          <a:xfrm>
            <a:off x="8394700" y="4403725"/>
            <a:ext cx="2333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400" b="1" u="none">
                <a:solidFill>
                  <a:srgbClr val="FFFFFF"/>
                </a:solidFill>
              </a:rPr>
              <a:t> </a:t>
            </a:r>
          </a:p>
        </p:txBody>
      </p:sp>
      <p:sp>
        <p:nvSpPr>
          <p:cNvPr id="211989" name="Rectangle 2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990" name="Text Box 22"/>
          <p:cNvSpPr txBox="1">
            <a:spLocks noChangeArrowheads="1"/>
          </p:cNvSpPr>
          <p:nvPr/>
        </p:nvSpPr>
        <p:spPr bwMode="auto">
          <a:xfrm>
            <a:off x="8759825" y="6527800"/>
            <a:ext cx="1841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b="1" u="none">
              <a:solidFill>
                <a:srgbClr val="FFFFFF"/>
              </a:solidFill>
            </a:endParaRPr>
          </a:p>
        </p:txBody>
      </p:sp>
      <p:sp>
        <p:nvSpPr>
          <p:cNvPr id="211991" name="Text Box 23"/>
          <p:cNvSpPr txBox="1">
            <a:spLocks noChangeArrowheads="1"/>
          </p:cNvSpPr>
          <p:nvPr/>
        </p:nvSpPr>
        <p:spPr bwMode="auto">
          <a:xfrm>
            <a:off x="282575" y="6523038"/>
            <a:ext cx="99536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©2006 TBBMI</a:t>
            </a:r>
          </a:p>
        </p:txBody>
      </p:sp>
      <p:sp>
        <p:nvSpPr>
          <p:cNvPr id="211992" name="Rectangle 24"/>
          <p:cNvSpPr>
            <a:spLocks noChangeArrowheads="1"/>
          </p:cNvSpPr>
          <p:nvPr/>
        </p:nvSpPr>
        <p:spPr bwMode="auto">
          <a:xfrm>
            <a:off x="7616825" y="6523038"/>
            <a:ext cx="66198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u="none">
                <a:solidFill>
                  <a:schemeClr val="tx1"/>
                </a:solidFill>
                <a:effectLst>
                  <a:outerShdw blurRad="38100" dist="38100" dir="2700000" algn="tl">
                    <a:srgbClr val="000000"/>
                  </a:outerShdw>
                </a:effectLst>
                <a:latin typeface="Comic Sans MS" charset="0"/>
              </a:rPr>
              <a:t>9.6.01.</a:t>
            </a:r>
          </a:p>
        </p:txBody>
      </p:sp>
      <p:sp>
        <p:nvSpPr>
          <p:cNvPr id="211993" name="Text Box 25"/>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70</a:t>
            </a:r>
          </a:p>
        </p:txBody>
      </p:sp>
      <p:sp>
        <p:nvSpPr>
          <p:cNvPr id="211994" name="Text Box 26"/>
          <p:cNvSpPr txBox="1">
            <a:spLocks noChangeArrowheads="1"/>
          </p:cNvSpPr>
          <p:nvPr/>
        </p:nvSpPr>
        <p:spPr bwMode="auto">
          <a:xfrm>
            <a:off x="8740775" y="6400800"/>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9</a:t>
            </a:r>
          </a:p>
        </p:txBody>
      </p:sp>
      <p:sp>
        <p:nvSpPr>
          <p:cNvPr id="211996" name="Text Box 28"/>
          <p:cNvSpPr txBox="1">
            <a:spLocks noChangeArrowheads="1"/>
          </p:cNvSpPr>
          <p:nvPr/>
        </p:nvSpPr>
        <p:spPr bwMode="auto">
          <a:xfrm>
            <a:off x="2471738" y="277813"/>
            <a:ext cx="4227512" cy="3968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u="none">
                <a:solidFill>
                  <a:schemeClr val="bg2"/>
                </a:solidFill>
              </a:rPr>
              <a:t>BIBLE… AMOLO LEINO</a:t>
            </a:r>
          </a:p>
        </p:txBody>
      </p:sp>
      <p:sp>
        <p:nvSpPr>
          <p:cNvPr id="212001" name="Text Box 33"/>
          <p:cNvSpPr txBox="1">
            <a:spLocks noChangeArrowheads="1"/>
          </p:cNvSpPr>
          <p:nvPr/>
        </p:nvSpPr>
        <p:spPr bwMode="auto">
          <a:xfrm>
            <a:off x="2279650" y="755650"/>
            <a:ext cx="45847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u="none"/>
          </a:p>
        </p:txBody>
      </p:sp>
      <p:sp>
        <p:nvSpPr>
          <p:cNvPr id="212002" name="Text Box 34"/>
          <p:cNvSpPr txBox="1">
            <a:spLocks noChangeArrowheads="1"/>
          </p:cNvSpPr>
          <p:nvPr/>
        </p:nvSpPr>
        <p:spPr bwMode="auto">
          <a:xfrm>
            <a:off x="2247900" y="673100"/>
            <a:ext cx="4622800" cy="304482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200" u="none">
                <a:solidFill>
                  <a:schemeClr val="bg2"/>
                </a:solidFill>
              </a:rPr>
              <a:t>Echu-o…ni moe omei kakrii yi peno nizhi Bible File sii oba no hrupra kolihio.</a:t>
            </a:r>
          </a:p>
          <a:p>
            <a:endParaRPr lang="en-US" u="none">
              <a:solidFill>
                <a:schemeClr val="bg2"/>
              </a:solidFill>
            </a:endParaRPr>
          </a:p>
          <a:p>
            <a:pPr algn="l"/>
            <a:r>
              <a:rPr lang="en-US" sz="1200" u="none">
                <a:solidFill>
                  <a:schemeClr val="bg2"/>
                </a:solidFill>
              </a:rPr>
              <a:t>Bible File hruprakocho chabi:	</a:t>
            </a:r>
            <a:r>
              <a:rPr lang="en-US" sz="1200">
                <a:solidFill>
                  <a:schemeClr val="bg2"/>
                </a:solidFill>
              </a:rPr>
              <a:t>C 7 M J</a:t>
            </a:r>
          </a:p>
          <a:p>
            <a:pPr algn="l"/>
            <a:endParaRPr lang="en-US" u="none">
              <a:solidFill>
                <a:schemeClr val="bg2"/>
              </a:solidFill>
            </a:endParaRPr>
          </a:p>
          <a:p>
            <a:pPr algn="l"/>
            <a:r>
              <a:rPr lang="en-US" sz="1200" u="none">
                <a:solidFill>
                  <a:schemeClr val="bg2"/>
                </a:solidFill>
              </a:rPr>
              <a:t>Ocha </a:t>
            </a:r>
            <a:r>
              <a:rPr lang="ja-JP" altLang="en-US" sz="1200" u="none">
                <a:solidFill>
                  <a:schemeClr val="bg2"/>
                </a:solidFill>
                <a:latin typeface="Arial"/>
              </a:rPr>
              <a:t>‘</a:t>
            </a:r>
            <a:r>
              <a:rPr lang="en-US" sz="1200" u="none">
                <a:solidFill>
                  <a:schemeClr val="bg2"/>
                </a:solidFill>
              </a:rPr>
              <a:t>C</a:t>
            </a:r>
            <a:r>
              <a:rPr lang="ja-JP" altLang="en-US" sz="1200" u="none">
                <a:solidFill>
                  <a:schemeClr val="bg2"/>
                </a:solidFill>
                <a:latin typeface="Arial"/>
              </a:rPr>
              <a:t>’</a:t>
            </a:r>
            <a:r>
              <a:rPr lang="en-US" sz="1200" u="none">
                <a:solidFill>
                  <a:schemeClr val="bg2"/>
                </a:solidFill>
              </a:rPr>
              <a:t> hino:		</a:t>
            </a:r>
            <a:r>
              <a:rPr lang="en-US" sz="1200">
                <a:solidFill>
                  <a:schemeClr val="bg2"/>
                </a:solidFill>
              </a:rPr>
              <a:t>Chiijiiphe koso</a:t>
            </a:r>
          </a:p>
          <a:p>
            <a:pPr algn="l"/>
            <a:endParaRPr lang="en-US" u="none">
              <a:solidFill>
                <a:schemeClr val="bg2"/>
              </a:solidFill>
            </a:endParaRPr>
          </a:p>
          <a:p>
            <a:pPr algn="l"/>
            <a:r>
              <a:rPr lang="en-US" sz="1200" u="none">
                <a:solidFill>
                  <a:schemeClr val="bg2"/>
                </a:solidFill>
              </a:rPr>
              <a:t>7 = 4 + 3 chosii:		</a:t>
            </a:r>
            <a:r>
              <a:rPr lang="en-US" sz="1200">
                <a:solidFill>
                  <a:schemeClr val="bg2"/>
                </a:solidFill>
              </a:rPr>
              <a:t>4 OMEI + 3 SOCIETY</a:t>
            </a:r>
          </a:p>
          <a:p>
            <a:pPr algn="l"/>
            <a:endParaRPr lang="en-US" u="none">
              <a:solidFill>
                <a:schemeClr val="bg2"/>
              </a:solidFill>
            </a:endParaRPr>
          </a:p>
          <a:p>
            <a:pPr algn="l"/>
            <a:r>
              <a:rPr lang="en-US" sz="1200" u="none">
                <a:solidFill>
                  <a:schemeClr val="bg2"/>
                </a:solidFill>
              </a:rPr>
              <a:t>Omei padi sii:		</a:t>
            </a:r>
            <a:r>
              <a:rPr lang="en-US" sz="1200">
                <a:solidFill>
                  <a:schemeClr val="bg2"/>
                </a:solidFill>
              </a:rPr>
              <a:t>ABRAHAM</a:t>
            </a:r>
          </a:p>
          <a:p>
            <a:pPr algn="l"/>
            <a:r>
              <a:rPr lang="en-US" sz="1200" u="none">
                <a:solidFill>
                  <a:schemeClr val="bg2"/>
                </a:solidFill>
              </a:rPr>
              <a:t>     Siithisii…omei khruyi ko prahio,	</a:t>
            </a:r>
            <a:r>
              <a:rPr lang="en-US" sz="1200">
                <a:solidFill>
                  <a:schemeClr val="bg2"/>
                </a:solidFill>
              </a:rPr>
              <a:t>MOSES</a:t>
            </a:r>
          </a:p>
          <a:p>
            <a:pPr algn="l"/>
            <a:r>
              <a:rPr lang="en-US" sz="1200" u="none">
                <a:solidFill>
                  <a:schemeClr val="bg2"/>
                </a:solidFill>
              </a:rPr>
              <a:t>     kali yi komo. Answer sii?	</a:t>
            </a:r>
            <a:r>
              <a:rPr lang="en-US" sz="1200">
                <a:solidFill>
                  <a:schemeClr val="bg2"/>
                </a:solidFill>
              </a:rPr>
              <a:t>JOSEPH</a:t>
            </a:r>
          </a:p>
          <a:p>
            <a:pPr algn="l"/>
            <a:r>
              <a:rPr lang="en-US" sz="1200" u="none">
                <a:solidFill>
                  <a:schemeClr val="bg2"/>
                </a:solidFill>
              </a:rPr>
              <a:t>			</a:t>
            </a:r>
            <a:r>
              <a:rPr lang="en-US" sz="1200">
                <a:solidFill>
                  <a:schemeClr val="bg2"/>
                </a:solidFill>
              </a:rPr>
              <a:t>JOSHUA</a:t>
            </a:r>
          </a:p>
          <a:p>
            <a:pPr algn="l"/>
            <a:endParaRPr lang="en-US" u="none">
              <a:solidFill>
                <a:schemeClr val="bg2"/>
              </a:solidFill>
            </a:endParaRPr>
          </a:p>
          <a:p>
            <a:pPr algn="l"/>
            <a:r>
              <a:rPr lang="en-US" sz="1200" u="none">
                <a:solidFill>
                  <a:schemeClr val="bg2"/>
                </a:solidFill>
              </a:rPr>
              <a:t>Kosii society khrusii:		</a:t>
            </a:r>
            <a:r>
              <a:rPr lang="en-US" sz="1200">
                <a:solidFill>
                  <a:schemeClr val="bg2"/>
                </a:solidFill>
              </a:rPr>
              <a:t>AMAZHI CHIILU</a:t>
            </a:r>
          </a:p>
          <a:p>
            <a:pPr algn="l"/>
            <a:r>
              <a:rPr lang="en-US" sz="1200" u="none">
                <a:solidFill>
                  <a:schemeClr val="bg2"/>
                </a:solidFill>
              </a:rPr>
              <a:t>     Siithisii…omei khruyi ko prahio,	</a:t>
            </a:r>
            <a:r>
              <a:rPr lang="en-US" sz="1200">
                <a:solidFill>
                  <a:schemeClr val="bg2"/>
                </a:solidFill>
              </a:rPr>
              <a:t>MOVU CHIILU</a:t>
            </a:r>
          </a:p>
          <a:p>
            <a:pPr algn="l"/>
            <a:r>
              <a:rPr lang="en-US" sz="1200" u="none">
                <a:solidFill>
                  <a:schemeClr val="bg2"/>
                </a:solidFill>
              </a:rPr>
              <a:t>     kali yi komo. Answer sii?	</a:t>
            </a:r>
            <a:r>
              <a:rPr lang="en-US" sz="1200">
                <a:solidFill>
                  <a:schemeClr val="bg2"/>
                </a:solidFill>
              </a:rPr>
              <a:t>CHIILI KOSO CHIILU</a:t>
            </a:r>
          </a:p>
        </p:txBody>
      </p:sp>
      <p:sp>
        <p:nvSpPr>
          <p:cNvPr id="212003" name="AutoShape 35"/>
          <p:cNvSpPr>
            <a:spLocks noChangeArrowheads="1"/>
          </p:cNvSpPr>
          <p:nvPr/>
        </p:nvSpPr>
        <p:spPr bwMode="auto">
          <a:xfrm>
            <a:off x="2260600" y="1181100"/>
            <a:ext cx="2133600" cy="342900"/>
          </a:xfrm>
          <a:prstGeom prst="roundRect">
            <a:avLst>
              <a:gd name="adj" fmla="val 16667"/>
            </a:avLst>
          </a:prstGeom>
          <a:noFill/>
          <a:ln w="508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004" name="AutoShape 36"/>
          <p:cNvSpPr>
            <a:spLocks noChangeArrowheads="1"/>
          </p:cNvSpPr>
          <p:nvPr/>
        </p:nvSpPr>
        <p:spPr bwMode="auto">
          <a:xfrm>
            <a:off x="4991100" y="1168400"/>
            <a:ext cx="660400" cy="342900"/>
          </a:xfrm>
          <a:prstGeom prst="roundRect">
            <a:avLst>
              <a:gd name="adj" fmla="val 16667"/>
            </a:avLst>
          </a:prstGeom>
          <a:noFill/>
          <a:ln w="5080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005" name="Oval 37"/>
          <p:cNvSpPr>
            <a:spLocks noChangeArrowheads="1"/>
          </p:cNvSpPr>
          <p:nvPr/>
        </p:nvSpPr>
        <p:spPr bwMode="auto">
          <a:xfrm>
            <a:off x="2082800" y="1511300"/>
            <a:ext cx="228600" cy="2540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006" name="Oval 38"/>
          <p:cNvSpPr>
            <a:spLocks noChangeArrowheads="1"/>
          </p:cNvSpPr>
          <p:nvPr/>
        </p:nvSpPr>
        <p:spPr bwMode="auto">
          <a:xfrm>
            <a:off x="2082800" y="1841500"/>
            <a:ext cx="228600" cy="2540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007" name="Oval 39"/>
          <p:cNvSpPr>
            <a:spLocks noChangeArrowheads="1"/>
          </p:cNvSpPr>
          <p:nvPr/>
        </p:nvSpPr>
        <p:spPr bwMode="auto">
          <a:xfrm>
            <a:off x="2082800" y="2197100"/>
            <a:ext cx="228600" cy="2540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008" name="Oval 40"/>
          <p:cNvSpPr>
            <a:spLocks noChangeArrowheads="1"/>
          </p:cNvSpPr>
          <p:nvPr/>
        </p:nvSpPr>
        <p:spPr bwMode="auto">
          <a:xfrm>
            <a:off x="2082800" y="3035300"/>
            <a:ext cx="228600" cy="254000"/>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009" name="Text Box 41"/>
          <p:cNvSpPr txBox="1">
            <a:spLocks noChangeArrowheads="1"/>
          </p:cNvSpPr>
          <p:nvPr/>
        </p:nvSpPr>
        <p:spPr bwMode="auto">
          <a:xfrm>
            <a:off x="3429000" y="3873500"/>
            <a:ext cx="2794000" cy="274638"/>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200" u="none">
                <a:solidFill>
                  <a:schemeClr val="bg2"/>
                </a:solidFill>
              </a:rPr>
              <a:t>Ocha </a:t>
            </a:r>
            <a:r>
              <a:rPr lang="ja-JP" altLang="en-US" sz="1200" u="none">
                <a:solidFill>
                  <a:schemeClr val="bg2"/>
                </a:solidFill>
                <a:latin typeface="Arial"/>
              </a:rPr>
              <a:t>“</a:t>
            </a:r>
            <a:r>
              <a:rPr lang="en-US" sz="1200" u="none">
                <a:solidFill>
                  <a:schemeClr val="bg2"/>
                </a:solidFill>
              </a:rPr>
              <a:t>M</a:t>
            </a:r>
            <a:r>
              <a:rPr lang="ja-JP" altLang="en-US" sz="1200" u="none">
                <a:solidFill>
                  <a:schemeClr val="bg2"/>
                </a:solidFill>
                <a:latin typeface="Arial"/>
              </a:rPr>
              <a:t>”</a:t>
            </a:r>
            <a:r>
              <a:rPr lang="en-US" sz="1200" u="none">
                <a:solidFill>
                  <a:schemeClr val="bg2"/>
                </a:solidFill>
              </a:rPr>
              <a:t> hino              </a:t>
            </a:r>
            <a:r>
              <a:rPr lang="en-US" sz="1200">
                <a:solidFill>
                  <a:schemeClr val="bg2"/>
                </a:solidFill>
              </a:rPr>
              <a:t>MAKRA KOBU </a:t>
            </a:r>
          </a:p>
        </p:txBody>
      </p:sp>
      <p:sp>
        <p:nvSpPr>
          <p:cNvPr id="212010" name="Text Box 42"/>
          <p:cNvSpPr txBox="1">
            <a:spLocks noChangeArrowheads="1"/>
          </p:cNvSpPr>
          <p:nvPr/>
        </p:nvSpPr>
        <p:spPr bwMode="auto">
          <a:xfrm>
            <a:off x="3619500" y="4241800"/>
            <a:ext cx="2794000" cy="274638"/>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200" u="none">
                <a:solidFill>
                  <a:schemeClr val="bg2"/>
                </a:solidFill>
              </a:rPr>
              <a:t>Ocha </a:t>
            </a:r>
            <a:r>
              <a:rPr lang="ja-JP" altLang="en-US" sz="1200" u="none">
                <a:solidFill>
                  <a:schemeClr val="bg2"/>
                </a:solidFill>
                <a:latin typeface="Arial"/>
              </a:rPr>
              <a:t>“</a:t>
            </a:r>
            <a:r>
              <a:rPr lang="en-US" sz="1200" u="none">
                <a:solidFill>
                  <a:schemeClr val="bg2"/>
                </a:solidFill>
              </a:rPr>
              <a:t>J</a:t>
            </a:r>
            <a:r>
              <a:rPr lang="ja-JP" altLang="en-US" sz="1200" u="none">
                <a:solidFill>
                  <a:schemeClr val="bg2"/>
                </a:solidFill>
                <a:latin typeface="Arial"/>
              </a:rPr>
              <a:t>”</a:t>
            </a:r>
            <a:r>
              <a:rPr lang="en-US" sz="1200" u="none">
                <a:solidFill>
                  <a:schemeClr val="bg2"/>
                </a:solidFill>
              </a:rPr>
              <a:t> hino	           </a:t>
            </a:r>
            <a:r>
              <a:rPr lang="en-US" sz="1200">
                <a:solidFill>
                  <a:schemeClr val="bg2"/>
                </a:solidFill>
              </a:rPr>
              <a:t>JISU</a:t>
            </a:r>
            <a:r>
              <a:rPr lang="en-US" sz="1200" u="none">
                <a:solidFill>
                  <a:schemeClr val="bg2"/>
                </a:solidFill>
              </a:rPr>
              <a:t> </a:t>
            </a:r>
          </a:p>
        </p:txBody>
      </p:sp>
      <p:sp>
        <p:nvSpPr>
          <p:cNvPr id="212011" name="Text Box 43"/>
          <p:cNvSpPr txBox="1">
            <a:spLocks noChangeArrowheads="1"/>
          </p:cNvSpPr>
          <p:nvPr/>
        </p:nvSpPr>
        <p:spPr bwMode="auto">
          <a:xfrm>
            <a:off x="4013200" y="4572000"/>
            <a:ext cx="2794000" cy="457200"/>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200" u="none">
                <a:solidFill>
                  <a:schemeClr val="bg2"/>
                </a:solidFill>
              </a:rPr>
              <a:t>Siiduno ocha chiir khru ye…nizhi file zhii ozhii khru sii…:</a:t>
            </a:r>
          </a:p>
        </p:txBody>
      </p:sp>
      <p:sp>
        <p:nvSpPr>
          <p:cNvPr id="212012" name="Text Box 44"/>
          <p:cNvSpPr txBox="1">
            <a:spLocks noChangeArrowheads="1"/>
          </p:cNvSpPr>
          <p:nvPr/>
        </p:nvSpPr>
        <p:spPr bwMode="auto">
          <a:xfrm>
            <a:off x="2070100" y="3924300"/>
            <a:ext cx="965200" cy="198438"/>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700" b="1">
                <a:solidFill>
                  <a:schemeClr val="bg2"/>
                </a:solidFill>
              </a:rPr>
              <a:t>CHIIJIIPHE KOSO</a:t>
            </a:r>
          </a:p>
        </p:txBody>
      </p:sp>
      <p:sp>
        <p:nvSpPr>
          <p:cNvPr id="212014" name="Text Box 46"/>
          <p:cNvSpPr txBox="1">
            <a:spLocks noChangeArrowheads="1"/>
          </p:cNvSpPr>
          <p:nvPr/>
        </p:nvSpPr>
        <p:spPr bwMode="auto">
          <a:xfrm>
            <a:off x="3086100" y="5041900"/>
            <a:ext cx="825500" cy="198438"/>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700" b="1">
                <a:solidFill>
                  <a:schemeClr val="bg2"/>
                </a:solidFill>
              </a:rPr>
              <a:t>AMAZHI CHILU</a:t>
            </a:r>
          </a:p>
        </p:txBody>
      </p:sp>
      <p:sp>
        <p:nvSpPr>
          <p:cNvPr id="212015" name="Text Box 47"/>
          <p:cNvSpPr txBox="1">
            <a:spLocks noChangeArrowheads="1"/>
          </p:cNvSpPr>
          <p:nvPr/>
        </p:nvSpPr>
        <p:spPr bwMode="auto">
          <a:xfrm>
            <a:off x="3289300" y="5308600"/>
            <a:ext cx="774700" cy="198438"/>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700" b="1">
                <a:solidFill>
                  <a:schemeClr val="bg2"/>
                </a:solidFill>
              </a:rPr>
              <a:t>MOVO CHILU</a:t>
            </a:r>
          </a:p>
        </p:txBody>
      </p:sp>
      <p:sp>
        <p:nvSpPr>
          <p:cNvPr id="212016" name="Text Box 48"/>
          <p:cNvSpPr txBox="1">
            <a:spLocks noChangeArrowheads="1"/>
          </p:cNvSpPr>
          <p:nvPr/>
        </p:nvSpPr>
        <p:spPr bwMode="auto">
          <a:xfrm>
            <a:off x="3378200" y="5562600"/>
            <a:ext cx="1104900" cy="198438"/>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700" b="1">
                <a:solidFill>
                  <a:schemeClr val="bg2"/>
                </a:solidFill>
              </a:rPr>
              <a:t>CHIILI KOSO CHILU</a:t>
            </a:r>
          </a:p>
        </p:txBody>
      </p:sp>
      <p:sp>
        <p:nvSpPr>
          <p:cNvPr id="212017" name="Text Box 49"/>
          <p:cNvSpPr txBox="1">
            <a:spLocks noChangeArrowheads="1"/>
          </p:cNvSpPr>
          <p:nvPr/>
        </p:nvSpPr>
        <p:spPr bwMode="auto">
          <a:xfrm>
            <a:off x="3670300" y="5791200"/>
            <a:ext cx="825500" cy="198438"/>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700" b="1">
                <a:solidFill>
                  <a:schemeClr val="bg2"/>
                </a:solidFill>
              </a:rPr>
              <a:t>MAKRA KOBU</a:t>
            </a:r>
          </a:p>
        </p:txBody>
      </p:sp>
      <p:sp>
        <p:nvSpPr>
          <p:cNvPr id="212018" name="Text Box 50"/>
          <p:cNvSpPr txBox="1">
            <a:spLocks noChangeArrowheads="1"/>
          </p:cNvSpPr>
          <p:nvPr/>
        </p:nvSpPr>
        <p:spPr bwMode="auto">
          <a:xfrm>
            <a:off x="3886200" y="6007100"/>
            <a:ext cx="673100" cy="198438"/>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700" b="1">
                <a:solidFill>
                  <a:schemeClr val="bg2"/>
                </a:solidFill>
              </a:rPr>
              <a:t>JISU</a:t>
            </a:r>
          </a:p>
        </p:txBody>
      </p:sp>
      <p:sp>
        <p:nvSpPr>
          <p:cNvPr id="212019" name="Text Box 51"/>
          <p:cNvSpPr txBox="1">
            <a:spLocks noChangeArrowheads="1"/>
          </p:cNvSpPr>
          <p:nvPr/>
        </p:nvSpPr>
        <p:spPr bwMode="auto">
          <a:xfrm>
            <a:off x="2108200" y="5118100"/>
            <a:ext cx="10922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212020" name="Text Box 52"/>
          <p:cNvSpPr txBox="1">
            <a:spLocks noChangeArrowheads="1"/>
          </p:cNvSpPr>
          <p:nvPr/>
        </p:nvSpPr>
        <p:spPr bwMode="auto">
          <a:xfrm>
            <a:off x="2044700" y="5168900"/>
            <a:ext cx="1143000" cy="1155700"/>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u="none">
                <a:solidFill>
                  <a:schemeClr val="bg2"/>
                </a:solidFill>
              </a:rPr>
              <a:t>ITSII LEINO BIBLE FILE AMOCHO!</a:t>
            </a:r>
            <a:endParaRPr lang="en-US" sz="1400"/>
          </a:p>
        </p:txBody>
      </p:sp>
      <p:sp>
        <p:nvSpPr>
          <p:cNvPr id="211981" name="Text Box 13"/>
          <p:cNvSpPr txBox="1">
            <a:spLocks noChangeArrowheads="1"/>
          </p:cNvSpPr>
          <p:nvPr/>
        </p:nvSpPr>
        <p:spPr bwMode="auto">
          <a:xfrm>
            <a:off x="4503738" y="2938463"/>
            <a:ext cx="3179762" cy="879475"/>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pPr>
            <a:r>
              <a:rPr lang="en-US" sz="2400" b="1" u="none">
                <a:solidFill>
                  <a:srgbClr val="FFFF00"/>
                </a:solidFill>
                <a:latin typeface="Comic Sans MS" charset="0"/>
              </a:rPr>
              <a:t>SOKHRO PU PILO KORU #02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11995"/>
                                        </p:tgtEl>
                                        <p:attrNameLst>
                                          <p:attrName>style.visibility</p:attrName>
                                        </p:attrNameLst>
                                      </p:cBhvr>
                                      <p:to>
                                        <p:strVal val="visible"/>
                                      </p:to>
                                    </p:set>
                                    <p:animEffect transition="in" filter="fade">
                                      <p:cBhvr>
                                        <p:cTn id="53" dur="1000"/>
                                        <p:tgtEl>
                                          <p:spTgt spid="21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2"/>
          <p:cNvSpPr>
            <a:spLocks noChangeShapeType="1"/>
          </p:cNvSpPr>
          <p:nvPr/>
        </p:nvSpPr>
        <p:spPr bwMode="auto">
          <a:xfrm>
            <a:off x="0" y="9753600"/>
            <a:ext cx="0" cy="10668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7044" name="Text Box 4"/>
          <p:cNvSpPr txBox="1">
            <a:spLocks noChangeArrowheads="1"/>
          </p:cNvSpPr>
          <p:nvPr/>
        </p:nvSpPr>
        <p:spPr bwMode="auto">
          <a:xfrm>
            <a:off x="2747963" y="0"/>
            <a:ext cx="3348037" cy="69199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44800" i="1" u="none">
                <a:solidFill>
                  <a:srgbClr val="FFFF00"/>
                </a:solidFill>
                <a:effectLst>
                  <a:outerShdw blurRad="38100" dist="38100" dir="2700000" algn="tl">
                    <a:srgbClr val="000000"/>
                  </a:outerShdw>
                </a:effectLst>
              </a:rPr>
              <a:t>7</a:t>
            </a:r>
          </a:p>
        </p:txBody>
      </p:sp>
      <p:sp>
        <p:nvSpPr>
          <p:cNvPr id="87045" name="Rectangle 5" descr="Large checker board"/>
          <p:cNvSpPr>
            <a:spLocks noChangeArrowheads="1"/>
          </p:cNvSpPr>
          <p:nvPr/>
        </p:nvSpPr>
        <p:spPr bwMode="auto">
          <a:xfrm>
            <a:off x="3810000" y="3124200"/>
            <a:ext cx="1768475" cy="457200"/>
          </a:xfrm>
          <a:prstGeom prst="rect">
            <a:avLst/>
          </a:prstGeom>
          <a:pattFill prst="lgCheck">
            <a:fgClr>
              <a:srgbClr val="E9F416"/>
            </a:fgClr>
            <a:bgClr>
              <a:srgbClr val="FFFFFF"/>
            </a:bgClr>
          </a:pattFill>
          <a:ln w="28575">
            <a:solidFill>
              <a:schemeClr val="bg2"/>
            </a:solidFill>
            <a:miter lim="800000"/>
            <a:headEnd/>
            <a:tailEnd/>
          </a:ln>
          <a:effectLst>
            <a:outerShdw blurRad="63500" dist="130755" dir="1743276" algn="ctr" rotWithShape="0">
              <a:schemeClr val="bg2">
                <a:alpha val="74998"/>
              </a:schemeClr>
            </a:outerShdw>
          </a:effectLst>
        </p:spPr>
        <p:txBody>
          <a:bodyPr wrap="none" anchor="ctr"/>
          <a:lstStyle/>
          <a:p>
            <a:endParaRPr lang="en-US"/>
          </a:p>
        </p:txBody>
      </p:sp>
      <p:sp>
        <p:nvSpPr>
          <p:cNvPr id="87048" name="Text Box 8"/>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latin typeface="Comic Sans MS" charset="0"/>
              </a:rPr>
              <a:t> </a:t>
            </a:r>
          </a:p>
        </p:txBody>
      </p:sp>
      <p:sp>
        <p:nvSpPr>
          <p:cNvPr id="87053" name="Text Box 13"/>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u="none">
              <a:solidFill>
                <a:srgbClr val="FFFFFF"/>
              </a:solidFill>
            </a:endParaRPr>
          </a:p>
        </p:txBody>
      </p:sp>
      <p:sp>
        <p:nvSpPr>
          <p:cNvPr id="87054" name="Text Box 14"/>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71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afterEffect">
                                  <p:stCondLst>
                                    <p:cond delay="0"/>
                                  </p:stCondLst>
                                  <p:childTnLst>
                                    <p:animRot by="21600000">
                                      <p:cBhvr>
                                        <p:cTn id="6" dur="2000" fill="hold"/>
                                        <p:tgtEl>
                                          <p:spTgt spid="870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80" name="Group 36"/>
          <p:cNvGrpSpPr>
            <a:grpSpLocks/>
          </p:cNvGrpSpPr>
          <p:nvPr/>
        </p:nvGrpSpPr>
        <p:grpSpPr bwMode="auto">
          <a:xfrm>
            <a:off x="615950" y="522288"/>
            <a:ext cx="8051800" cy="5822950"/>
            <a:chOff x="348" y="320"/>
            <a:chExt cx="5048" cy="3558"/>
          </a:xfrm>
        </p:grpSpPr>
        <p:pic>
          <p:nvPicPr>
            <p:cNvPr id="82970" name="Picture 26"/>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1" y="327"/>
              <a:ext cx="4062" cy="35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2972" name="Rectangle 28"/>
            <p:cNvSpPr>
              <a:spLocks noChangeArrowheads="1"/>
            </p:cNvSpPr>
            <p:nvPr/>
          </p:nvSpPr>
          <p:spPr bwMode="auto">
            <a:xfrm>
              <a:off x="4875" y="320"/>
              <a:ext cx="521" cy="3537"/>
            </a:xfrm>
            <a:prstGeom prst="rect">
              <a:avLst/>
            </a:prstGeom>
            <a:solidFill>
              <a:srgbClr val="7E400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974" name="Rectangle 30"/>
            <p:cNvSpPr>
              <a:spLocks noChangeArrowheads="1"/>
            </p:cNvSpPr>
            <p:nvPr/>
          </p:nvSpPr>
          <p:spPr bwMode="auto">
            <a:xfrm>
              <a:off x="348" y="341"/>
              <a:ext cx="496" cy="3537"/>
            </a:xfrm>
            <a:prstGeom prst="rect">
              <a:avLst/>
            </a:prstGeom>
            <a:solidFill>
              <a:srgbClr val="7E400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82963" name="Text Box 19"/>
          <p:cNvSpPr txBox="1">
            <a:spLocks noChangeArrowheads="1"/>
          </p:cNvSpPr>
          <p:nvPr/>
        </p:nvSpPr>
        <p:spPr bwMode="auto">
          <a:xfrm>
            <a:off x="8723313" y="90488"/>
            <a:ext cx="2603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latin typeface="Comic Sans MS" charset="0"/>
              </a:rPr>
              <a:t> </a:t>
            </a:r>
          </a:p>
        </p:txBody>
      </p:sp>
      <p:sp>
        <p:nvSpPr>
          <p:cNvPr id="82969" name="Text Box 25"/>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72</a:t>
            </a:r>
          </a:p>
        </p:txBody>
      </p:sp>
      <p:sp>
        <p:nvSpPr>
          <p:cNvPr id="82947" name="Rectangle 3"/>
          <p:cNvSpPr>
            <a:spLocks noChangeArrowheads="1"/>
          </p:cNvSpPr>
          <p:nvPr/>
        </p:nvSpPr>
        <p:spPr bwMode="auto">
          <a:xfrm>
            <a:off x="7945438" y="2332038"/>
            <a:ext cx="549275" cy="5159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spcBef>
                <a:spcPct val="50000"/>
              </a:spcBef>
            </a:pPr>
            <a:endParaRPr lang="en-US" sz="2800" i="1" u="none">
              <a:solidFill>
                <a:srgbClr val="FAFD00"/>
              </a:solidFill>
              <a:latin typeface="Times" charset="0"/>
            </a:endParaRPr>
          </a:p>
        </p:txBody>
      </p:sp>
      <p:sp>
        <p:nvSpPr>
          <p:cNvPr id="82949" name="Rectangle 5"/>
          <p:cNvSpPr>
            <a:spLocks noChangeArrowheads="1"/>
          </p:cNvSpPr>
          <p:nvPr/>
        </p:nvSpPr>
        <p:spPr bwMode="auto">
          <a:xfrm>
            <a:off x="582613" y="4195763"/>
            <a:ext cx="7772400" cy="1143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nchor="ctr"/>
          <a:lstStyle/>
          <a:p>
            <a:r>
              <a:rPr lang="ja-JP" altLang="en-US" sz="7200" b="1" i="1" u="none">
                <a:solidFill>
                  <a:schemeClr val="tx1"/>
                </a:solidFill>
                <a:effectLst>
                  <a:outerShdw blurRad="38100" dist="38100" dir="2700000" algn="tl">
                    <a:srgbClr val="000000"/>
                  </a:outerShdw>
                </a:effectLst>
                <a:latin typeface="Arial"/>
              </a:rPr>
              <a:t>“</a:t>
            </a:r>
            <a:r>
              <a:rPr lang="en-US" sz="7200" b="1" i="1" u="none">
                <a:solidFill>
                  <a:schemeClr val="tx1"/>
                </a:solidFill>
                <a:effectLst>
                  <a:outerShdw blurRad="38100" dist="38100" dir="2700000" algn="tl">
                    <a:srgbClr val="000000"/>
                  </a:outerShdw>
                </a:effectLst>
                <a:latin typeface="Times" charset="0"/>
              </a:rPr>
              <a:t>Nizhii Bible File</a:t>
            </a:r>
            <a:r>
              <a:rPr lang="ja-JP" altLang="en-US" sz="7200" b="1" i="1" u="none">
                <a:solidFill>
                  <a:schemeClr val="tx1"/>
                </a:solidFill>
                <a:effectLst>
                  <a:outerShdw blurRad="38100" dist="38100" dir="2700000" algn="tl">
                    <a:srgbClr val="000000"/>
                  </a:outerShdw>
                </a:effectLst>
                <a:latin typeface="Arial"/>
              </a:rPr>
              <a:t>”</a:t>
            </a:r>
            <a:r>
              <a:rPr lang="en-US" sz="7200" b="1" i="1" u="none">
                <a:solidFill>
                  <a:schemeClr val="tx1"/>
                </a:solidFill>
                <a:effectLst>
                  <a:outerShdw blurRad="38100" dist="38100" dir="2700000" algn="tl">
                    <a:srgbClr val="000000"/>
                  </a:outerShdw>
                </a:effectLst>
                <a:latin typeface="Times" charset="0"/>
              </a:rPr>
              <a:t> </a:t>
            </a:r>
            <a:r>
              <a:rPr lang="en-US" sz="7200" b="1" i="1" u="none">
                <a:solidFill>
                  <a:srgbClr val="1FCC16"/>
                </a:solidFill>
                <a:effectLst>
                  <a:outerShdw blurRad="38100" dist="38100" dir="2700000" algn="tl">
                    <a:srgbClr val="000000"/>
                  </a:outerShdw>
                </a:effectLst>
                <a:latin typeface="Times" charset="0"/>
              </a:rPr>
              <a:t>Hrupralo koru chabi</a:t>
            </a:r>
          </a:p>
        </p:txBody>
      </p:sp>
      <p:grpSp>
        <p:nvGrpSpPr>
          <p:cNvPr id="82981" name="Group 37"/>
          <p:cNvGrpSpPr>
            <a:grpSpLocks/>
          </p:cNvGrpSpPr>
          <p:nvPr/>
        </p:nvGrpSpPr>
        <p:grpSpPr bwMode="auto">
          <a:xfrm>
            <a:off x="646113" y="2103438"/>
            <a:ext cx="7772400" cy="1143000"/>
            <a:chOff x="456" y="1220"/>
            <a:chExt cx="4896" cy="720"/>
          </a:xfrm>
        </p:grpSpPr>
        <p:sp>
          <p:nvSpPr>
            <p:cNvPr id="82982" name="Rectangle 38"/>
            <p:cNvSpPr>
              <a:spLocks noChangeArrowheads="1"/>
            </p:cNvSpPr>
            <p:nvPr/>
          </p:nvSpPr>
          <p:spPr bwMode="auto">
            <a:xfrm>
              <a:off x="456" y="1220"/>
              <a:ext cx="4896" cy="72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nchor="ctr"/>
            <a:lstStyle/>
            <a:p>
              <a:r>
                <a:rPr lang="en-US" sz="6000" b="1" i="1" u="none">
                  <a:solidFill>
                    <a:srgbClr val="F6FE0A"/>
                  </a:solidFill>
                  <a:latin typeface="Times" charset="0"/>
                </a:rPr>
                <a:t> Bible…Amolo Leino</a:t>
              </a:r>
            </a:p>
            <a:p>
              <a:endParaRPr lang="en-US" sz="6000" i="1" u="none">
                <a:solidFill>
                  <a:srgbClr val="F6FE0A"/>
                </a:solidFill>
                <a:latin typeface="Times" charset="0"/>
              </a:endParaRPr>
            </a:p>
          </p:txBody>
        </p:sp>
        <p:sp>
          <p:nvSpPr>
            <p:cNvPr id="82983" name="Rectangle 39"/>
            <p:cNvSpPr>
              <a:spLocks noChangeArrowheads="1"/>
            </p:cNvSpPr>
            <p:nvPr/>
          </p:nvSpPr>
          <p:spPr bwMode="auto">
            <a:xfrm>
              <a:off x="4958" y="1301"/>
              <a:ext cx="345" cy="24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spcBef>
                  <a:spcPct val="50000"/>
                </a:spcBef>
              </a:pPr>
              <a:r>
                <a:rPr lang="en-US" sz="2000" b="1" i="1" u="none">
                  <a:solidFill>
                    <a:srgbClr val="FAFD00"/>
                  </a:solidFill>
                  <a:latin typeface="Times"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9" name="Picture 3"/>
          <p:cNvPicPr>
            <a:picLocks noChangeAspect="1" noChangeArrowheads="1"/>
          </p:cNvPicPr>
          <p:nvPr/>
        </p:nvPicPr>
        <p:blipFill>
          <a:blip r:embed="rId2">
            <a:lum contrast="12000"/>
            <a:extLst>
              <a:ext uri="{28A0092B-C50C-407E-A947-70E740481C1C}">
                <a14:useLocalDpi xmlns:a14="http://schemas.microsoft.com/office/drawing/2010/main"/>
              </a:ext>
            </a:extLst>
          </a:blip>
          <a:srcRect/>
          <a:stretch>
            <a:fillRect/>
          </a:stretch>
        </p:blipFill>
        <p:spPr bwMode="auto">
          <a:xfrm>
            <a:off x="165100" y="219075"/>
            <a:ext cx="2541588" cy="1984375"/>
          </a:xfrm>
          <a:prstGeom prst="rect">
            <a:avLst/>
          </a:prstGeom>
          <a:noFill/>
          <a:extLst>
            <a:ext uri="{909E8E84-426E-40dd-AFC4-6F175D3DCCD1}">
              <a14:hiddenFill xmlns:a14="http://schemas.microsoft.com/office/drawing/2010/main" xmlns="">
                <a:solidFill>
                  <a:srgbClr val="FFFFFF"/>
                </a:solidFill>
              </a14:hiddenFill>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sz="2400" u="none">
              <a:solidFill>
                <a:srgbClr val="FFEC14"/>
              </a:solidFill>
              <a:latin typeface="Times" charset="0"/>
            </a:endParaRPr>
          </a:p>
        </p:txBody>
      </p:sp>
      <p:sp>
        <p:nvSpPr>
          <p:cNvPr id="229381" name="Text Box 5"/>
          <p:cNvSpPr txBox="1">
            <a:spLocks noChangeArrowheads="1"/>
          </p:cNvSpPr>
          <p:nvPr/>
        </p:nvSpPr>
        <p:spPr bwMode="auto">
          <a:xfrm>
            <a:off x="2628900" y="0"/>
            <a:ext cx="6235700" cy="106680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a:spcBef>
                <a:spcPct val="50000"/>
              </a:spcBef>
            </a:pPr>
            <a:r>
              <a:rPr lang="en-US" sz="3200" b="1" i="1" u="none">
                <a:solidFill>
                  <a:schemeClr val="tx1"/>
                </a:solidFill>
                <a:latin typeface="Comic Sans MS" charset="0"/>
              </a:rPr>
              <a:t>Ech-o adi chii ta-e tikocko siilo thisii fii-o… hehi tale…</a:t>
            </a:r>
            <a:endParaRPr lang="en-US" sz="3200" b="1" i="1" u="none">
              <a:solidFill>
                <a:srgbClr val="FF0A1E"/>
              </a:solidFill>
              <a:latin typeface="Comic Sans MS" charset="0"/>
            </a:endParaRPr>
          </a:p>
        </p:txBody>
      </p:sp>
      <p:sp>
        <p:nvSpPr>
          <p:cNvPr id="229382" name="Text Box 6"/>
          <p:cNvSpPr txBox="1">
            <a:spLocks noChangeArrowheads="1"/>
          </p:cNvSpPr>
          <p:nvPr/>
        </p:nvSpPr>
        <p:spPr bwMode="auto">
          <a:xfrm>
            <a:off x="401638" y="850900"/>
            <a:ext cx="8742362" cy="600710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63F1B"/>
                </a:solidFill>
                <a:miter lim="800000"/>
                <a:headEnd/>
                <a:tailEnd/>
              </a14:hiddenLine>
            </a:ext>
          </a:extLst>
        </p:spPr>
        <p:txBody>
          <a:bodyPr>
            <a:spAutoFit/>
          </a:bodyPr>
          <a:lstStyle/>
          <a:p>
            <a:pPr algn="l">
              <a:lnSpc>
                <a:spcPct val="120000"/>
              </a:lnSpc>
              <a:spcBef>
                <a:spcPct val="50000"/>
              </a:spcBef>
            </a:pPr>
            <a:r>
              <a:rPr lang="en-US" sz="2400" b="1" u="none">
                <a:solidFill>
                  <a:srgbClr val="FFEA18"/>
                </a:solidFill>
                <a:latin typeface="Comic Sans MS" charset="0"/>
              </a:rPr>
              <a:t>                	•Itsii kali </a:t>
            </a:r>
            <a:r>
              <a:rPr lang="ja-JP" altLang="en-US" sz="2400" b="1" u="none">
                <a:solidFill>
                  <a:srgbClr val="43F22C"/>
                </a:solidFill>
                <a:latin typeface="Arial"/>
              </a:rPr>
              <a:t>“</a:t>
            </a:r>
            <a:r>
              <a:rPr lang="en-US" sz="2400" b="1" u="none">
                <a:solidFill>
                  <a:srgbClr val="43F22C"/>
                </a:solidFill>
                <a:latin typeface="Comic Sans MS" charset="0"/>
              </a:rPr>
              <a:t>Bible File</a:t>
            </a:r>
            <a:r>
              <a:rPr lang="ja-JP" altLang="en-US" sz="2400" b="1" u="none">
                <a:solidFill>
                  <a:srgbClr val="43F22C"/>
                </a:solidFill>
                <a:latin typeface="Arial"/>
              </a:rPr>
              <a:t>”</a:t>
            </a:r>
            <a:r>
              <a:rPr lang="en-US" sz="2400" b="1" u="none">
                <a:solidFill>
                  <a:srgbClr val="43F22C"/>
                </a:solidFill>
                <a:latin typeface="Comic Sans MS" charset="0"/>
              </a:rPr>
              <a:t> </a:t>
            </a:r>
            <a:r>
              <a:rPr lang="en-US" sz="2400" b="1" u="none">
                <a:solidFill>
                  <a:schemeClr val="tx2"/>
                </a:solidFill>
                <a:latin typeface="Comic Sans MS" charset="0"/>
              </a:rPr>
              <a:t>tikocho</a:t>
            </a:r>
          </a:p>
          <a:p>
            <a:pPr algn="l">
              <a:lnSpc>
                <a:spcPct val="120000"/>
              </a:lnSpc>
              <a:spcBef>
                <a:spcPct val="50000"/>
              </a:spcBef>
            </a:pPr>
            <a:r>
              <a:rPr lang="en-US" sz="2400" b="1" u="none">
                <a:solidFill>
                  <a:srgbClr val="FFEA18"/>
                </a:solidFill>
                <a:latin typeface="Comic Sans MS" charset="0"/>
              </a:rPr>
              <a:t>•</a:t>
            </a:r>
            <a:r>
              <a:rPr lang="ja-JP" altLang="en-US" sz="2400" b="1" u="none">
                <a:solidFill>
                  <a:srgbClr val="FFEA18"/>
                </a:solidFill>
                <a:latin typeface="Arial"/>
              </a:rPr>
              <a:t>“</a:t>
            </a:r>
            <a:r>
              <a:rPr lang="en-US" sz="2400" b="1" u="none">
                <a:solidFill>
                  <a:srgbClr val="FFEA18"/>
                </a:solidFill>
                <a:latin typeface="Comic Sans MS" charset="0"/>
              </a:rPr>
              <a:t>Bible File</a:t>
            </a:r>
            <a:r>
              <a:rPr lang="ja-JP" altLang="en-US" sz="2400" b="1" u="none">
                <a:solidFill>
                  <a:srgbClr val="FFEA18"/>
                </a:solidFill>
                <a:latin typeface="Arial"/>
              </a:rPr>
              <a:t>”</a:t>
            </a:r>
            <a:r>
              <a:rPr lang="en-US" sz="2400" b="1" u="none">
                <a:solidFill>
                  <a:srgbClr val="FFEA18"/>
                </a:solidFill>
                <a:latin typeface="Comic Sans MS" charset="0"/>
              </a:rPr>
              <a:t>…</a:t>
            </a:r>
            <a:r>
              <a:rPr lang="en-US" sz="2400" b="1" u="none">
                <a:solidFill>
                  <a:srgbClr val="43F22C"/>
                </a:solidFill>
                <a:latin typeface="Comic Sans MS" charset="0"/>
              </a:rPr>
              <a:t>C 7 M J </a:t>
            </a:r>
            <a:r>
              <a:rPr lang="en-US" sz="2400" b="1" u="none">
                <a:solidFill>
                  <a:schemeClr val="tx2"/>
                </a:solidFill>
                <a:latin typeface="Comic Sans MS" charset="0"/>
              </a:rPr>
              <a:t>Hruprakocho</a:t>
            </a:r>
            <a:r>
              <a:rPr lang="en-US" sz="2400" b="1" u="none">
                <a:solidFill>
                  <a:srgbClr val="43F22C"/>
                </a:solidFill>
                <a:latin typeface="Comic Sans MS" charset="0"/>
              </a:rPr>
              <a:t> </a:t>
            </a:r>
            <a:r>
              <a:rPr lang="en-US" sz="2400" b="1" u="none">
                <a:solidFill>
                  <a:srgbClr val="1FCC16"/>
                </a:solidFill>
                <a:latin typeface="Comic Sans MS" charset="0"/>
              </a:rPr>
              <a:t>Itsii Nasii</a:t>
            </a:r>
          </a:p>
          <a:p>
            <a:pPr algn="l">
              <a:lnSpc>
                <a:spcPct val="120000"/>
              </a:lnSpc>
              <a:spcBef>
                <a:spcPct val="50000"/>
              </a:spcBef>
            </a:pPr>
            <a:r>
              <a:rPr lang="en-US" sz="2400" b="1" u="none">
                <a:solidFill>
                  <a:srgbClr val="FFEA18"/>
                </a:solidFill>
                <a:latin typeface="Comic Sans MS" charset="0"/>
              </a:rPr>
              <a:t>• </a:t>
            </a:r>
            <a:r>
              <a:rPr lang="en-US" sz="2400" b="1" u="none">
                <a:solidFill>
                  <a:srgbClr val="43F22C"/>
                </a:solidFill>
                <a:latin typeface="Comic Sans MS" charset="0"/>
              </a:rPr>
              <a:t>Itsii</a:t>
            </a:r>
            <a:r>
              <a:rPr lang="en-US" sz="2400" b="1" u="none">
                <a:solidFill>
                  <a:srgbClr val="FFEA18"/>
                </a:solidFill>
                <a:latin typeface="Comic Sans MS" charset="0"/>
              </a:rPr>
              <a:t> leino Bible li Oko Kajii Khru hibviitei tikocho siikolo</a:t>
            </a:r>
          </a:p>
          <a:p>
            <a:pPr algn="l">
              <a:lnSpc>
                <a:spcPct val="120000"/>
              </a:lnSpc>
              <a:spcBef>
                <a:spcPct val="50000"/>
              </a:spcBef>
            </a:pPr>
            <a:r>
              <a:rPr lang="en-US" sz="2400" b="1" u="none">
                <a:solidFill>
                  <a:srgbClr val="FFEA18"/>
                </a:solidFill>
                <a:latin typeface="Comic Sans MS" charset="0"/>
              </a:rPr>
              <a:t>•Bible zhii </a:t>
            </a:r>
            <a:r>
              <a:rPr lang="ja-JP" altLang="en-US" sz="2400" b="1" u="none">
                <a:solidFill>
                  <a:srgbClr val="FFEA18"/>
                </a:solidFill>
                <a:latin typeface="Arial"/>
              </a:rPr>
              <a:t>“</a:t>
            </a:r>
            <a:r>
              <a:rPr lang="en-US" sz="2400" b="1" u="none">
                <a:solidFill>
                  <a:srgbClr val="FFEA18"/>
                </a:solidFill>
                <a:latin typeface="Comic Sans MS" charset="0"/>
              </a:rPr>
              <a:t>DEMOKO</a:t>
            </a:r>
            <a:r>
              <a:rPr lang="ja-JP" altLang="en-US" sz="2400" b="1" u="none">
                <a:solidFill>
                  <a:srgbClr val="FFEA18"/>
                </a:solidFill>
                <a:latin typeface="Arial"/>
              </a:rPr>
              <a:t>”</a:t>
            </a:r>
            <a:r>
              <a:rPr lang="en-US" sz="2400" b="1" u="none">
                <a:solidFill>
                  <a:srgbClr val="FFEA18"/>
                </a:solidFill>
                <a:latin typeface="Comic Sans MS" charset="0"/>
              </a:rPr>
              <a:t> Kotholi: </a:t>
            </a:r>
            <a:r>
              <a:rPr lang="ja-JP" altLang="en-US" sz="2400" b="1" u="none">
                <a:solidFill>
                  <a:srgbClr val="43F22C"/>
                </a:solidFill>
                <a:latin typeface="Arial"/>
              </a:rPr>
              <a:t>“</a:t>
            </a:r>
            <a:r>
              <a:rPr lang="en-US" sz="2400" b="1" u="none">
                <a:solidFill>
                  <a:srgbClr val="43F22C"/>
                </a:solidFill>
                <a:latin typeface="Comic Sans MS" charset="0"/>
              </a:rPr>
              <a:t>The Quick Chronology</a:t>
            </a:r>
            <a:r>
              <a:rPr lang="ja-JP" altLang="en-US" sz="2400" b="1" u="none">
                <a:solidFill>
                  <a:srgbClr val="43F22C"/>
                </a:solidFill>
                <a:latin typeface="Arial"/>
              </a:rPr>
              <a:t>”</a:t>
            </a:r>
            <a:r>
              <a:rPr lang="en-US" sz="2400" b="1" u="none">
                <a:solidFill>
                  <a:srgbClr val="FFEA18"/>
                </a:solidFill>
                <a:latin typeface="Comic Sans MS" charset="0"/>
              </a:rPr>
              <a:t> </a:t>
            </a:r>
          </a:p>
          <a:p>
            <a:pPr algn="l">
              <a:lnSpc>
                <a:spcPct val="120000"/>
              </a:lnSpc>
              <a:spcBef>
                <a:spcPct val="50000"/>
              </a:spcBef>
            </a:pPr>
            <a:r>
              <a:rPr lang="en-US" sz="2400" b="1" u="none">
                <a:solidFill>
                  <a:srgbClr val="FFEA18"/>
                </a:solidFill>
                <a:latin typeface="Comic Sans MS" charset="0"/>
              </a:rPr>
              <a:t>•</a:t>
            </a:r>
            <a:r>
              <a:rPr lang="en-US" sz="2400" b="1" u="none">
                <a:solidFill>
                  <a:srgbClr val="43F22C"/>
                </a:solidFill>
                <a:latin typeface="Comic Sans MS" charset="0"/>
              </a:rPr>
              <a:t>Abraham </a:t>
            </a:r>
            <a:r>
              <a:rPr lang="en-US" sz="2400" b="1" u="none">
                <a:solidFill>
                  <a:schemeClr val="tx2"/>
                </a:solidFill>
                <a:latin typeface="Comic Sans MS" charset="0"/>
              </a:rPr>
              <a:t>no</a:t>
            </a:r>
            <a:r>
              <a:rPr lang="en-US" sz="2400" b="1" u="none">
                <a:solidFill>
                  <a:srgbClr val="43F22C"/>
                </a:solidFill>
                <a:latin typeface="Comic Sans MS" charset="0"/>
              </a:rPr>
              <a:t> Bikhrii sothohi </a:t>
            </a:r>
            <a:r>
              <a:rPr lang="en-US" sz="2400" b="1" u="none">
                <a:solidFill>
                  <a:srgbClr val="FFEA18"/>
                </a:solidFill>
                <a:latin typeface="Comic Sans MS" charset="0"/>
              </a:rPr>
              <a:t>kotono pfo Lipeo Jisu Christa no Ovo Koso chilu kotu</a:t>
            </a:r>
          </a:p>
          <a:p>
            <a:pPr algn="l">
              <a:lnSpc>
                <a:spcPct val="120000"/>
              </a:lnSpc>
              <a:spcBef>
                <a:spcPct val="50000"/>
              </a:spcBef>
            </a:pPr>
            <a:r>
              <a:rPr lang="en-US" sz="2400" b="1" u="none">
                <a:solidFill>
                  <a:srgbClr val="FFEA18"/>
                </a:solidFill>
                <a:latin typeface="Comic Sans MS" charset="0"/>
              </a:rPr>
              <a:t>• </a:t>
            </a:r>
            <a:r>
              <a:rPr lang="ja-JP" altLang="en-US" sz="2400" b="1" u="none">
                <a:solidFill>
                  <a:srgbClr val="FFEA18"/>
                </a:solidFill>
                <a:latin typeface="Arial"/>
              </a:rPr>
              <a:t>“</a:t>
            </a:r>
            <a:r>
              <a:rPr lang="en-US" sz="2400" b="1" u="none">
                <a:solidFill>
                  <a:srgbClr val="FFEA18"/>
                </a:solidFill>
                <a:latin typeface="Comic Sans MS" charset="0"/>
              </a:rPr>
              <a:t>Demoko</a:t>
            </a:r>
            <a:r>
              <a:rPr lang="ja-JP" altLang="en-US" sz="2400" b="1" u="none">
                <a:solidFill>
                  <a:srgbClr val="FFEA18"/>
                </a:solidFill>
                <a:latin typeface="Arial"/>
              </a:rPr>
              <a:t>”</a:t>
            </a:r>
            <a:r>
              <a:rPr lang="en-US" sz="2400" b="1" u="none">
                <a:solidFill>
                  <a:srgbClr val="FFEA18"/>
                </a:solidFill>
                <a:latin typeface="Comic Sans MS" charset="0"/>
              </a:rPr>
              <a:t> thisii fii-o </a:t>
            </a:r>
            <a:r>
              <a:rPr lang="en-US" sz="2400" b="1" u="none">
                <a:solidFill>
                  <a:srgbClr val="1FCC16"/>
                </a:solidFill>
                <a:latin typeface="Comic Sans MS" charset="0"/>
              </a:rPr>
              <a:t>Bible</a:t>
            </a:r>
            <a:r>
              <a:rPr lang="en-US" sz="2400" b="1" u="none">
                <a:solidFill>
                  <a:srgbClr val="FFEA18"/>
                </a:solidFill>
                <a:latin typeface="Comic Sans MS" charset="0"/>
              </a:rPr>
              <a:t> leino </a:t>
            </a:r>
            <a:r>
              <a:rPr lang="en-US" sz="2400" b="1" u="none">
                <a:solidFill>
                  <a:srgbClr val="1FCC16"/>
                </a:solidFill>
                <a:latin typeface="Comic Sans MS" charset="0"/>
              </a:rPr>
              <a:t>zhihi</a:t>
            </a:r>
            <a:r>
              <a:rPr lang="en-US" sz="2400" b="1" u="none">
                <a:solidFill>
                  <a:srgbClr val="FFEA18"/>
                </a:solidFill>
                <a:latin typeface="Comic Sans MS" charset="0"/>
              </a:rPr>
              <a:t> koto, hibvii tile tikocho </a:t>
            </a:r>
            <a:r>
              <a:rPr lang="en-US" sz="2400" b="1" u="none">
                <a:solidFill>
                  <a:srgbClr val="1FCC16"/>
                </a:solidFill>
                <a:latin typeface="Comic Sans MS" charset="0"/>
              </a:rPr>
              <a:t>hrihi</a:t>
            </a:r>
            <a:r>
              <a:rPr lang="en-US" sz="2400" b="1" u="none">
                <a:solidFill>
                  <a:srgbClr val="FFEA18"/>
                </a:solidFill>
                <a:latin typeface="Comic Sans MS" charset="0"/>
              </a:rPr>
              <a:t> koto</a:t>
            </a:r>
          </a:p>
          <a:p>
            <a:pPr algn="l">
              <a:lnSpc>
                <a:spcPct val="120000"/>
              </a:lnSpc>
              <a:spcBef>
                <a:spcPct val="50000"/>
              </a:spcBef>
            </a:pPr>
            <a:r>
              <a:rPr lang="en-US" sz="2400" b="1" u="none">
                <a:solidFill>
                  <a:srgbClr val="FFEA18"/>
                </a:solidFill>
                <a:latin typeface="Comic Sans MS" charset="0"/>
              </a:rPr>
              <a:t>• Old Testament ye New Testament li </a:t>
            </a:r>
            <a:r>
              <a:rPr lang="en-US" sz="2400" b="1" u="none">
                <a:solidFill>
                  <a:srgbClr val="43F22C"/>
                </a:solidFill>
                <a:latin typeface="Comic Sans MS" charset="0"/>
              </a:rPr>
              <a:t>Lariibvii ye Ochii bi khru</a:t>
            </a:r>
            <a:endParaRPr lang="en-US" sz="2400" b="1" u="none">
              <a:solidFill>
                <a:srgbClr val="FFEA18"/>
              </a:solidFill>
              <a:latin typeface="Comic Sans MS" charset="0"/>
            </a:endParaRPr>
          </a:p>
        </p:txBody>
      </p:sp>
      <p:sp>
        <p:nvSpPr>
          <p:cNvPr id="229386" name="Text Box 10"/>
          <p:cNvSpPr txBox="1">
            <a:spLocks noChangeArrowheads="1"/>
          </p:cNvSpPr>
          <p:nvPr/>
        </p:nvSpPr>
        <p:spPr bwMode="auto">
          <a:xfrm>
            <a:off x="355600" y="6262688"/>
            <a:ext cx="15335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400" u="none">
                <a:solidFill>
                  <a:srgbClr val="333333"/>
                </a:solidFill>
                <a:latin typeface="Webdings" charset="0"/>
              </a:rPr>
              <a:t></a:t>
            </a:r>
          </a:p>
        </p:txBody>
      </p:sp>
      <p:sp>
        <p:nvSpPr>
          <p:cNvPr id="229387" name="Line 11"/>
          <p:cNvSpPr>
            <a:spLocks noChangeShapeType="1"/>
          </p:cNvSpPr>
          <p:nvPr/>
        </p:nvSpPr>
        <p:spPr bwMode="auto">
          <a:xfrm>
            <a:off x="887413" y="3749675"/>
            <a:ext cx="6608762" cy="0"/>
          </a:xfrm>
          <a:prstGeom prst="line">
            <a:avLst/>
          </a:prstGeom>
          <a:noFill/>
          <a:ln w="38100">
            <a:solidFill>
              <a:schemeClr val="tx2"/>
            </a:solidFill>
            <a:round/>
            <a:headEnd/>
            <a:tailEnd/>
          </a:ln>
          <a:effectLst>
            <a:outerShdw blurRad="63500" dist="53882"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229390" name="Text Box 14"/>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73</a:t>
            </a:r>
          </a:p>
        </p:txBody>
      </p:sp>
      <p:sp>
        <p:nvSpPr>
          <p:cNvPr id="229392" name="Text Box 16"/>
          <p:cNvSpPr txBox="1">
            <a:spLocks noChangeArrowheads="1"/>
          </p:cNvSpPr>
          <p:nvPr/>
        </p:nvSpPr>
        <p:spPr bwMode="auto">
          <a:xfrm>
            <a:off x="8759825" y="6527800"/>
            <a:ext cx="1841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b="1" u="none">
              <a:solidFill>
                <a:srgbClr val="FFFFFF"/>
              </a:solidFill>
            </a:endParaRPr>
          </a:p>
        </p:txBody>
      </p:sp>
      <p:sp>
        <p:nvSpPr>
          <p:cNvPr id="229393" name="Text Box 17"/>
          <p:cNvSpPr txBox="1">
            <a:spLocks noChangeArrowheads="1"/>
          </p:cNvSpPr>
          <p:nvPr/>
        </p:nvSpPr>
        <p:spPr bwMode="auto">
          <a:xfrm>
            <a:off x="8743950" y="6397625"/>
            <a:ext cx="3254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8</a:t>
            </a:r>
          </a:p>
        </p:txBody>
      </p:sp>
      <p:sp>
        <p:nvSpPr>
          <p:cNvPr id="229395" name="AutoShape 19"/>
          <p:cNvSpPr>
            <a:spLocks noChangeArrowheads="1"/>
          </p:cNvSpPr>
          <p:nvPr/>
        </p:nvSpPr>
        <p:spPr bwMode="auto">
          <a:xfrm>
            <a:off x="257175" y="1865313"/>
            <a:ext cx="8134350" cy="3559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grpId="0"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0-#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P spid="22939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5404"/>
            <a:ext cx="9144000" cy="68913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49187" name="Group 3"/>
          <p:cNvGrpSpPr>
            <a:grpSpLocks/>
          </p:cNvGrpSpPr>
          <p:nvPr/>
        </p:nvGrpSpPr>
        <p:grpSpPr bwMode="auto">
          <a:xfrm>
            <a:off x="0" y="5530849"/>
            <a:ext cx="8831263" cy="1168400"/>
            <a:chOff x="48" y="3556"/>
            <a:chExt cx="5415" cy="736"/>
          </a:xfrm>
        </p:grpSpPr>
        <p:sp>
          <p:nvSpPr>
            <p:cNvPr id="349188" name="Text Box 4"/>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endParaRPr lang="ko-KR" altLang="en-US" sz="1200" b="1" u="none">
                <a:solidFill>
                  <a:schemeClr val="tx1"/>
                </a:solidFill>
                <a:effectLst>
                  <a:outerShdw blurRad="38100" dist="38100" dir="2700000" algn="tl">
                    <a:srgbClr val="000000"/>
                  </a:outerShdw>
                </a:effectLst>
                <a:latin typeface="Times New Roman" charset="0"/>
                <a:ea typeface="굴림" charset="0"/>
                <a:cs typeface="굴림" charset="0"/>
              </a:endParaRPr>
            </a:p>
          </p:txBody>
        </p:sp>
        <p:sp>
          <p:nvSpPr>
            <p:cNvPr id="349189" name="Text Box 5"/>
            <p:cNvSpPr txBox="1">
              <a:spLocks noChangeArrowheads="1"/>
            </p:cNvSpPr>
            <p:nvPr/>
          </p:nvSpPr>
          <p:spPr bwMode="auto">
            <a:xfrm>
              <a:off x="409" y="3556"/>
              <a:ext cx="5054" cy="538"/>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altLang="ko-KR" sz="2000" b="1" i="1" u="none">
                  <a:solidFill>
                    <a:srgbClr val="FAFD00"/>
                  </a:solidFill>
                  <a:latin typeface="Times New Roman" charset="0"/>
                  <a:ea typeface="굴림" charset="0"/>
                  <a:cs typeface="굴림" charset="0"/>
                </a:rPr>
                <a:t>Bible…Amolo Leino modo kocho </a:t>
              </a:r>
            </a:p>
            <a:p>
              <a:pPr>
                <a:spcBef>
                  <a:spcPct val="50000"/>
                </a:spcBef>
              </a:pPr>
              <a:r>
                <a:rPr lang="en-US" altLang="ko-KR" sz="2000" b="1" i="1" u="none">
                  <a:solidFill>
                    <a:srgbClr val="FAFD00"/>
                  </a:solidFill>
                  <a:latin typeface="Times New Roman" charset="0"/>
                  <a:ea typeface="굴림" charset="0"/>
                  <a:cs typeface="굴림" charset="0"/>
                </a:rPr>
                <a:t>Ministries International Inc. Fort Worth, Texas</a:t>
              </a:r>
              <a:endParaRPr lang="en-US" altLang="ko-KR" sz="1800" b="1" u="none">
                <a:solidFill>
                  <a:srgbClr val="FAFD00"/>
                </a:solidFill>
                <a:latin typeface="Times New Roman" charset="0"/>
                <a:ea typeface="굴림" charset="0"/>
                <a:cs typeface="굴림" charset="0"/>
              </a:endParaRPr>
            </a:p>
          </p:txBody>
        </p:sp>
        <p:sp>
          <p:nvSpPr>
            <p:cNvPr id="349190" name="Text Box 6"/>
            <p:cNvSpPr txBox="1">
              <a:spLocks noChangeArrowheads="1"/>
            </p:cNvSpPr>
            <p:nvPr/>
          </p:nvSpPr>
          <p:spPr bwMode="auto">
            <a:xfrm>
              <a:off x="1957" y="4042"/>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a:spcBef>
                  <a:spcPct val="50000"/>
                </a:spcBef>
              </a:pPr>
              <a:r>
                <a:rPr lang="en-US" altLang="ko-KR" sz="2000" u="none">
                  <a:solidFill>
                    <a:srgbClr val="FFFB0C"/>
                  </a:solidFill>
                  <a:latin typeface="Helvetica" charset="0"/>
                  <a:ea typeface="굴림" charset="0"/>
                  <a:cs typeface="굴림" charset="0"/>
                </a:rPr>
                <a:t>www.biblebasically.org</a:t>
              </a:r>
            </a:p>
          </p:txBody>
        </p:sp>
      </p:grpSp>
      <p:sp>
        <p:nvSpPr>
          <p:cNvPr id="349191" name="Text Box 7"/>
          <p:cNvSpPr txBox="1">
            <a:spLocks noChangeArrowheads="1"/>
          </p:cNvSpPr>
          <p:nvPr/>
        </p:nvSpPr>
        <p:spPr bwMode="auto">
          <a:xfrm>
            <a:off x="471488" y="6545263"/>
            <a:ext cx="93345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ko-KR" sz="900" b="1" u="none">
                <a:solidFill>
                  <a:srgbClr val="FFFFFF"/>
                </a:solidFill>
                <a:ea typeface="굴림" charset="0"/>
                <a:cs typeface="굴림" charset="0"/>
              </a:rPr>
              <a:t>©2004 TBBMI</a:t>
            </a:r>
          </a:p>
        </p:txBody>
      </p:sp>
      <p:sp>
        <p:nvSpPr>
          <p:cNvPr id="349192" name="Rectangle 8"/>
          <p:cNvSpPr>
            <a:spLocks noChangeArrowheads="1"/>
          </p:cNvSpPr>
          <p:nvPr/>
        </p:nvSpPr>
        <p:spPr bwMode="auto">
          <a:xfrm>
            <a:off x="7648575" y="6527800"/>
            <a:ext cx="6032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ko-KR" b="1" u="none">
                <a:solidFill>
                  <a:srgbClr val="FFFFFF"/>
                </a:solidFill>
                <a:ea typeface="굴림" charset="0"/>
                <a:cs typeface="굴림" charset="0"/>
              </a:rPr>
              <a:t>8.0.01.</a:t>
            </a:r>
          </a:p>
        </p:txBody>
      </p:sp>
      <p:sp>
        <p:nvSpPr>
          <p:cNvPr id="349193" name="Text Box 9"/>
          <p:cNvSpPr txBox="1">
            <a:spLocks noChangeArrowheads="1"/>
          </p:cNvSpPr>
          <p:nvPr/>
        </p:nvSpPr>
        <p:spPr bwMode="auto">
          <a:xfrm>
            <a:off x="8080375" y="6527800"/>
            <a:ext cx="3365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ko-KR" b="1" u="none">
                <a:solidFill>
                  <a:srgbClr val="FFFFFF"/>
                </a:solidFill>
                <a:ea typeface="굴림" charset="0"/>
                <a:cs typeface="굴림" charset="0"/>
              </a:rPr>
              <a:t>04</a:t>
            </a:r>
          </a:p>
        </p:txBody>
      </p:sp>
      <p:sp>
        <p:nvSpPr>
          <p:cNvPr id="349194" name="WordArt 10"/>
          <p:cNvSpPr>
            <a:spLocks noChangeArrowheads="1" noChangeShapeType="1" noTextEdit="1"/>
          </p:cNvSpPr>
          <p:nvPr/>
        </p:nvSpPr>
        <p:spPr bwMode="auto">
          <a:xfrm>
            <a:off x="1454150" y="427038"/>
            <a:ext cx="8702675" cy="4665662"/>
          </a:xfrm>
          <a:prstGeom prst="rect">
            <a:avLst/>
          </a:prstGeom>
          <a:extLst>
            <a:ext uri="{AF507438-7753-43e0-B8FC-AC1667EBCBE1}">
              <a14:hiddenEffects xmlns:a14="http://schemas.microsoft.com/office/drawing/2010/main" xmlns="">
                <a:effectLst/>
              </a14:hiddenEffects>
            </a:ext>
          </a:extLst>
        </p:spPr>
        <p:txBody>
          <a:bodyPr wrap="none" fromWordArt="1">
            <a:prstTxWarp prst="textDeflateBottom">
              <a:avLst>
                <a:gd name="adj" fmla="val 80532"/>
              </a:avLst>
            </a:prstTxWarp>
            <a:scene3d>
              <a:camera prst="legacyPerspectiveFront">
                <a:rot lat="19799999" lon="19439998" rev="0"/>
              </a:camera>
              <a:lightRig rig="legacyNormal2" dir="t"/>
            </a:scene3d>
            <a:sp3d extrusionH="354000" prstMaterial="legacyMatte">
              <a:extrusionClr>
                <a:srgbClr val="939676"/>
              </a:extrusionClr>
            </a:sp3d>
          </a:bodyPr>
          <a:lstStyle/>
          <a:p>
            <a:r>
              <a:rPr lang="en-US" sz="3600" kern="10">
                <a:ln w="9525">
                  <a:round/>
                  <a:headEnd/>
                  <a:tailEnd/>
                </a:ln>
                <a:gradFill rotWithShape="0">
                  <a:gsLst>
                    <a:gs pos="0">
                      <a:srgbClr val="FFFF00"/>
                    </a:gs>
                    <a:gs pos="100000">
                      <a:srgbClr val="FFFF00">
                        <a:gamma/>
                        <a:tint val="73725"/>
                        <a:invGamma/>
                      </a:srgbClr>
                    </a:gs>
                  </a:gsLst>
                  <a:lin ang="5400000" scaled="1"/>
                </a:gradFill>
                <a:latin typeface="Impact"/>
                <a:ea typeface="Impact"/>
                <a:cs typeface="Impact"/>
              </a:rPr>
              <a:t>Bible…</a:t>
            </a:r>
          </a:p>
          <a:p>
            <a:r>
              <a:rPr lang="en-US" sz="3600" kern="10">
                <a:ln w="9525">
                  <a:round/>
                  <a:headEnd/>
                  <a:tailEnd/>
                </a:ln>
                <a:gradFill rotWithShape="0">
                  <a:gsLst>
                    <a:gs pos="0">
                      <a:srgbClr val="FFFF00"/>
                    </a:gs>
                    <a:gs pos="100000">
                      <a:srgbClr val="FFFF00">
                        <a:gamma/>
                        <a:tint val="73725"/>
                        <a:invGamma/>
                      </a:srgbClr>
                    </a:gs>
                  </a:gsLst>
                  <a:lin ang="5400000" scaled="1"/>
                </a:gradFill>
                <a:latin typeface="Impact"/>
                <a:ea typeface="Impact"/>
                <a:cs typeface="Impact"/>
              </a:rPr>
              <a:t>Amolo Leino</a:t>
            </a:r>
          </a:p>
        </p:txBody>
      </p:sp>
    </p:spTree>
    <p:extLst>
      <p:ext uri="{BB962C8B-B14F-4D97-AF65-F5344CB8AC3E}">
        <p14:creationId xmlns:p14="http://schemas.microsoft.com/office/powerpoint/2010/main" val="1495919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The Bible</a:t>
            </a:r>
            <a:r>
              <a:rPr lang="is-IS" sz="2400" b="1" dirty="0">
                <a:solidFill>
                  <a:srgbClr val="FFFFFF"/>
                </a:solidFill>
                <a:latin typeface="Arial" charset="0"/>
                <a:ea typeface="ＭＳ Ｐゴシック" charset="0"/>
              </a:rPr>
              <a:t>…Basically</a:t>
            </a:r>
            <a:r>
              <a:rPr lang="en-US" sz="2400" b="1" dirty="0">
                <a:solidFill>
                  <a:srgbClr val="FFFFFF"/>
                </a:solidFill>
                <a:latin typeface="Arial" charset="0"/>
                <a:ea typeface="ＭＳ Ｐゴシック" charset="0"/>
              </a:rPr>
              <a:t>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u="none">
                <a:solidFill>
                  <a:srgbClr val="FFFFFF"/>
                </a:solidFill>
                <a:latin typeface="Arial" charset="0"/>
                <a:cs typeface="Arial" charset="0"/>
              </a:rPr>
              <a:t>Get this presentation for free!</a:t>
            </a:r>
            <a:endParaRPr lang="en-US" sz="1400" b="1" u="none">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48172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5" name="Rectangle 5">
            <a:hlinkClick r:id="rId2" action="ppaction://hlinkpres?slideindex=1&amp;slidetitle=PowerPoint Presentation"/>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46" name="Text Box 6"/>
          <p:cNvSpPr txBox="1">
            <a:spLocks noChangeArrowheads="1"/>
          </p:cNvSpPr>
          <p:nvPr/>
        </p:nvSpPr>
        <p:spPr bwMode="auto">
          <a:xfrm>
            <a:off x="8364538" y="6486525"/>
            <a:ext cx="1841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1400" b="1" u="none">
              <a:solidFill>
                <a:srgbClr val="FFFFFF"/>
              </a:solidFill>
            </a:endParaRPr>
          </a:p>
        </p:txBody>
      </p:sp>
      <p:sp>
        <p:nvSpPr>
          <p:cNvPr id="266248" name="Text Box 8"/>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u="none">
                <a:solidFill>
                  <a:srgbClr val="FFFFFF"/>
                </a:solidFill>
              </a:rPr>
              <a:t>©2006 TBBMI</a:t>
            </a:r>
          </a:p>
        </p:txBody>
      </p:sp>
      <p:sp>
        <p:nvSpPr>
          <p:cNvPr id="266249" name="Rectangle 9"/>
          <p:cNvSpPr>
            <a:spLocks noChangeArrowheads="1"/>
          </p:cNvSpPr>
          <p:nvPr/>
        </p:nvSpPr>
        <p:spPr bwMode="auto">
          <a:xfrm>
            <a:off x="7618413" y="6526213"/>
            <a:ext cx="661987"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u="none">
                <a:solidFill>
                  <a:schemeClr val="tx1"/>
                </a:solidFill>
                <a:effectLst>
                  <a:outerShdw blurRad="38100" dist="38100" dir="2700000" algn="tl">
                    <a:srgbClr val="000000"/>
                  </a:outerShdw>
                </a:effectLst>
                <a:latin typeface="Comic Sans MS" charset="0"/>
              </a:rPr>
              <a:t>9.6.01.</a:t>
            </a:r>
          </a:p>
        </p:txBody>
      </p:sp>
      <p:sp>
        <p:nvSpPr>
          <p:cNvPr id="266250" name="Text Box 10"/>
          <p:cNvSpPr txBox="1">
            <a:spLocks noChangeArrowheads="1"/>
          </p:cNvSpPr>
          <p:nvPr/>
        </p:nvSpPr>
        <p:spPr bwMode="auto">
          <a:xfrm>
            <a:off x="8086725" y="6524625"/>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75</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8467" name="Rectangle 3"/>
          <p:cNvSpPr>
            <a:spLocks noChangeArrowheads="1"/>
          </p:cNvSpPr>
          <p:nvPr/>
        </p:nvSpPr>
        <p:spPr bwMode="auto">
          <a:xfrm>
            <a:off x="-1047750" y="1225550"/>
            <a:ext cx="7870825" cy="5640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0">
                <a:solidFill>
                  <a:schemeClr val="accent2"/>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18468" name="Text Box 4"/>
          <p:cNvSpPr txBox="1">
            <a:spLocks noChangeArrowheads="1"/>
          </p:cNvSpPr>
          <p:nvPr/>
        </p:nvSpPr>
        <p:spPr bwMode="auto">
          <a:xfrm>
            <a:off x="8088313" y="6521450"/>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05</a:t>
            </a:r>
            <a:endParaRPr lang="en-US" sz="1400" u="none">
              <a:solidFill>
                <a:srgbClr val="FFFFFF"/>
              </a:solidFill>
            </a:endParaRPr>
          </a:p>
        </p:txBody>
      </p:sp>
      <p:sp>
        <p:nvSpPr>
          <p:cNvPr id="318469" name="Text Box 5"/>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u="none">
                <a:solidFill>
                  <a:srgbClr val="FFFFFF"/>
                </a:solidFill>
              </a:rPr>
              <a:t>©2006 TBBMI</a:t>
            </a:r>
          </a:p>
        </p:txBody>
      </p:sp>
      <p:sp>
        <p:nvSpPr>
          <p:cNvPr id="318471" name="Rectangle 7"/>
          <p:cNvSpPr>
            <a:spLocks noChangeArrowheads="1"/>
          </p:cNvSpPr>
          <p:nvPr/>
        </p:nvSpPr>
        <p:spPr bwMode="auto">
          <a:xfrm>
            <a:off x="-1082675" y="1217613"/>
            <a:ext cx="7870825" cy="5640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0">
                <a:solidFill>
                  <a:schemeClr val="accent2"/>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318472" name="Rectangle 8"/>
          <p:cNvSpPr>
            <a:spLocks noChangeArrowheads="1"/>
          </p:cNvSpPr>
          <p:nvPr/>
        </p:nvSpPr>
        <p:spPr bwMode="auto">
          <a:xfrm>
            <a:off x="692150" y="622300"/>
            <a:ext cx="8086725" cy="5915025"/>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18473"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563" y="612775"/>
            <a:ext cx="7854950" cy="5648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accent2"/>
                </a:solidFill>
                <a:miter lim="800000"/>
                <a:headEnd/>
                <a:tailEnd/>
              </a14:hiddenLine>
            </a:ext>
            <a:ext uri="{AF507438-7753-43e0-B8FC-AC1667EBCBE1}">
              <a14:hiddenEffects xmlns:a14="http://schemas.microsoft.com/office/drawing/2010/main" xmlns="">
                <a:effectLst>
                  <a:outerShdw blurRad="63500" dist="40161" dir="1106097" algn="ctr" rotWithShape="0">
                    <a:schemeClr val="bg1">
                      <a:alpha val="74998"/>
                    </a:schemeClr>
                  </a:outerShdw>
                </a:effectLst>
              </a14:hiddenEffects>
            </a:ext>
          </a:extLst>
        </p:spPr>
      </p:pic>
      <p:sp>
        <p:nvSpPr>
          <p:cNvPr id="318474"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endParaRPr lang="en-US"/>
          </a:p>
        </p:txBody>
      </p:sp>
      <p:pic>
        <p:nvPicPr>
          <p:cNvPr id="318478" name="Picture 1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1538" y="687388"/>
            <a:ext cx="7499350" cy="54975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accent2"/>
                </a:solidFill>
                <a:miter lim="800000"/>
                <a:headEnd/>
                <a:tailEnd/>
              </a14:hiddenLine>
            </a:ext>
            <a:ext uri="{AF507438-7753-43e0-B8FC-AC1667EBCBE1}">
              <a14:hiddenEffects xmlns:a14="http://schemas.microsoft.com/office/drawing/2010/main" xmlns="">
                <a:effectLst>
                  <a:outerShdw blurRad="63500" dist="40161" dir="1106097" algn="ctr" rotWithShape="0">
                    <a:schemeClr val="bg1">
                      <a:alpha val="74998"/>
                    </a:schemeClr>
                  </a:outerShdw>
                </a:effectLst>
              </a14:hiddenEffects>
            </a:ext>
          </a:extLst>
        </p:spPr>
      </p:pic>
      <p:pic>
        <p:nvPicPr>
          <p:cNvPr id="318479" name="Picture 1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7863" y="687388"/>
            <a:ext cx="7693025" cy="551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accent2"/>
                </a:solidFill>
                <a:miter lim="800000"/>
                <a:headEnd/>
                <a:tailEnd/>
              </a14:hiddenLine>
            </a:ext>
            <a:ext uri="{AF507438-7753-43e0-B8FC-AC1667EBCBE1}">
              <a14:hiddenEffects xmlns:a14="http://schemas.microsoft.com/office/drawing/2010/main" xmlns="">
                <a:effectLst>
                  <a:outerShdw blurRad="63500" dist="40161" dir="1106097" algn="ctr" rotWithShape="0">
                    <a:schemeClr val="bg1">
                      <a:alpha val="74998"/>
                    </a:schemeClr>
                  </a:outerShdw>
                </a:effectLst>
              </a14:hiddenEffects>
            </a:ext>
          </a:extLst>
        </p:spPr>
      </p:pic>
      <p:sp>
        <p:nvSpPr>
          <p:cNvPr id="318480" name="Rectangle 16"/>
          <p:cNvSpPr>
            <a:spLocks noChangeArrowheads="1"/>
          </p:cNvSpPr>
          <p:nvPr/>
        </p:nvSpPr>
        <p:spPr bwMode="auto">
          <a:xfrm>
            <a:off x="666750" y="687388"/>
            <a:ext cx="7704138" cy="5511800"/>
          </a:xfrm>
          <a:prstGeom prst="rect">
            <a:avLst/>
          </a:prstGeom>
          <a:solidFill>
            <a:srgbClr val="080808">
              <a:alpha val="50000"/>
            </a:srgbClr>
          </a:solidFill>
          <a:ln>
            <a:noFill/>
          </a:ln>
          <a:effectLst/>
          <a:extLst>
            <a:ext uri="{91240B29-F687-4f45-9708-019B960494DF}">
              <a14:hiddenLine xmlns:a14="http://schemas.microsoft.com/office/drawing/2010/main" xmlns="" w="76200">
                <a:solidFill>
                  <a:schemeClr val="accent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8481" name="Text Box 17"/>
          <p:cNvSpPr txBox="1">
            <a:spLocks noChangeArrowheads="1"/>
          </p:cNvSpPr>
          <p:nvPr/>
        </p:nvSpPr>
        <p:spPr bwMode="auto">
          <a:xfrm>
            <a:off x="1001713" y="2043113"/>
            <a:ext cx="7051675" cy="155575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nSpc>
                <a:spcPct val="80000"/>
              </a:lnSpc>
              <a:spcBef>
                <a:spcPct val="50000"/>
              </a:spcBef>
            </a:pPr>
            <a:r>
              <a:rPr lang="en-US" sz="6000" b="1" i="1" u="none">
                <a:solidFill>
                  <a:srgbClr val="FFFC1E"/>
                </a:solidFill>
              </a:rPr>
              <a:t>BIBLE…     AMOLO LEINO</a:t>
            </a:r>
            <a:endParaRPr lang="en-US" sz="6000" b="1" i="1" u="none" baseline="100000">
              <a:solidFill>
                <a:srgbClr val="27FC31"/>
              </a:solidFill>
            </a:endParaRPr>
          </a:p>
        </p:txBody>
      </p:sp>
      <p:sp>
        <p:nvSpPr>
          <p:cNvPr id="318482" name="Text Box 18"/>
          <p:cNvSpPr txBox="1">
            <a:spLocks noChangeArrowheads="1"/>
          </p:cNvSpPr>
          <p:nvPr/>
        </p:nvSpPr>
        <p:spPr bwMode="auto">
          <a:xfrm>
            <a:off x="3362325" y="3997325"/>
            <a:ext cx="2214563" cy="579438"/>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3200" b="1" u="none">
                <a:solidFill>
                  <a:schemeClr val="tx1"/>
                </a:solidFill>
                <a:effectLst>
                  <a:outerShdw blurRad="38100" dist="38100" dir="2700000" algn="tl">
                    <a:srgbClr val="000000"/>
                  </a:outerShdw>
                </a:effectLst>
              </a:rPr>
              <a:t>OZHI KALI</a:t>
            </a:r>
          </a:p>
        </p:txBody>
      </p:sp>
      <p:sp>
        <p:nvSpPr>
          <p:cNvPr id="318483" name="Text Box 19"/>
          <p:cNvSpPr txBox="1">
            <a:spLocks noChangeArrowheads="1"/>
          </p:cNvSpPr>
          <p:nvPr/>
        </p:nvSpPr>
        <p:spPr bwMode="auto">
          <a:xfrm>
            <a:off x="7069138" y="2587625"/>
            <a:ext cx="3714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i="1" u="none">
                <a:solidFill>
                  <a:srgbClr val="FFFC1E"/>
                </a:solidFill>
              </a:rPr>
              <a:t>®</a:t>
            </a:r>
          </a:p>
        </p:txBody>
      </p:sp>
      <p:sp>
        <p:nvSpPr>
          <p:cNvPr id="318484" name="Text Box 20"/>
          <p:cNvSpPr txBox="1">
            <a:spLocks noChangeArrowheads="1"/>
          </p:cNvSpPr>
          <p:nvPr/>
        </p:nvSpPr>
        <p:spPr bwMode="auto">
          <a:xfrm>
            <a:off x="436563" y="1263650"/>
            <a:ext cx="8061325" cy="488950"/>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sz="2600" b="1" i="1" u="none">
                <a:solidFill>
                  <a:schemeClr val="tx1"/>
                </a:solidFill>
                <a:effectLst>
                  <a:outerShdw blurRad="38100" dist="38100" dir="2700000" algn="tl">
                    <a:srgbClr val="000000"/>
                  </a:outerShdw>
                </a:effectLst>
                <a:latin typeface="Comic Sans MS" charset="0"/>
              </a:rPr>
              <a:t>(Sokoru: Itsii leino Bible siikolo!)</a:t>
            </a:r>
          </a:p>
        </p:txBody>
      </p:sp>
      <p:sp>
        <p:nvSpPr>
          <p:cNvPr id="318485" name="Text Box 21"/>
          <p:cNvSpPr txBox="1">
            <a:spLocks noChangeArrowheads="1"/>
          </p:cNvSpPr>
          <p:nvPr/>
        </p:nvSpPr>
        <p:spPr bwMode="auto">
          <a:xfrm>
            <a:off x="969963" y="4822825"/>
            <a:ext cx="7024687" cy="119062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ja-JP" altLang="en-US" sz="3600" b="1" i="1" u="none">
                <a:solidFill>
                  <a:srgbClr val="77FD68"/>
                </a:solidFill>
                <a:effectLst>
                  <a:outerShdw blurRad="38100" dist="38100" dir="2700000" algn="tl">
                    <a:srgbClr val="000000"/>
                  </a:outerShdw>
                </a:effectLst>
                <a:latin typeface="Arial"/>
              </a:rPr>
              <a:t>“</a:t>
            </a:r>
            <a:r>
              <a:rPr lang="en-US" sz="3600" b="1" i="1" u="none">
                <a:solidFill>
                  <a:srgbClr val="77FD68"/>
                </a:solidFill>
                <a:effectLst>
                  <a:outerShdw blurRad="38100" dist="38100" dir="2700000" algn="tl">
                    <a:srgbClr val="000000"/>
                  </a:outerShdw>
                </a:effectLst>
              </a:rPr>
              <a:t>BIBLE FILE</a:t>
            </a:r>
            <a:r>
              <a:rPr lang="ja-JP" altLang="en-US" sz="3600" b="1" i="1" u="none">
                <a:solidFill>
                  <a:srgbClr val="77FD68"/>
                </a:solidFill>
                <a:effectLst>
                  <a:outerShdw blurRad="38100" dist="38100" dir="2700000" algn="tl">
                    <a:srgbClr val="000000"/>
                  </a:outerShdw>
                </a:effectLst>
                <a:latin typeface="Arial"/>
              </a:rPr>
              <a:t>”</a:t>
            </a:r>
            <a:r>
              <a:rPr lang="en-US" sz="3600" b="1" i="1" u="none">
                <a:solidFill>
                  <a:srgbClr val="77FD68"/>
                </a:solidFill>
                <a:effectLst>
                  <a:outerShdw blurRad="38100" dist="38100" dir="2700000" algn="tl">
                    <a:srgbClr val="000000"/>
                  </a:outerShdw>
                </a:effectLst>
              </a:rPr>
              <a:t>         HRUPRAKOCHO</a:t>
            </a:r>
            <a:endParaRPr lang="en-US" sz="3200" b="1" u="none">
              <a:solidFill>
                <a:srgbClr val="FFFFFF"/>
              </a:solidFill>
              <a:effectLst>
                <a:outerShdw blurRad="38100" dist="38100" dir="2700000" algn="tl">
                  <a:srgbClr val="000000"/>
                </a:outerShdw>
              </a:effectLst>
            </a:endParaRPr>
          </a:p>
        </p:txBody>
      </p:sp>
      <p:sp>
        <p:nvSpPr>
          <p:cNvPr id="318486" name="Rectangle 22"/>
          <p:cNvSpPr>
            <a:spLocks noChangeArrowheads="1"/>
          </p:cNvSpPr>
          <p:nvPr/>
        </p:nvSpPr>
        <p:spPr bwMode="auto">
          <a:xfrm>
            <a:off x="7616825" y="6529388"/>
            <a:ext cx="66198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u="none">
                <a:solidFill>
                  <a:schemeClr val="tx1"/>
                </a:solidFill>
                <a:effectLst>
                  <a:outerShdw blurRad="38100" dist="38100" dir="2700000" algn="tl">
                    <a:srgbClr val="000000"/>
                  </a:outerShdw>
                </a:effectLst>
                <a:latin typeface="Comic Sans MS" charset="0"/>
              </a:rPr>
              <a:t>9.6.01.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8485"/>
                                        </p:tgtEl>
                                        <p:attrNameLst>
                                          <p:attrName>style.visibility</p:attrName>
                                        </p:attrNameLst>
                                      </p:cBhvr>
                                      <p:to>
                                        <p:strVal val="visible"/>
                                      </p:to>
                                    </p:set>
                                    <p:animEffect transition="in" filter="fade">
                                      <p:cBhvr>
                                        <p:cTn id="7" dur="1000"/>
                                        <p:tgtEl>
                                          <p:spTgt spid="318485"/>
                                        </p:tgtEl>
                                      </p:cBhvr>
                                    </p:animEffect>
                                  </p:childTnLst>
                                </p:cTn>
                              </p:par>
                            </p:childTnLst>
                          </p:cTn>
                        </p:par>
                        <p:par>
                          <p:cTn id="8" fill="hold" nodeType="afterGroup">
                            <p:stCondLst>
                              <p:cond delay="1000"/>
                            </p:stCondLst>
                            <p:childTnLst>
                              <p:par>
                                <p:cTn id="9" presetID="22" presetClass="entr" presetSubtype="8" fill="hold" grpId="1" nodeType="afterEffect">
                                  <p:stCondLst>
                                    <p:cond delay="0"/>
                                  </p:stCondLst>
                                  <p:childTnLst>
                                    <p:set>
                                      <p:cBhvr>
                                        <p:cTn id="10" dur="1" fill="hold">
                                          <p:stCondLst>
                                            <p:cond delay="0"/>
                                          </p:stCondLst>
                                        </p:cTn>
                                        <p:tgtEl>
                                          <p:spTgt spid="318484"/>
                                        </p:tgtEl>
                                        <p:attrNameLst>
                                          <p:attrName>style.visibility</p:attrName>
                                        </p:attrNameLst>
                                      </p:cBhvr>
                                      <p:to>
                                        <p:strVal val="visible"/>
                                      </p:to>
                                    </p:set>
                                    <p:animEffect transition="in" filter="wipe(left)">
                                      <p:cBhvr>
                                        <p:cTn id="11" dur="2000"/>
                                        <p:tgtEl>
                                          <p:spTgt spid="31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4" grpId="1"/>
      <p:bldP spid="31848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7" name="Rectangle 9"/>
          <p:cNvSpPr>
            <a:spLocks noChangeArrowheads="1"/>
          </p:cNvSpPr>
          <p:nvPr/>
        </p:nvSpPr>
        <p:spPr bwMode="auto">
          <a:xfrm>
            <a:off x="0" y="-17463"/>
            <a:ext cx="939800" cy="6888163"/>
          </a:xfrm>
          <a:prstGeom prst="rect">
            <a:avLst/>
          </a:prstGeom>
          <a:solidFill>
            <a:srgbClr val="10101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71842" dir="2700000" algn="ctr" rotWithShape="0">
                    <a:srgbClr val="040404">
                      <a:alpha val="74998"/>
                    </a:srgbClr>
                  </a:outerShdw>
                </a:effectLst>
              </a14:hiddenEffects>
            </a:ext>
          </a:extLst>
        </p:spPr>
        <p:txBody>
          <a:bodyPr wrap="none" anchor="ctr"/>
          <a:lstStyle/>
          <a:p>
            <a:endParaRPr lang="en-US"/>
          </a:p>
        </p:txBody>
      </p:sp>
      <p:grpSp>
        <p:nvGrpSpPr>
          <p:cNvPr id="191588" name="Group 100"/>
          <p:cNvGrpSpPr>
            <a:grpSpLocks/>
          </p:cNvGrpSpPr>
          <p:nvPr/>
        </p:nvGrpSpPr>
        <p:grpSpPr bwMode="auto">
          <a:xfrm>
            <a:off x="0" y="-142875"/>
            <a:ext cx="9144000" cy="7000875"/>
            <a:chOff x="0" y="-90"/>
            <a:chExt cx="5760" cy="4410"/>
          </a:xfrm>
        </p:grpSpPr>
        <p:pic>
          <p:nvPicPr>
            <p:cNvPr id="191491" name="Picture 3"/>
            <p:cNvPicPr>
              <a:picLocks noChangeAspect="1" noChangeArrowheads="1"/>
            </p:cNvPicPr>
            <p:nvPr/>
          </p:nvPicPr>
          <p:blipFill>
            <a:blip r:embed="rId2">
              <a:lum contrast="-10000"/>
              <a:extLst>
                <a:ext uri="{28A0092B-C50C-407E-A947-70E740481C1C}">
                  <a14:useLocalDpi xmlns:a14="http://schemas.microsoft.com/office/drawing/2010/main"/>
                </a:ext>
              </a:extLst>
            </a:blip>
            <a:srcRect/>
            <a:stretch>
              <a:fillRect/>
            </a:stretch>
          </p:blipFill>
          <p:spPr bwMode="auto">
            <a:xfrm>
              <a:off x="0" y="-90"/>
              <a:ext cx="5760" cy="4391"/>
            </a:xfrm>
            <a:prstGeom prst="rect">
              <a:avLst/>
            </a:prstGeom>
            <a:solidFill>
              <a:schemeClr val="bg2"/>
            </a:solidFill>
            <a:ln>
              <a:noFill/>
            </a:ln>
            <a:effectLst>
              <a:outerShdw blurRad="63500" dist="71842" dir="2700000" algn="ctr" rotWithShape="0">
                <a:srgbClr val="040404">
                  <a:alpha val="74998"/>
                </a:srgbClr>
              </a:outerShdw>
            </a:effectLst>
            <a:extLst>
              <a:ext uri="{91240B29-F687-4f45-9708-019B960494DF}">
                <a14:hiddenLine xmlns:a14="http://schemas.microsoft.com/office/drawing/2010/main" xmlns="" w="12700">
                  <a:solidFill>
                    <a:schemeClr val="tx1"/>
                  </a:solidFill>
                  <a:miter lim="800000"/>
                  <a:headEnd/>
                  <a:tailEnd/>
                </a14:hiddenLine>
              </a:ext>
            </a:extLst>
          </p:spPr>
        </p:pic>
        <p:sp>
          <p:nvSpPr>
            <p:cNvPr id="191492" name="Rectangle 4"/>
            <p:cNvSpPr>
              <a:spLocks noChangeArrowheads="1"/>
            </p:cNvSpPr>
            <p:nvPr/>
          </p:nvSpPr>
          <p:spPr bwMode="auto">
            <a:xfrm>
              <a:off x="5357" y="-84"/>
              <a:ext cx="403" cy="4404"/>
            </a:xfrm>
            <a:prstGeom prst="rect">
              <a:avLst/>
            </a:prstGeom>
            <a:solidFill>
              <a:srgbClr val="101010"/>
            </a:solidFill>
            <a:ln>
              <a:noFill/>
            </a:ln>
            <a:effectLst>
              <a:outerShdw blurRad="63500" dist="71842" dir="2700000" algn="ctr" rotWithShape="0">
                <a:srgbClr val="040404">
                  <a:alpha val="74998"/>
                </a:srgb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a:p>
          </p:txBody>
        </p:sp>
        <p:sp>
          <p:nvSpPr>
            <p:cNvPr id="191493" name="Rectangle 5"/>
            <p:cNvSpPr>
              <a:spLocks noChangeArrowheads="1"/>
            </p:cNvSpPr>
            <p:nvPr/>
          </p:nvSpPr>
          <p:spPr bwMode="auto">
            <a:xfrm>
              <a:off x="0" y="-72"/>
              <a:ext cx="483" cy="4339"/>
            </a:xfrm>
            <a:prstGeom prst="rect">
              <a:avLst/>
            </a:prstGeom>
            <a:solidFill>
              <a:srgbClr val="10101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71842" dir="2700000" algn="ctr" rotWithShape="0">
                      <a:srgbClr val="040404">
                        <a:alpha val="74998"/>
                      </a:srgbClr>
                    </a:outerShdw>
                  </a:effectLst>
                </a14:hiddenEffects>
              </a:ext>
            </a:extLst>
          </p:spPr>
          <p:txBody>
            <a:bodyPr wrap="none" anchor="ctr"/>
            <a:lstStyle/>
            <a:p>
              <a:endParaRPr lang="en-US"/>
            </a:p>
          </p:txBody>
        </p:sp>
      </p:grpSp>
      <p:sp>
        <p:nvSpPr>
          <p:cNvPr id="191634" name="Rectangle 146"/>
          <p:cNvSpPr>
            <a:spLocks noChangeArrowheads="1"/>
          </p:cNvSpPr>
          <p:nvPr/>
        </p:nvSpPr>
        <p:spPr bwMode="auto">
          <a:xfrm>
            <a:off x="0" y="-150813"/>
            <a:ext cx="8920163" cy="7008813"/>
          </a:xfrm>
          <a:prstGeom prst="rect">
            <a:avLst/>
          </a:prstGeom>
          <a:solidFill>
            <a:srgbClr val="010921">
              <a:alpha val="75999"/>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590" name="Text Box 102"/>
          <p:cNvSpPr txBox="1">
            <a:spLocks noChangeArrowheads="1"/>
          </p:cNvSpPr>
          <p:nvPr/>
        </p:nvSpPr>
        <p:spPr bwMode="auto">
          <a:xfrm>
            <a:off x="7542213" y="122238"/>
            <a:ext cx="260350" cy="446087"/>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000" u="none">
                <a:latin typeface="Comic Sans MS" charset="0"/>
              </a:rPr>
              <a:t> </a:t>
            </a:r>
          </a:p>
        </p:txBody>
      </p:sp>
      <p:sp>
        <p:nvSpPr>
          <p:cNvPr id="191613" name="Text Box 125"/>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u="none">
                <a:solidFill>
                  <a:srgbClr val="FFFFFF"/>
                </a:solidFill>
              </a:rPr>
              <a:t>©2006 TBBMI</a:t>
            </a:r>
          </a:p>
        </p:txBody>
      </p:sp>
      <p:sp>
        <p:nvSpPr>
          <p:cNvPr id="191614" name="Rectangle 126"/>
          <p:cNvSpPr>
            <a:spLocks noChangeArrowheads="1"/>
          </p:cNvSpPr>
          <p:nvPr/>
        </p:nvSpPr>
        <p:spPr bwMode="auto">
          <a:xfrm>
            <a:off x="7618413" y="6526213"/>
            <a:ext cx="661987"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u="none">
                <a:solidFill>
                  <a:schemeClr val="tx1"/>
                </a:solidFill>
                <a:effectLst>
                  <a:outerShdw blurRad="38100" dist="38100" dir="2700000" algn="tl">
                    <a:srgbClr val="000000"/>
                  </a:outerShdw>
                </a:effectLst>
                <a:latin typeface="Comic Sans MS" charset="0"/>
              </a:rPr>
              <a:t>9.6.01.</a:t>
            </a:r>
          </a:p>
        </p:txBody>
      </p:sp>
      <p:sp>
        <p:nvSpPr>
          <p:cNvPr id="191615" name="Text Box 127"/>
          <p:cNvSpPr txBox="1">
            <a:spLocks noChangeArrowheads="1"/>
          </p:cNvSpPr>
          <p:nvPr/>
        </p:nvSpPr>
        <p:spPr bwMode="auto">
          <a:xfrm>
            <a:off x="8102600" y="6524625"/>
            <a:ext cx="3238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u="none">
                <a:solidFill>
                  <a:srgbClr val="FFFFFF"/>
                </a:solidFill>
              </a:rPr>
              <a:t>06</a:t>
            </a:r>
          </a:p>
        </p:txBody>
      </p:sp>
      <p:sp>
        <p:nvSpPr>
          <p:cNvPr id="191618" name="Text Box 130"/>
          <p:cNvSpPr txBox="1">
            <a:spLocks noChangeArrowheads="1"/>
          </p:cNvSpPr>
          <p:nvPr/>
        </p:nvSpPr>
        <p:spPr bwMode="auto">
          <a:xfrm>
            <a:off x="2716213" y="169863"/>
            <a:ext cx="3632200" cy="7620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400" b="1" u="none">
                <a:solidFill>
                  <a:schemeClr val="tx1"/>
                </a:solidFill>
                <a:latin typeface="Comic Sans MS" charset="0"/>
              </a:rPr>
              <a:t>ADI CHIINO </a:t>
            </a:r>
            <a:r>
              <a:rPr lang="en-US" sz="2400" b="1">
                <a:solidFill>
                  <a:schemeClr val="tx1"/>
                </a:solidFill>
                <a:latin typeface="Comic Sans MS" charset="0"/>
              </a:rPr>
              <a:t>PRA-E</a:t>
            </a:r>
            <a:r>
              <a:rPr lang="en-US" sz="2400" b="1" u="none">
                <a:solidFill>
                  <a:schemeClr val="tx1"/>
                </a:solidFill>
                <a:latin typeface="Comic Sans MS" charset="0"/>
              </a:rPr>
              <a:t>…</a:t>
            </a:r>
            <a:r>
              <a:rPr lang="en-US" sz="4400" u="none">
                <a:solidFill>
                  <a:schemeClr val="tx1"/>
                </a:solidFill>
                <a:latin typeface="Comic Sans MS" charset="0"/>
              </a:rPr>
              <a:t> </a:t>
            </a:r>
          </a:p>
        </p:txBody>
      </p:sp>
      <p:sp>
        <p:nvSpPr>
          <p:cNvPr id="191627" name="Text Box 139"/>
          <p:cNvSpPr txBox="1">
            <a:spLocks noChangeArrowheads="1"/>
          </p:cNvSpPr>
          <p:nvPr/>
        </p:nvSpPr>
        <p:spPr bwMode="auto">
          <a:xfrm>
            <a:off x="749300" y="6075363"/>
            <a:ext cx="7586663"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400" b="1" u="none">
                <a:solidFill>
                  <a:srgbClr val="FFFF00"/>
                </a:solidFill>
                <a:latin typeface="Comic Sans MS" charset="0"/>
              </a:rPr>
              <a:t>Chiijiiphe le mole kolomei ye mole komomei thopfii</a:t>
            </a:r>
          </a:p>
        </p:txBody>
      </p:sp>
      <p:sp>
        <p:nvSpPr>
          <p:cNvPr id="191628" name="Text Box 140"/>
          <p:cNvSpPr txBox="1">
            <a:spLocks noChangeArrowheads="1"/>
          </p:cNvSpPr>
          <p:nvPr/>
        </p:nvSpPr>
        <p:spPr bwMode="auto">
          <a:xfrm>
            <a:off x="2566988" y="5659438"/>
            <a:ext cx="3952875" cy="31115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lnSpc>
                <a:spcPct val="60000"/>
              </a:lnSpc>
              <a:spcBef>
                <a:spcPct val="50000"/>
              </a:spcBef>
            </a:pPr>
            <a:r>
              <a:rPr lang="en-US" sz="2400" b="1" u="none">
                <a:solidFill>
                  <a:schemeClr val="tx1"/>
                </a:solidFill>
                <a:latin typeface="Comic Sans MS" charset="0"/>
              </a:rPr>
              <a:t>Bible ye kathe kocho istii</a:t>
            </a:r>
          </a:p>
        </p:txBody>
      </p:sp>
      <p:sp>
        <p:nvSpPr>
          <p:cNvPr id="191513" name="Text Box 25"/>
          <p:cNvSpPr txBox="1">
            <a:spLocks noChangeArrowheads="1"/>
          </p:cNvSpPr>
          <p:nvPr/>
        </p:nvSpPr>
        <p:spPr bwMode="auto">
          <a:xfrm>
            <a:off x="2322513" y="1042988"/>
            <a:ext cx="4465637" cy="4664075"/>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6000" b="1" u="none">
                <a:solidFill>
                  <a:srgbClr val="FFFF00"/>
                </a:solidFill>
                <a:latin typeface="Comic Sans MS" charset="0"/>
              </a:rPr>
              <a:t>Itsii kajii kali mocho ttelowo ovo hinahi soleshe</a:t>
            </a:r>
          </a:p>
        </p:txBody>
      </p:sp>
      <p:sp>
        <p:nvSpPr>
          <p:cNvPr id="191635" name="Text Box 147"/>
          <p:cNvSpPr txBox="1">
            <a:spLocks noChangeArrowheads="1"/>
          </p:cNvSpPr>
          <p:nvPr/>
        </p:nvSpPr>
        <p:spPr bwMode="auto">
          <a:xfrm>
            <a:off x="1919288" y="1876425"/>
            <a:ext cx="5254625"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400" b="1" u="none">
                <a:solidFill>
                  <a:schemeClr val="tx1"/>
                </a:solidFill>
                <a:latin typeface="Comic Sans MS" charset="0"/>
              </a:rPr>
              <a:t>Bible ye kathe kocho lariibvii khru</a:t>
            </a:r>
          </a:p>
        </p:txBody>
      </p:sp>
      <p:sp>
        <p:nvSpPr>
          <p:cNvPr id="191636" name="Text Box 148"/>
          <p:cNvSpPr txBox="1">
            <a:spLocks noChangeArrowheads="1"/>
          </p:cNvSpPr>
          <p:nvPr/>
        </p:nvSpPr>
        <p:spPr bwMode="auto">
          <a:xfrm>
            <a:off x="2865438" y="1389063"/>
            <a:ext cx="3384550"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400" b="1" u="none">
                <a:solidFill>
                  <a:srgbClr val="FFFF00"/>
                </a:solidFill>
                <a:latin typeface="Comic Sans MS" charset="0"/>
              </a:rPr>
              <a:t>Kristameino amole zhi</a:t>
            </a:r>
          </a:p>
        </p:txBody>
      </p:sp>
      <p:sp>
        <p:nvSpPr>
          <p:cNvPr id="191637" name="Text Box 149"/>
          <p:cNvSpPr txBox="1">
            <a:spLocks noChangeArrowheads="1"/>
          </p:cNvSpPr>
          <p:nvPr/>
        </p:nvSpPr>
        <p:spPr bwMode="auto">
          <a:xfrm>
            <a:off x="3257550" y="904875"/>
            <a:ext cx="2592388"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400" b="1" u="none">
                <a:solidFill>
                  <a:srgbClr val="FFFF00"/>
                </a:solidFill>
                <a:latin typeface="Comic Sans MS" charset="0"/>
              </a:rPr>
              <a:t>Kristamei amodo</a:t>
            </a:r>
          </a:p>
        </p:txBody>
      </p:sp>
      <p:sp>
        <p:nvSpPr>
          <p:cNvPr id="191638" name="Text Box 150"/>
          <p:cNvSpPr txBox="1">
            <a:spLocks noChangeArrowheads="1"/>
          </p:cNvSpPr>
          <p:nvPr/>
        </p:nvSpPr>
        <p:spPr bwMode="auto">
          <a:xfrm>
            <a:off x="3473450" y="4665663"/>
            <a:ext cx="2168525"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400" b="1" u="none">
                <a:solidFill>
                  <a:srgbClr val="FFFF00"/>
                </a:solidFill>
                <a:latin typeface="Comic Sans MS" charset="0"/>
              </a:rPr>
              <a:t>Ola thopfii le</a:t>
            </a:r>
          </a:p>
        </p:txBody>
      </p:sp>
      <p:sp>
        <p:nvSpPr>
          <p:cNvPr id="191639" name="Text Box 151"/>
          <p:cNvSpPr txBox="1">
            <a:spLocks noChangeArrowheads="1"/>
          </p:cNvSpPr>
          <p:nvPr/>
        </p:nvSpPr>
        <p:spPr bwMode="auto">
          <a:xfrm>
            <a:off x="2754313" y="4195763"/>
            <a:ext cx="3548062"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400" b="1" u="none">
                <a:solidFill>
                  <a:srgbClr val="FFFF00"/>
                </a:solidFill>
                <a:latin typeface="Comic Sans MS" charset="0"/>
              </a:rPr>
              <a:t>Chiijiiphe le inu thopfii</a:t>
            </a:r>
          </a:p>
        </p:txBody>
      </p:sp>
      <p:sp>
        <p:nvSpPr>
          <p:cNvPr id="191640" name="Text Box 152"/>
          <p:cNvSpPr txBox="1">
            <a:spLocks noChangeArrowheads="1"/>
          </p:cNvSpPr>
          <p:nvPr/>
        </p:nvSpPr>
        <p:spPr bwMode="auto">
          <a:xfrm>
            <a:off x="979488" y="2341563"/>
            <a:ext cx="7140575"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400" b="1" u="none">
                <a:solidFill>
                  <a:srgbClr val="FFFF00"/>
                </a:solidFill>
                <a:latin typeface="Comic Sans MS" charset="0"/>
              </a:rPr>
              <a:t>Oramei ko amodo larii chii zhii larii kathe chii </a:t>
            </a:r>
          </a:p>
        </p:txBody>
      </p:sp>
      <p:sp>
        <p:nvSpPr>
          <p:cNvPr id="191641" name="Text Box 153"/>
          <p:cNvSpPr txBox="1">
            <a:spLocks noChangeArrowheads="1"/>
          </p:cNvSpPr>
          <p:nvPr/>
        </p:nvSpPr>
        <p:spPr bwMode="auto">
          <a:xfrm>
            <a:off x="4249738" y="5135563"/>
            <a:ext cx="568325"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400" b="1" u="none">
                <a:solidFill>
                  <a:srgbClr val="FFFF00"/>
                </a:solidFill>
                <a:latin typeface="Comic Sans MS" charset="0"/>
              </a:rPr>
              <a:t>YE</a:t>
            </a:r>
          </a:p>
        </p:txBody>
      </p:sp>
      <p:sp>
        <p:nvSpPr>
          <p:cNvPr id="191642" name="Text Box 154"/>
          <p:cNvSpPr txBox="1">
            <a:spLocks noChangeArrowheads="1"/>
          </p:cNvSpPr>
          <p:nvPr/>
        </p:nvSpPr>
        <p:spPr bwMode="auto">
          <a:xfrm>
            <a:off x="2366963" y="3738563"/>
            <a:ext cx="4343400"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400" b="1" u="none">
                <a:solidFill>
                  <a:srgbClr val="FFFF00"/>
                </a:solidFill>
                <a:latin typeface="Comic Sans MS" charset="0"/>
              </a:rPr>
              <a:t>University le larii kathe chii</a:t>
            </a:r>
          </a:p>
        </p:txBody>
      </p:sp>
      <p:sp>
        <p:nvSpPr>
          <p:cNvPr id="191643" name="Text Box 155"/>
          <p:cNvSpPr txBox="1">
            <a:spLocks noChangeArrowheads="1"/>
          </p:cNvSpPr>
          <p:nvPr/>
        </p:nvSpPr>
        <p:spPr bwMode="auto">
          <a:xfrm>
            <a:off x="2316163" y="3268663"/>
            <a:ext cx="4470400"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400" b="1" u="none">
                <a:solidFill>
                  <a:srgbClr val="FFFF00"/>
                </a:solidFill>
                <a:latin typeface="Comic Sans MS" charset="0"/>
              </a:rPr>
              <a:t>Meina meizhii larii kathe chii</a:t>
            </a:r>
          </a:p>
        </p:txBody>
      </p:sp>
      <p:sp>
        <p:nvSpPr>
          <p:cNvPr id="191644" name="Text Box 156"/>
          <p:cNvSpPr txBox="1">
            <a:spLocks noChangeArrowheads="1"/>
          </p:cNvSpPr>
          <p:nvPr/>
        </p:nvSpPr>
        <p:spPr bwMode="auto">
          <a:xfrm>
            <a:off x="2692400" y="2798763"/>
            <a:ext cx="3670300" cy="457200"/>
          </a:xfrm>
          <a:prstGeom prst="rect">
            <a:avLst/>
          </a:prstGeom>
          <a:noFill/>
          <a:ln>
            <a:noFill/>
          </a:ln>
          <a:effectLst>
            <a:outerShdw blurRad="63500" dist="71842" dir="2700000"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2400" b="1" u="none">
                <a:solidFill>
                  <a:srgbClr val="FFFF00"/>
                </a:solidFill>
                <a:latin typeface="Comic Sans MS" charset="0"/>
              </a:rPr>
              <a:t>Moso no larii kathe chii</a:t>
            </a:r>
          </a:p>
        </p:txBody>
      </p:sp>
      <p:sp>
        <p:nvSpPr>
          <p:cNvPr id="191645" name="Rectangle 157"/>
          <p:cNvSpPr>
            <a:spLocks noChangeArrowheads="1"/>
          </p:cNvSpPr>
          <p:nvPr/>
        </p:nvSpPr>
        <p:spPr bwMode="auto">
          <a:xfrm>
            <a:off x="38100" y="-223838"/>
            <a:ext cx="9144000" cy="7234238"/>
          </a:xfrm>
          <a:prstGeom prst="rect">
            <a:avLst/>
          </a:prstGeom>
          <a:solidFill>
            <a:srgbClr val="010921">
              <a:alpha val="75999"/>
            </a:srgb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1631" name="Text Box 143"/>
          <p:cNvSpPr txBox="1">
            <a:spLocks noChangeArrowheads="1"/>
          </p:cNvSpPr>
          <p:nvPr/>
        </p:nvSpPr>
        <p:spPr bwMode="auto">
          <a:xfrm>
            <a:off x="2441575" y="338138"/>
            <a:ext cx="4387850" cy="6294437"/>
          </a:xfrm>
          <a:prstGeom prst="rect">
            <a:avLst/>
          </a:prstGeom>
          <a:noFill/>
          <a:ln>
            <a:noFill/>
          </a:ln>
          <a:effectLst>
            <a:outerShdw blurRad="63500" dist="135003" dir="2928844" algn="ctr" rotWithShape="0">
              <a:srgbClr val="04040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40700" b="1" u="none">
                <a:solidFill>
                  <a:srgbClr val="CC1417"/>
                </a:solidFill>
                <a:latin typeface="Helvetica" charset="0"/>
              </a:rPr>
              <a:t>?</a:t>
            </a:r>
          </a:p>
        </p:txBody>
      </p:sp>
      <p:sp>
        <p:nvSpPr>
          <p:cNvPr id="191606" name="Text Box 118"/>
          <p:cNvSpPr txBox="1">
            <a:spLocks noChangeArrowheads="1"/>
          </p:cNvSpPr>
          <p:nvPr/>
        </p:nvSpPr>
        <p:spPr bwMode="auto">
          <a:xfrm>
            <a:off x="8651875" y="6397625"/>
            <a:ext cx="4667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u="none">
                <a:solidFill>
                  <a:srgbClr val="FFFFFF"/>
                </a:solidFill>
              </a:rPr>
              <a:t>15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634"/>
                                        </p:tgtEl>
                                        <p:attrNameLst>
                                          <p:attrName>style.visibility</p:attrName>
                                        </p:attrNameLst>
                                      </p:cBhvr>
                                      <p:to>
                                        <p:strVal val="visible"/>
                                      </p:to>
                                    </p:set>
                                    <p:animEffect transition="in" filter="fade">
                                      <p:cBhvr>
                                        <p:cTn id="7" dur="1000"/>
                                        <p:tgtEl>
                                          <p:spTgt spid="19163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1513"/>
                                        </p:tgtEl>
                                        <p:attrNameLst>
                                          <p:attrName>style.visibility</p:attrName>
                                        </p:attrNameLst>
                                      </p:cBhvr>
                                      <p:to>
                                        <p:strVal val="visible"/>
                                      </p:to>
                                    </p:set>
                                    <p:animEffect transition="in" filter="wipe(up)">
                                      <p:cBhvr>
                                        <p:cTn id="11"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91618"/>
                                        </p:tgtEl>
                                        <p:attrNameLst>
                                          <p:attrName>style.visibility</p:attrName>
                                        </p:attrNameLst>
                                      </p:cBhvr>
                                      <p:to>
                                        <p:strVal val="visible"/>
                                      </p:to>
                                    </p:set>
                                    <p:anim calcmode="lin" valueType="num">
                                      <p:cBhvr>
                                        <p:cTn id="16" dur="500" fill="hold"/>
                                        <p:tgtEl>
                                          <p:spTgt spid="191618"/>
                                        </p:tgtEl>
                                        <p:attrNameLst>
                                          <p:attrName>ppt_w</p:attrName>
                                        </p:attrNameLst>
                                      </p:cBhvr>
                                      <p:tavLst>
                                        <p:tav tm="0">
                                          <p:val>
                                            <p:fltVal val="0"/>
                                          </p:val>
                                        </p:tav>
                                        <p:tav tm="100000">
                                          <p:val>
                                            <p:strVal val="#ppt_w"/>
                                          </p:val>
                                        </p:tav>
                                      </p:tavLst>
                                    </p:anim>
                                    <p:anim calcmode="lin" valueType="num">
                                      <p:cBhvr>
                                        <p:cTn id="17" dur="500" fill="hold"/>
                                        <p:tgtEl>
                                          <p:spTgt spid="191618"/>
                                        </p:tgtEl>
                                        <p:attrNameLst>
                                          <p:attrName>ppt_h</p:attrName>
                                        </p:attrNameLst>
                                      </p:cBhvr>
                                      <p:tavLst>
                                        <p:tav tm="0">
                                          <p:val>
                                            <p:fltVal val="0"/>
                                          </p:val>
                                        </p:tav>
                                        <p:tav tm="100000">
                                          <p:val>
                                            <p:strVal val="#ppt_h"/>
                                          </p:val>
                                        </p:tav>
                                      </p:tavLst>
                                    </p:anim>
                                    <p:anim calcmode="lin" valueType="num">
                                      <p:cBhvr>
                                        <p:cTn id="18" dur="500" fill="hold"/>
                                        <p:tgtEl>
                                          <p:spTgt spid="191618"/>
                                        </p:tgtEl>
                                        <p:attrNameLst>
                                          <p:attrName>ppt_x</p:attrName>
                                        </p:attrNameLst>
                                      </p:cBhvr>
                                      <p:tavLst>
                                        <p:tav tm="0">
                                          <p:val>
                                            <p:fltVal val="0.5"/>
                                          </p:val>
                                        </p:tav>
                                        <p:tav tm="100000">
                                          <p:val>
                                            <p:strVal val="#ppt_x"/>
                                          </p:val>
                                        </p:tav>
                                      </p:tavLst>
                                    </p:anim>
                                    <p:anim calcmode="lin" valueType="num">
                                      <p:cBhvr>
                                        <p:cTn id="19" dur="500" fill="hold"/>
                                        <p:tgtEl>
                                          <p:spTgt spid="19161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191637"/>
                                        </p:tgtEl>
                                        <p:attrNameLst>
                                          <p:attrName>style.visibility</p:attrName>
                                        </p:attrNameLst>
                                      </p:cBhvr>
                                      <p:to>
                                        <p:strVal val="visible"/>
                                      </p:to>
                                    </p:set>
                                    <p:anim calcmode="lin" valueType="num">
                                      <p:cBhvr>
                                        <p:cTn id="24" dur="500" fill="hold"/>
                                        <p:tgtEl>
                                          <p:spTgt spid="191637"/>
                                        </p:tgtEl>
                                        <p:attrNameLst>
                                          <p:attrName>ppt_w</p:attrName>
                                        </p:attrNameLst>
                                      </p:cBhvr>
                                      <p:tavLst>
                                        <p:tav tm="0">
                                          <p:val>
                                            <p:fltVal val="0"/>
                                          </p:val>
                                        </p:tav>
                                        <p:tav tm="100000">
                                          <p:val>
                                            <p:strVal val="#ppt_w"/>
                                          </p:val>
                                        </p:tav>
                                      </p:tavLst>
                                    </p:anim>
                                    <p:anim calcmode="lin" valueType="num">
                                      <p:cBhvr>
                                        <p:cTn id="25" dur="500" fill="hold"/>
                                        <p:tgtEl>
                                          <p:spTgt spid="191637"/>
                                        </p:tgtEl>
                                        <p:attrNameLst>
                                          <p:attrName>ppt_h</p:attrName>
                                        </p:attrNameLst>
                                      </p:cBhvr>
                                      <p:tavLst>
                                        <p:tav tm="0">
                                          <p:val>
                                            <p:fltVal val="0"/>
                                          </p:val>
                                        </p:tav>
                                        <p:tav tm="100000">
                                          <p:val>
                                            <p:strVal val="#ppt_h"/>
                                          </p:val>
                                        </p:tav>
                                      </p:tavLst>
                                    </p:anim>
                                    <p:anim calcmode="lin" valueType="num">
                                      <p:cBhvr>
                                        <p:cTn id="26" dur="500" fill="hold"/>
                                        <p:tgtEl>
                                          <p:spTgt spid="191637"/>
                                        </p:tgtEl>
                                        <p:attrNameLst>
                                          <p:attrName>ppt_x</p:attrName>
                                        </p:attrNameLst>
                                      </p:cBhvr>
                                      <p:tavLst>
                                        <p:tav tm="0">
                                          <p:val>
                                            <p:fltVal val="0.5"/>
                                          </p:val>
                                        </p:tav>
                                        <p:tav tm="100000">
                                          <p:val>
                                            <p:strVal val="#ppt_x"/>
                                          </p:val>
                                        </p:tav>
                                      </p:tavLst>
                                    </p:anim>
                                    <p:anim calcmode="lin" valueType="num">
                                      <p:cBhvr>
                                        <p:cTn id="27" dur="500" fill="hold"/>
                                        <p:tgtEl>
                                          <p:spTgt spid="191637"/>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191636"/>
                                        </p:tgtEl>
                                        <p:attrNameLst>
                                          <p:attrName>style.visibility</p:attrName>
                                        </p:attrNameLst>
                                      </p:cBhvr>
                                      <p:to>
                                        <p:strVal val="visible"/>
                                      </p:to>
                                    </p:set>
                                    <p:anim calcmode="lin" valueType="num">
                                      <p:cBhvr>
                                        <p:cTn id="32" dur="500" fill="hold"/>
                                        <p:tgtEl>
                                          <p:spTgt spid="191636"/>
                                        </p:tgtEl>
                                        <p:attrNameLst>
                                          <p:attrName>ppt_w</p:attrName>
                                        </p:attrNameLst>
                                      </p:cBhvr>
                                      <p:tavLst>
                                        <p:tav tm="0">
                                          <p:val>
                                            <p:fltVal val="0"/>
                                          </p:val>
                                        </p:tav>
                                        <p:tav tm="100000">
                                          <p:val>
                                            <p:strVal val="#ppt_w"/>
                                          </p:val>
                                        </p:tav>
                                      </p:tavLst>
                                    </p:anim>
                                    <p:anim calcmode="lin" valueType="num">
                                      <p:cBhvr>
                                        <p:cTn id="33" dur="500" fill="hold"/>
                                        <p:tgtEl>
                                          <p:spTgt spid="191636"/>
                                        </p:tgtEl>
                                        <p:attrNameLst>
                                          <p:attrName>ppt_h</p:attrName>
                                        </p:attrNameLst>
                                      </p:cBhvr>
                                      <p:tavLst>
                                        <p:tav tm="0">
                                          <p:val>
                                            <p:fltVal val="0"/>
                                          </p:val>
                                        </p:tav>
                                        <p:tav tm="100000">
                                          <p:val>
                                            <p:strVal val="#ppt_h"/>
                                          </p:val>
                                        </p:tav>
                                      </p:tavLst>
                                    </p:anim>
                                    <p:anim calcmode="lin" valueType="num">
                                      <p:cBhvr>
                                        <p:cTn id="34" dur="500" fill="hold"/>
                                        <p:tgtEl>
                                          <p:spTgt spid="191636"/>
                                        </p:tgtEl>
                                        <p:attrNameLst>
                                          <p:attrName>ppt_x</p:attrName>
                                        </p:attrNameLst>
                                      </p:cBhvr>
                                      <p:tavLst>
                                        <p:tav tm="0">
                                          <p:val>
                                            <p:fltVal val="0.5"/>
                                          </p:val>
                                        </p:tav>
                                        <p:tav tm="100000">
                                          <p:val>
                                            <p:strVal val="#ppt_x"/>
                                          </p:val>
                                        </p:tav>
                                      </p:tavLst>
                                    </p:anim>
                                    <p:anim calcmode="lin" valueType="num">
                                      <p:cBhvr>
                                        <p:cTn id="35" dur="500" fill="hold"/>
                                        <p:tgtEl>
                                          <p:spTgt spid="191636"/>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91635"/>
                                        </p:tgtEl>
                                        <p:attrNameLst>
                                          <p:attrName>style.visibility</p:attrName>
                                        </p:attrNameLst>
                                      </p:cBhvr>
                                      <p:to>
                                        <p:strVal val="visible"/>
                                      </p:to>
                                    </p:set>
                                    <p:anim calcmode="lin" valueType="num">
                                      <p:cBhvr>
                                        <p:cTn id="40" dur="500" fill="hold"/>
                                        <p:tgtEl>
                                          <p:spTgt spid="191635"/>
                                        </p:tgtEl>
                                        <p:attrNameLst>
                                          <p:attrName>ppt_w</p:attrName>
                                        </p:attrNameLst>
                                      </p:cBhvr>
                                      <p:tavLst>
                                        <p:tav tm="0">
                                          <p:val>
                                            <p:fltVal val="0"/>
                                          </p:val>
                                        </p:tav>
                                        <p:tav tm="100000">
                                          <p:val>
                                            <p:strVal val="#ppt_w"/>
                                          </p:val>
                                        </p:tav>
                                      </p:tavLst>
                                    </p:anim>
                                    <p:anim calcmode="lin" valueType="num">
                                      <p:cBhvr>
                                        <p:cTn id="41" dur="500" fill="hold"/>
                                        <p:tgtEl>
                                          <p:spTgt spid="191635"/>
                                        </p:tgtEl>
                                        <p:attrNameLst>
                                          <p:attrName>ppt_h</p:attrName>
                                        </p:attrNameLst>
                                      </p:cBhvr>
                                      <p:tavLst>
                                        <p:tav tm="0">
                                          <p:val>
                                            <p:fltVal val="0"/>
                                          </p:val>
                                        </p:tav>
                                        <p:tav tm="100000">
                                          <p:val>
                                            <p:strVal val="#ppt_h"/>
                                          </p:val>
                                        </p:tav>
                                      </p:tavLst>
                                    </p:anim>
                                    <p:anim calcmode="lin" valueType="num">
                                      <p:cBhvr>
                                        <p:cTn id="42" dur="500" fill="hold"/>
                                        <p:tgtEl>
                                          <p:spTgt spid="191635"/>
                                        </p:tgtEl>
                                        <p:attrNameLst>
                                          <p:attrName>ppt_x</p:attrName>
                                        </p:attrNameLst>
                                      </p:cBhvr>
                                      <p:tavLst>
                                        <p:tav tm="0">
                                          <p:val>
                                            <p:fltVal val="0.5"/>
                                          </p:val>
                                        </p:tav>
                                        <p:tav tm="100000">
                                          <p:val>
                                            <p:strVal val="#ppt_x"/>
                                          </p:val>
                                        </p:tav>
                                      </p:tavLst>
                                    </p:anim>
                                    <p:anim calcmode="lin" valueType="num">
                                      <p:cBhvr>
                                        <p:cTn id="43" dur="500" fill="hold"/>
                                        <p:tgtEl>
                                          <p:spTgt spid="191635"/>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91640"/>
                                        </p:tgtEl>
                                        <p:attrNameLst>
                                          <p:attrName>style.visibility</p:attrName>
                                        </p:attrNameLst>
                                      </p:cBhvr>
                                      <p:to>
                                        <p:strVal val="visible"/>
                                      </p:to>
                                    </p:set>
                                    <p:anim calcmode="lin" valueType="num">
                                      <p:cBhvr>
                                        <p:cTn id="48" dur="500" fill="hold"/>
                                        <p:tgtEl>
                                          <p:spTgt spid="191640"/>
                                        </p:tgtEl>
                                        <p:attrNameLst>
                                          <p:attrName>ppt_w</p:attrName>
                                        </p:attrNameLst>
                                      </p:cBhvr>
                                      <p:tavLst>
                                        <p:tav tm="0">
                                          <p:val>
                                            <p:fltVal val="0"/>
                                          </p:val>
                                        </p:tav>
                                        <p:tav tm="100000">
                                          <p:val>
                                            <p:strVal val="#ppt_w"/>
                                          </p:val>
                                        </p:tav>
                                      </p:tavLst>
                                    </p:anim>
                                    <p:anim calcmode="lin" valueType="num">
                                      <p:cBhvr>
                                        <p:cTn id="49" dur="500" fill="hold"/>
                                        <p:tgtEl>
                                          <p:spTgt spid="191640"/>
                                        </p:tgtEl>
                                        <p:attrNameLst>
                                          <p:attrName>ppt_h</p:attrName>
                                        </p:attrNameLst>
                                      </p:cBhvr>
                                      <p:tavLst>
                                        <p:tav tm="0">
                                          <p:val>
                                            <p:fltVal val="0"/>
                                          </p:val>
                                        </p:tav>
                                        <p:tav tm="100000">
                                          <p:val>
                                            <p:strVal val="#ppt_h"/>
                                          </p:val>
                                        </p:tav>
                                      </p:tavLst>
                                    </p:anim>
                                    <p:anim calcmode="lin" valueType="num">
                                      <p:cBhvr>
                                        <p:cTn id="50" dur="500" fill="hold"/>
                                        <p:tgtEl>
                                          <p:spTgt spid="191640"/>
                                        </p:tgtEl>
                                        <p:attrNameLst>
                                          <p:attrName>ppt_x</p:attrName>
                                        </p:attrNameLst>
                                      </p:cBhvr>
                                      <p:tavLst>
                                        <p:tav tm="0">
                                          <p:val>
                                            <p:fltVal val="0.5"/>
                                          </p:val>
                                        </p:tav>
                                        <p:tav tm="100000">
                                          <p:val>
                                            <p:strVal val="#ppt_x"/>
                                          </p:val>
                                        </p:tav>
                                      </p:tavLst>
                                    </p:anim>
                                    <p:anim calcmode="lin" valueType="num">
                                      <p:cBhvr>
                                        <p:cTn id="51" dur="500" fill="hold"/>
                                        <p:tgtEl>
                                          <p:spTgt spid="191640"/>
                                        </p:tgtEl>
                                        <p:attrNameLst>
                                          <p:attrName>ppt_y</p:attrName>
                                        </p:attrNameLst>
                                      </p:cBhvr>
                                      <p:tavLst>
                                        <p:tav tm="0">
                                          <p:val>
                                            <p:fltVal val="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191644"/>
                                        </p:tgtEl>
                                        <p:attrNameLst>
                                          <p:attrName>style.visibility</p:attrName>
                                        </p:attrNameLst>
                                      </p:cBhvr>
                                      <p:to>
                                        <p:strVal val="visible"/>
                                      </p:to>
                                    </p:set>
                                    <p:anim calcmode="lin" valueType="num">
                                      <p:cBhvr>
                                        <p:cTn id="56" dur="500" fill="hold"/>
                                        <p:tgtEl>
                                          <p:spTgt spid="191644"/>
                                        </p:tgtEl>
                                        <p:attrNameLst>
                                          <p:attrName>ppt_w</p:attrName>
                                        </p:attrNameLst>
                                      </p:cBhvr>
                                      <p:tavLst>
                                        <p:tav tm="0">
                                          <p:val>
                                            <p:fltVal val="0"/>
                                          </p:val>
                                        </p:tav>
                                        <p:tav tm="100000">
                                          <p:val>
                                            <p:strVal val="#ppt_w"/>
                                          </p:val>
                                        </p:tav>
                                      </p:tavLst>
                                    </p:anim>
                                    <p:anim calcmode="lin" valueType="num">
                                      <p:cBhvr>
                                        <p:cTn id="57" dur="500" fill="hold"/>
                                        <p:tgtEl>
                                          <p:spTgt spid="191644"/>
                                        </p:tgtEl>
                                        <p:attrNameLst>
                                          <p:attrName>ppt_h</p:attrName>
                                        </p:attrNameLst>
                                      </p:cBhvr>
                                      <p:tavLst>
                                        <p:tav tm="0">
                                          <p:val>
                                            <p:fltVal val="0"/>
                                          </p:val>
                                        </p:tav>
                                        <p:tav tm="100000">
                                          <p:val>
                                            <p:strVal val="#ppt_h"/>
                                          </p:val>
                                        </p:tav>
                                      </p:tavLst>
                                    </p:anim>
                                    <p:anim calcmode="lin" valueType="num">
                                      <p:cBhvr>
                                        <p:cTn id="58" dur="500" fill="hold"/>
                                        <p:tgtEl>
                                          <p:spTgt spid="191644"/>
                                        </p:tgtEl>
                                        <p:attrNameLst>
                                          <p:attrName>ppt_x</p:attrName>
                                        </p:attrNameLst>
                                      </p:cBhvr>
                                      <p:tavLst>
                                        <p:tav tm="0">
                                          <p:val>
                                            <p:fltVal val="0.5"/>
                                          </p:val>
                                        </p:tav>
                                        <p:tav tm="100000">
                                          <p:val>
                                            <p:strVal val="#ppt_x"/>
                                          </p:val>
                                        </p:tav>
                                      </p:tavLst>
                                    </p:anim>
                                    <p:anim calcmode="lin" valueType="num">
                                      <p:cBhvr>
                                        <p:cTn id="59" dur="500" fill="hold"/>
                                        <p:tgtEl>
                                          <p:spTgt spid="191644"/>
                                        </p:tgtEl>
                                        <p:attrNameLst>
                                          <p:attrName>ppt_y</p:attrName>
                                        </p:attrNameLst>
                                      </p:cBhvr>
                                      <p:tavLst>
                                        <p:tav tm="0">
                                          <p:val>
                                            <p:fltVal val="0.5"/>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528" fill="hold" grpId="0" nodeType="clickEffect">
                                  <p:stCondLst>
                                    <p:cond delay="0"/>
                                  </p:stCondLst>
                                  <p:childTnLst>
                                    <p:set>
                                      <p:cBhvr>
                                        <p:cTn id="63" dur="1" fill="hold">
                                          <p:stCondLst>
                                            <p:cond delay="0"/>
                                          </p:stCondLst>
                                        </p:cTn>
                                        <p:tgtEl>
                                          <p:spTgt spid="191643"/>
                                        </p:tgtEl>
                                        <p:attrNameLst>
                                          <p:attrName>style.visibility</p:attrName>
                                        </p:attrNameLst>
                                      </p:cBhvr>
                                      <p:to>
                                        <p:strVal val="visible"/>
                                      </p:to>
                                    </p:set>
                                    <p:anim calcmode="lin" valueType="num">
                                      <p:cBhvr>
                                        <p:cTn id="64" dur="500" fill="hold"/>
                                        <p:tgtEl>
                                          <p:spTgt spid="191643"/>
                                        </p:tgtEl>
                                        <p:attrNameLst>
                                          <p:attrName>ppt_w</p:attrName>
                                        </p:attrNameLst>
                                      </p:cBhvr>
                                      <p:tavLst>
                                        <p:tav tm="0">
                                          <p:val>
                                            <p:fltVal val="0"/>
                                          </p:val>
                                        </p:tav>
                                        <p:tav tm="100000">
                                          <p:val>
                                            <p:strVal val="#ppt_w"/>
                                          </p:val>
                                        </p:tav>
                                      </p:tavLst>
                                    </p:anim>
                                    <p:anim calcmode="lin" valueType="num">
                                      <p:cBhvr>
                                        <p:cTn id="65" dur="500" fill="hold"/>
                                        <p:tgtEl>
                                          <p:spTgt spid="191643"/>
                                        </p:tgtEl>
                                        <p:attrNameLst>
                                          <p:attrName>ppt_h</p:attrName>
                                        </p:attrNameLst>
                                      </p:cBhvr>
                                      <p:tavLst>
                                        <p:tav tm="0">
                                          <p:val>
                                            <p:fltVal val="0"/>
                                          </p:val>
                                        </p:tav>
                                        <p:tav tm="100000">
                                          <p:val>
                                            <p:strVal val="#ppt_h"/>
                                          </p:val>
                                        </p:tav>
                                      </p:tavLst>
                                    </p:anim>
                                    <p:anim calcmode="lin" valueType="num">
                                      <p:cBhvr>
                                        <p:cTn id="66" dur="500" fill="hold"/>
                                        <p:tgtEl>
                                          <p:spTgt spid="191643"/>
                                        </p:tgtEl>
                                        <p:attrNameLst>
                                          <p:attrName>ppt_x</p:attrName>
                                        </p:attrNameLst>
                                      </p:cBhvr>
                                      <p:tavLst>
                                        <p:tav tm="0">
                                          <p:val>
                                            <p:fltVal val="0.5"/>
                                          </p:val>
                                        </p:tav>
                                        <p:tav tm="100000">
                                          <p:val>
                                            <p:strVal val="#ppt_x"/>
                                          </p:val>
                                        </p:tav>
                                      </p:tavLst>
                                    </p:anim>
                                    <p:anim calcmode="lin" valueType="num">
                                      <p:cBhvr>
                                        <p:cTn id="67" dur="500" fill="hold"/>
                                        <p:tgtEl>
                                          <p:spTgt spid="191643"/>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91642"/>
                                        </p:tgtEl>
                                        <p:attrNameLst>
                                          <p:attrName>style.visibility</p:attrName>
                                        </p:attrNameLst>
                                      </p:cBhvr>
                                      <p:to>
                                        <p:strVal val="visible"/>
                                      </p:to>
                                    </p:set>
                                    <p:anim calcmode="lin" valueType="num">
                                      <p:cBhvr>
                                        <p:cTn id="72" dur="500" fill="hold"/>
                                        <p:tgtEl>
                                          <p:spTgt spid="191642"/>
                                        </p:tgtEl>
                                        <p:attrNameLst>
                                          <p:attrName>ppt_w</p:attrName>
                                        </p:attrNameLst>
                                      </p:cBhvr>
                                      <p:tavLst>
                                        <p:tav tm="0">
                                          <p:val>
                                            <p:fltVal val="0"/>
                                          </p:val>
                                        </p:tav>
                                        <p:tav tm="100000">
                                          <p:val>
                                            <p:strVal val="#ppt_w"/>
                                          </p:val>
                                        </p:tav>
                                      </p:tavLst>
                                    </p:anim>
                                    <p:anim calcmode="lin" valueType="num">
                                      <p:cBhvr>
                                        <p:cTn id="73" dur="500" fill="hold"/>
                                        <p:tgtEl>
                                          <p:spTgt spid="191642"/>
                                        </p:tgtEl>
                                        <p:attrNameLst>
                                          <p:attrName>ppt_h</p:attrName>
                                        </p:attrNameLst>
                                      </p:cBhvr>
                                      <p:tavLst>
                                        <p:tav tm="0">
                                          <p:val>
                                            <p:fltVal val="0"/>
                                          </p:val>
                                        </p:tav>
                                        <p:tav tm="100000">
                                          <p:val>
                                            <p:strVal val="#ppt_h"/>
                                          </p:val>
                                        </p:tav>
                                      </p:tavLst>
                                    </p:anim>
                                    <p:anim calcmode="lin" valueType="num">
                                      <p:cBhvr>
                                        <p:cTn id="74" dur="500" fill="hold"/>
                                        <p:tgtEl>
                                          <p:spTgt spid="191642"/>
                                        </p:tgtEl>
                                        <p:attrNameLst>
                                          <p:attrName>ppt_x</p:attrName>
                                        </p:attrNameLst>
                                      </p:cBhvr>
                                      <p:tavLst>
                                        <p:tav tm="0">
                                          <p:val>
                                            <p:fltVal val="0.5"/>
                                          </p:val>
                                        </p:tav>
                                        <p:tav tm="100000">
                                          <p:val>
                                            <p:strVal val="#ppt_x"/>
                                          </p:val>
                                        </p:tav>
                                      </p:tavLst>
                                    </p:anim>
                                    <p:anim calcmode="lin" valueType="num">
                                      <p:cBhvr>
                                        <p:cTn id="75" dur="500" fill="hold"/>
                                        <p:tgtEl>
                                          <p:spTgt spid="191642"/>
                                        </p:tgtEl>
                                        <p:attrNameLst>
                                          <p:attrName>ppt_y</p:attrName>
                                        </p:attrNameLst>
                                      </p:cBhvr>
                                      <p:tavLst>
                                        <p:tav tm="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grpId="0" nodeType="clickEffect">
                                  <p:stCondLst>
                                    <p:cond delay="0"/>
                                  </p:stCondLst>
                                  <p:childTnLst>
                                    <p:set>
                                      <p:cBhvr>
                                        <p:cTn id="79" dur="1" fill="hold">
                                          <p:stCondLst>
                                            <p:cond delay="0"/>
                                          </p:stCondLst>
                                        </p:cTn>
                                        <p:tgtEl>
                                          <p:spTgt spid="191639"/>
                                        </p:tgtEl>
                                        <p:attrNameLst>
                                          <p:attrName>style.visibility</p:attrName>
                                        </p:attrNameLst>
                                      </p:cBhvr>
                                      <p:to>
                                        <p:strVal val="visible"/>
                                      </p:to>
                                    </p:set>
                                    <p:anim calcmode="lin" valueType="num">
                                      <p:cBhvr>
                                        <p:cTn id="80" dur="500" fill="hold"/>
                                        <p:tgtEl>
                                          <p:spTgt spid="191639"/>
                                        </p:tgtEl>
                                        <p:attrNameLst>
                                          <p:attrName>ppt_w</p:attrName>
                                        </p:attrNameLst>
                                      </p:cBhvr>
                                      <p:tavLst>
                                        <p:tav tm="0">
                                          <p:val>
                                            <p:fltVal val="0"/>
                                          </p:val>
                                        </p:tav>
                                        <p:tav tm="100000">
                                          <p:val>
                                            <p:strVal val="#ppt_w"/>
                                          </p:val>
                                        </p:tav>
                                      </p:tavLst>
                                    </p:anim>
                                    <p:anim calcmode="lin" valueType="num">
                                      <p:cBhvr>
                                        <p:cTn id="81" dur="500" fill="hold"/>
                                        <p:tgtEl>
                                          <p:spTgt spid="191639"/>
                                        </p:tgtEl>
                                        <p:attrNameLst>
                                          <p:attrName>ppt_h</p:attrName>
                                        </p:attrNameLst>
                                      </p:cBhvr>
                                      <p:tavLst>
                                        <p:tav tm="0">
                                          <p:val>
                                            <p:fltVal val="0"/>
                                          </p:val>
                                        </p:tav>
                                        <p:tav tm="100000">
                                          <p:val>
                                            <p:strVal val="#ppt_h"/>
                                          </p:val>
                                        </p:tav>
                                      </p:tavLst>
                                    </p:anim>
                                    <p:anim calcmode="lin" valueType="num">
                                      <p:cBhvr>
                                        <p:cTn id="82" dur="500" fill="hold"/>
                                        <p:tgtEl>
                                          <p:spTgt spid="191639"/>
                                        </p:tgtEl>
                                        <p:attrNameLst>
                                          <p:attrName>ppt_x</p:attrName>
                                        </p:attrNameLst>
                                      </p:cBhvr>
                                      <p:tavLst>
                                        <p:tav tm="0">
                                          <p:val>
                                            <p:fltVal val="0.5"/>
                                          </p:val>
                                        </p:tav>
                                        <p:tav tm="100000">
                                          <p:val>
                                            <p:strVal val="#ppt_x"/>
                                          </p:val>
                                        </p:tav>
                                      </p:tavLst>
                                    </p:anim>
                                    <p:anim calcmode="lin" valueType="num">
                                      <p:cBhvr>
                                        <p:cTn id="83" dur="500" fill="hold"/>
                                        <p:tgtEl>
                                          <p:spTgt spid="191639"/>
                                        </p:tgtEl>
                                        <p:attrNameLst>
                                          <p:attrName>ppt_y</p:attrName>
                                        </p:attrNameLst>
                                      </p:cBhvr>
                                      <p:tavLst>
                                        <p:tav tm="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grpId="0" nodeType="clickEffect">
                                  <p:stCondLst>
                                    <p:cond delay="0"/>
                                  </p:stCondLst>
                                  <p:childTnLst>
                                    <p:set>
                                      <p:cBhvr>
                                        <p:cTn id="87" dur="1" fill="hold">
                                          <p:stCondLst>
                                            <p:cond delay="0"/>
                                          </p:stCondLst>
                                        </p:cTn>
                                        <p:tgtEl>
                                          <p:spTgt spid="191638"/>
                                        </p:tgtEl>
                                        <p:attrNameLst>
                                          <p:attrName>style.visibility</p:attrName>
                                        </p:attrNameLst>
                                      </p:cBhvr>
                                      <p:to>
                                        <p:strVal val="visible"/>
                                      </p:to>
                                    </p:set>
                                    <p:anim calcmode="lin" valueType="num">
                                      <p:cBhvr>
                                        <p:cTn id="88" dur="500" fill="hold"/>
                                        <p:tgtEl>
                                          <p:spTgt spid="191638"/>
                                        </p:tgtEl>
                                        <p:attrNameLst>
                                          <p:attrName>ppt_w</p:attrName>
                                        </p:attrNameLst>
                                      </p:cBhvr>
                                      <p:tavLst>
                                        <p:tav tm="0">
                                          <p:val>
                                            <p:fltVal val="0"/>
                                          </p:val>
                                        </p:tav>
                                        <p:tav tm="100000">
                                          <p:val>
                                            <p:strVal val="#ppt_w"/>
                                          </p:val>
                                        </p:tav>
                                      </p:tavLst>
                                    </p:anim>
                                    <p:anim calcmode="lin" valueType="num">
                                      <p:cBhvr>
                                        <p:cTn id="89" dur="500" fill="hold"/>
                                        <p:tgtEl>
                                          <p:spTgt spid="191638"/>
                                        </p:tgtEl>
                                        <p:attrNameLst>
                                          <p:attrName>ppt_h</p:attrName>
                                        </p:attrNameLst>
                                      </p:cBhvr>
                                      <p:tavLst>
                                        <p:tav tm="0">
                                          <p:val>
                                            <p:fltVal val="0"/>
                                          </p:val>
                                        </p:tav>
                                        <p:tav tm="100000">
                                          <p:val>
                                            <p:strVal val="#ppt_h"/>
                                          </p:val>
                                        </p:tav>
                                      </p:tavLst>
                                    </p:anim>
                                    <p:anim calcmode="lin" valueType="num">
                                      <p:cBhvr>
                                        <p:cTn id="90" dur="500" fill="hold"/>
                                        <p:tgtEl>
                                          <p:spTgt spid="191638"/>
                                        </p:tgtEl>
                                        <p:attrNameLst>
                                          <p:attrName>ppt_x</p:attrName>
                                        </p:attrNameLst>
                                      </p:cBhvr>
                                      <p:tavLst>
                                        <p:tav tm="0">
                                          <p:val>
                                            <p:fltVal val="0.5"/>
                                          </p:val>
                                        </p:tav>
                                        <p:tav tm="100000">
                                          <p:val>
                                            <p:strVal val="#ppt_x"/>
                                          </p:val>
                                        </p:tav>
                                      </p:tavLst>
                                    </p:anim>
                                    <p:anim calcmode="lin" valueType="num">
                                      <p:cBhvr>
                                        <p:cTn id="91" dur="500" fill="hold"/>
                                        <p:tgtEl>
                                          <p:spTgt spid="191638"/>
                                        </p:tgtEl>
                                        <p:attrNameLst>
                                          <p:attrName>ppt_y</p:attrName>
                                        </p:attrNameLst>
                                      </p:cBhvr>
                                      <p:tavLst>
                                        <p:tav tm="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grpId="0" nodeType="clickEffect">
                                  <p:stCondLst>
                                    <p:cond delay="0"/>
                                  </p:stCondLst>
                                  <p:childTnLst>
                                    <p:set>
                                      <p:cBhvr>
                                        <p:cTn id="95" dur="1" fill="hold">
                                          <p:stCondLst>
                                            <p:cond delay="0"/>
                                          </p:stCondLst>
                                        </p:cTn>
                                        <p:tgtEl>
                                          <p:spTgt spid="191641"/>
                                        </p:tgtEl>
                                        <p:attrNameLst>
                                          <p:attrName>style.visibility</p:attrName>
                                        </p:attrNameLst>
                                      </p:cBhvr>
                                      <p:to>
                                        <p:strVal val="visible"/>
                                      </p:to>
                                    </p:set>
                                    <p:anim calcmode="lin" valueType="num">
                                      <p:cBhvr>
                                        <p:cTn id="96" dur="500" fill="hold"/>
                                        <p:tgtEl>
                                          <p:spTgt spid="191641"/>
                                        </p:tgtEl>
                                        <p:attrNameLst>
                                          <p:attrName>ppt_w</p:attrName>
                                        </p:attrNameLst>
                                      </p:cBhvr>
                                      <p:tavLst>
                                        <p:tav tm="0">
                                          <p:val>
                                            <p:fltVal val="0"/>
                                          </p:val>
                                        </p:tav>
                                        <p:tav tm="100000">
                                          <p:val>
                                            <p:strVal val="#ppt_w"/>
                                          </p:val>
                                        </p:tav>
                                      </p:tavLst>
                                    </p:anim>
                                    <p:anim calcmode="lin" valueType="num">
                                      <p:cBhvr>
                                        <p:cTn id="97" dur="500" fill="hold"/>
                                        <p:tgtEl>
                                          <p:spTgt spid="191641"/>
                                        </p:tgtEl>
                                        <p:attrNameLst>
                                          <p:attrName>ppt_h</p:attrName>
                                        </p:attrNameLst>
                                      </p:cBhvr>
                                      <p:tavLst>
                                        <p:tav tm="0">
                                          <p:val>
                                            <p:fltVal val="0"/>
                                          </p:val>
                                        </p:tav>
                                        <p:tav tm="100000">
                                          <p:val>
                                            <p:strVal val="#ppt_h"/>
                                          </p:val>
                                        </p:tav>
                                      </p:tavLst>
                                    </p:anim>
                                    <p:anim calcmode="lin" valueType="num">
                                      <p:cBhvr>
                                        <p:cTn id="98" dur="500" fill="hold"/>
                                        <p:tgtEl>
                                          <p:spTgt spid="191641"/>
                                        </p:tgtEl>
                                        <p:attrNameLst>
                                          <p:attrName>ppt_x</p:attrName>
                                        </p:attrNameLst>
                                      </p:cBhvr>
                                      <p:tavLst>
                                        <p:tav tm="0">
                                          <p:val>
                                            <p:fltVal val="0.5"/>
                                          </p:val>
                                        </p:tav>
                                        <p:tav tm="100000">
                                          <p:val>
                                            <p:strVal val="#ppt_x"/>
                                          </p:val>
                                        </p:tav>
                                      </p:tavLst>
                                    </p:anim>
                                    <p:anim calcmode="lin" valueType="num">
                                      <p:cBhvr>
                                        <p:cTn id="99" dur="500" fill="hold"/>
                                        <p:tgtEl>
                                          <p:spTgt spid="191641"/>
                                        </p:tgtEl>
                                        <p:attrNameLst>
                                          <p:attrName>ppt_y</p:attrName>
                                        </p:attrNameLst>
                                      </p:cBhvr>
                                      <p:tavLst>
                                        <p:tav tm="0">
                                          <p:val>
                                            <p:fltVal val="0.5"/>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528" fill="hold" grpId="0" nodeType="clickEffect">
                                  <p:stCondLst>
                                    <p:cond delay="0"/>
                                  </p:stCondLst>
                                  <p:childTnLst>
                                    <p:set>
                                      <p:cBhvr>
                                        <p:cTn id="103" dur="1" fill="hold">
                                          <p:stCondLst>
                                            <p:cond delay="0"/>
                                          </p:stCondLst>
                                        </p:cTn>
                                        <p:tgtEl>
                                          <p:spTgt spid="191628"/>
                                        </p:tgtEl>
                                        <p:attrNameLst>
                                          <p:attrName>style.visibility</p:attrName>
                                        </p:attrNameLst>
                                      </p:cBhvr>
                                      <p:to>
                                        <p:strVal val="visible"/>
                                      </p:to>
                                    </p:set>
                                    <p:anim calcmode="lin" valueType="num">
                                      <p:cBhvr>
                                        <p:cTn id="104" dur="500" fill="hold"/>
                                        <p:tgtEl>
                                          <p:spTgt spid="191628"/>
                                        </p:tgtEl>
                                        <p:attrNameLst>
                                          <p:attrName>ppt_w</p:attrName>
                                        </p:attrNameLst>
                                      </p:cBhvr>
                                      <p:tavLst>
                                        <p:tav tm="0">
                                          <p:val>
                                            <p:fltVal val="0"/>
                                          </p:val>
                                        </p:tav>
                                        <p:tav tm="100000">
                                          <p:val>
                                            <p:strVal val="#ppt_w"/>
                                          </p:val>
                                        </p:tav>
                                      </p:tavLst>
                                    </p:anim>
                                    <p:anim calcmode="lin" valueType="num">
                                      <p:cBhvr>
                                        <p:cTn id="105" dur="500" fill="hold"/>
                                        <p:tgtEl>
                                          <p:spTgt spid="191628"/>
                                        </p:tgtEl>
                                        <p:attrNameLst>
                                          <p:attrName>ppt_h</p:attrName>
                                        </p:attrNameLst>
                                      </p:cBhvr>
                                      <p:tavLst>
                                        <p:tav tm="0">
                                          <p:val>
                                            <p:fltVal val="0"/>
                                          </p:val>
                                        </p:tav>
                                        <p:tav tm="100000">
                                          <p:val>
                                            <p:strVal val="#ppt_h"/>
                                          </p:val>
                                        </p:tav>
                                      </p:tavLst>
                                    </p:anim>
                                    <p:anim calcmode="lin" valueType="num">
                                      <p:cBhvr>
                                        <p:cTn id="106" dur="500" fill="hold"/>
                                        <p:tgtEl>
                                          <p:spTgt spid="191628"/>
                                        </p:tgtEl>
                                        <p:attrNameLst>
                                          <p:attrName>ppt_x</p:attrName>
                                        </p:attrNameLst>
                                      </p:cBhvr>
                                      <p:tavLst>
                                        <p:tav tm="0">
                                          <p:val>
                                            <p:fltVal val="0.5"/>
                                          </p:val>
                                        </p:tav>
                                        <p:tav tm="100000">
                                          <p:val>
                                            <p:strVal val="#ppt_x"/>
                                          </p:val>
                                        </p:tav>
                                      </p:tavLst>
                                    </p:anim>
                                    <p:anim calcmode="lin" valueType="num">
                                      <p:cBhvr>
                                        <p:cTn id="107" dur="500" fill="hold"/>
                                        <p:tgtEl>
                                          <p:spTgt spid="191628"/>
                                        </p:tgtEl>
                                        <p:attrNameLst>
                                          <p:attrName>ppt_y</p:attrName>
                                        </p:attrNameLst>
                                      </p:cBhvr>
                                      <p:tavLst>
                                        <p:tav tm="0">
                                          <p:val>
                                            <p:fltVal val="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528" fill="hold" grpId="0" nodeType="clickEffect">
                                  <p:stCondLst>
                                    <p:cond delay="0"/>
                                  </p:stCondLst>
                                  <p:childTnLst>
                                    <p:set>
                                      <p:cBhvr>
                                        <p:cTn id="111" dur="1" fill="hold">
                                          <p:stCondLst>
                                            <p:cond delay="0"/>
                                          </p:stCondLst>
                                        </p:cTn>
                                        <p:tgtEl>
                                          <p:spTgt spid="191627"/>
                                        </p:tgtEl>
                                        <p:attrNameLst>
                                          <p:attrName>style.visibility</p:attrName>
                                        </p:attrNameLst>
                                      </p:cBhvr>
                                      <p:to>
                                        <p:strVal val="visible"/>
                                      </p:to>
                                    </p:set>
                                    <p:anim calcmode="lin" valueType="num">
                                      <p:cBhvr>
                                        <p:cTn id="112" dur="500" fill="hold"/>
                                        <p:tgtEl>
                                          <p:spTgt spid="191627"/>
                                        </p:tgtEl>
                                        <p:attrNameLst>
                                          <p:attrName>ppt_w</p:attrName>
                                        </p:attrNameLst>
                                      </p:cBhvr>
                                      <p:tavLst>
                                        <p:tav tm="0">
                                          <p:val>
                                            <p:fltVal val="0"/>
                                          </p:val>
                                        </p:tav>
                                        <p:tav tm="100000">
                                          <p:val>
                                            <p:strVal val="#ppt_w"/>
                                          </p:val>
                                        </p:tav>
                                      </p:tavLst>
                                    </p:anim>
                                    <p:anim calcmode="lin" valueType="num">
                                      <p:cBhvr>
                                        <p:cTn id="113" dur="500" fill="hold"/>
                                        <p:tgtEl>
                                          <p:spTgt spid="191627"/>
                                        </p:tgtEl>
                                        <p:attrNameLst>
                                          <p:attrName>ppt_h</p:attrName>
                                        </p:attrNameLst>
                                      </p:cBhvr>
                                      <p:tavLst>
                                        <p:tav tm="0">
                                          <p:val>
                                            <p:fltVal val="0"/>
                                          </p:val>
                                        </p:tav>
                                        <p:tav tm="100000">
                                          <p:val>
                                            <p:strVal val="#ppt_h"/>
                                          </p:val>
                                        </p:tav>
                                      </p:tavLst>
                                    </p:anim>
                                    <p:anim calcmode="lin" valueType="num">
                                      <p:cBhvr>
                                        <p:cTn id="114" dur="500" fill="hold"/>
                                        <p:tgtEl>
                                          <p:spTgt spid="191627"/>
                                        </p:tgtEl>
                                        <p:attrNameLst>
                                          <p:attrName>ppt_x</p:attrName>
                                        </p:attrNameLst>
                                      </p:cBhvr>
                                      <p:tavLst>
                                        <p:tav tm="0">
                                          <p:val>
                                            <p:fltVal val="0.5"/>
                                          </p:val>
                                        </p:tav>
                                        <p:tav tm="100000">
                                          <p:val>
                                            <p:strVal val="#ppt_x"/>
                                          </p:val>
                                        </p:tav>
                                      </p:tavLst>
                                    </p:anim>
                                    <p:anim calcmode="lin" valueType="num">
                                      <p:cBhvr>
                                        <p:cTn id="115" dur="500" fill="hold"/>
                                        <p:tgtEl>
                                          <p:spTgt spid="191627"/>
                                        </p:tgtEl>
                                        <p:attrNameLst>
                                          <p:attrName>ppt_y</p:attrName>
                                        </p:attrNameLst>
                                      </p:cBhvr>
                                      <p:tavLst>
                                        <p:tav tm="0">
                                          <p:val>
                                            <p:fltVal val="0.5"/>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1645"/>
                                        </p:tgtEl>
                                        <p:attrNameLst>
                                          <p:attrName>style.visibility</p:attrName>
                                        </p:attrNameLst>
                                      </p:cBhvr>
                                      <p:to>
                                        <p:strVal val="visible"/>
                                      </p:to>
                                    </p:set>
                                    <p:animEffect transition="in" filter="fade">
                                      <p:cBhvr>
                                        <p:cTn id="120" dur="500"/>
                                        <p:tgtEl>
                                          <p:spTgt spid="191645"/>
                                        </p:tgtEl>
                                      </p:cBhvr>
                                    </p:animEffect>
                                  </p:childTnLst>
                                </p:cTn>
                              </p:par>
                            </p:childTnLst>
                          </p:cTn>
                        </p:par>
                        <p:par>
                          <p:cTn id="121" fill="hold" nodeType="afterGroup">
                            <p:stCondLst>
                              <p:cond delay="500"/>
                            </p:stCondLst>
                            <p:childTnLst>
                              <p:par>
                                <p:cTn id="122" presetID="10" presetClass="entr" presetSubtype="0" fill="hold" grpId="2" nodeType="afterEffect">
                                  <p:stCondLst>
                                    <p:cond delay="0"/>
                                  </p:stCondLst>
                                  <p:childTnLst>
                                    <p:set>
                                      <p:cBhvr>
                                        <p:cTn id="123" dur="1" fill="hold">
                                          <p:stCondLst>
                                            <p:cond delay="0"/>
                                          </p:stCondLst>
                                        </p:cTn>
                                        <p:tgtEl>
                                          <p:spTgt spid="191631"/>
                                        </p:tgtEl>
                                        <p:attrNameLst>
                                          <p:attrName>style.visibility</p:attrName>
                                        </p:attrNameLst>
                                      </p:cBhvr>
                                      <p:to>
                                        <p:strVal val="visible"/>
                                      </p:to>
                                    </p:set>
                                    <p:animEffect transition="in" filter="fade">
                                      <p:cBhvr>
                                        <p:cTn id="124"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34" grpId="0" animBg="1"/>
      <p:bldP spid="191618" grpId="0" autoUpdateAnimBg="0"/>
      <p:bldP spid="191627" grpId="0" autoUpdateAnimBg="0"/>
      <p:bldP spid="191628" grpId="0" autoUpdateAnimBg="0"/>
      <p:bldP spid="191513" grpId="0" autoUpdateAnimBg="0"/>
      <p:bldP spid="191635" grpId="0" autoUpdateAnimBg="0"/>
      <p:bldP spid="191636" grpId="0" autoUpdateAnimBg="0"/>
      <p:bldP spid="191637" grpId="0" autoUpdateAnimBg="0"/>
      <p:bldP spid="191638" grpId="0" autoUpdateAnimBg="0"/>
      <p:bldP spid="191639" grpId="0" autoUpdateAnimBg="0"/>
      <p:bldP spid="191640" grpId="0" autoUpdateAnimBg="0"/>
      <p:bldP spid="191641" grpId="0" autoUpdateAnimBg="0"/>
      <p:bldP spid="191642" grpId="0" autoUpdateAnimBg="0"/>
      <p:bldP spid="191643" grpId="0" autoUpdateAnimBg="0"/>
      <p:bldP spid="191644" grpId="0" autoUpdateAnimBg="0"/>
      <p:bldP spid="191645" grpId="0" animBg="1"/>
      <p:bldP spid="191631" grpId="2"/>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a:ln>
              <a:noFill/>
            </a:ln>
            <a:solidFill>
              <a:srgbClr val="FFA27C"/>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a:ln>
              <a:noFill/>
            </a:ln>
            <a:solidFill>
              <a:srgbClr val="FFA27C"/>
            </a:solidFill>
            <a:effectLst/>
            <a:latin typeface="Arial"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4633</TotalTime>
  <Pages>43</Pages>
  <Words>2576</Words>
  <Application>Microsoft Office PowerPoint</Application>
  <PresentationFormat>On-screen Show (4:3)</PresentationFormat>
  <Paragraphs>808</Paragraphs>
  <Slides>79</Slides>
  <Notes>28</Notes>
  <HiddenSlides>0</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3</vt:i4>
      </vt:variant>
      <vt:variant>
        <vt:lpstr>Slide Titles</vt:lpstr>
      </vt:variant>
      <vt:variant>
        <vt:i4>79</vt:i4>
      </vt:variant>
    </vt:vector>
  </HeadingPairs>
  <TitlesOfParts>
    <vt:vector size="101" baseType="lpstr">
      <vt:lpstr>굴림</vt:lpstr>
      <vt:lpstr>ＭＳ Ｐゴシック</vt:lpstr>
      <vt:lpstr>Arial</vt:lpstr>
      <vt:lpstr>Arial Black</vt:lpstr>
      <vt:lpstr>Brush Script MT</vt:lpstr>
      <vt:lpstr>Comic Sans MS</vt:lpstr>
      <vt:lpstr>Helvetica</vt:lpstr>
      <vt:lpstr>Impact</vt:lpstr>
      <vt:lpstr>Ligurino</vt:lpstr>
      <vt:lpstr>Lucida Handwriting</vt:lpstr>
      <vt:lpstr>Monotype Sorts</vt:lpstr>
      <vt:lpstr>Papyrus</vt:lpstr>
      <vt:lpstr>Times</vt:lpstr>
      <vt:lpstr>Times New Roman</vt:lpstr>
      <vt:lpstr>Webdings</vt:lpstr>
      <vt:lpstr>Wingdings</vt:lpstr>
      <vt:lpstr>untitled 1</vt:lpstr>
      <vt:lpstr>1_untitled 1</vt:lpstr>
      <vt:lpstr>Orbit</vt:lpstr>
      <vt:lpstr>Microsoft ClipArt Gallery</vt:lpstr>
      <vt:lpstr>MS_ClipArt_Gallery</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“Nizhii Bible File” Hruprakocho</vt:lpstr>
      <vt:lpstr>PowerPoint Presentation</vt:lpstr>
      <vt:lpstr>5 Motsii Chiipe:</vt:lpstr>
      <vt:lpstr>5 Motsii Chiipe:</vt:lpstr>
      <vt:lpstr>5 Motsii Chiipe:</vt:lpstr>
      <vt:lpstr> OMEI 4 SII:</vt:lpstr>
      <vt:lpstr>PowerPoint Presentation</vt:lpstr>
      <vt:lpstr> OMEI 4 SII:</vt:lpstr>
      <vt:lpstr>PowerPoint Presentation</vt:lpstr>
      <vt:lpstr>5 Motsii Chiipe:</vt:lpstr>
      <vt:lpstr>PowerPoint Presentation</vt:lpstr>
      <vt:lpstr>     3  SOCIETY KHRU SII:</vt:lpstr>
      <vt:lpstr>  CHIIJIIPHE KOSO  ABRAHAM  JOSEPH  MOSES  JOSHUA  AMAZHI CHILU  MOVU CHILU  CHIILI KOSO CHIILU </vt:lpstr>
      <vt:lpstr>PowerPoint Presentation</vt:lpstr>
      <vt:lpstr>  CHIIJIIPHE KOSO 4  OMEi 3  SOCIETY MAKRA KOBU JISU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Bible…Basically link at BibleStudyDownloads.org</vt:lpstr>
      <vt:lpstr>PowerPoint Presentation</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keywords/>
  <dc:description/>
  <cp:lastModifiedBy>Botros Salah</cp:lastModifiedBy>
  <cp:revision>203</cp:revision>
  <cp:lastPrinted>2003-03-25T20:32:03Z</cp:lastPrinted>
  <dcterms:created xsi:type="dcterms:W3CDTF">2003-04-22T14:39:17Z</dcterms:created>
  <dcterms:modified xsi:type="dcterms:W3CDTF">2024-11-14T07:40:01Z</dcterms:modified>
</cp:coreProperties>
</file>