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6.xml" ContentType="application/vnd.openxmlformats-officedocument.theme+xml"/>
  <Override PartName="/ppt/slideLayouts/slideLayout147.xml" ContentType="application/vnd.openxmlformats-officedocument.presentationml.slideLayout+xml"/>
  <Override PartName="/ppt/theme/theme17.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8.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698" r:id="rId5"/>
    <p:sldMasterId id="2147483710" r:id="rId6"/>
    <p:sldMasterId id="2147483722" r:id="rId7"/>
    <p:sldMasterId id="2147483734" r:id="rId8"/>
    <p:sldMasterId id="2147483746" r:id="rId9"/>
    <p:sldMasterId id="2147483758" r:id="rId10"/>
    <p:sldMasterId id="2147483770" r:id="rId11"/>
    <p:sldMasterId id="2147483782" r:id="rId12"/>
    <p:sldMasterId id="2147483796" r:id="rId13"/>
    <p:sldMasterId id="2147483798" r:id="rId14"/>
    <p:sldMasterId id="2147483810" r:id="rId15"/>
    <p:sldMasterId id="2147483812" r:id="rId16"/>
    <p:sldMasterId id="2147483824" r:id="rId17"/>
    <p:sldMasterId id="2147483826" r:id="rId18"/>
    <p:sldMasterId id="2147483850" r:id="rId19"/>
  </p:sldMasterIdLst>
  <p:notesMasterIdLst>
    <p:notesMasterId r:id="rId41"/>
  </p:notesMasterIdLst>
  <p:sldIdLst>
    <p:sldId id="257" r:id="rId20"/>
    <p:sldId id="258" r:id="rId21"/>
    <p:sldId id="259" r:id="rId22"/>
    <p:sldId id="260" r:id="rId23"/>
    <p:sldId id="261" r:id="rId24"/>
    <p:sldId id="262" r:id="rId25"/>
    <p:sldId id="263" r:id="rId26"/>
    <p:sldId id="264" r:id="rId27"/>
    <p:sldId id="265" r:id="rId28"/>
    <p:sldId id="266" r:id="rId29"/>
    <p:sldId id="267" r:id="rId30"/>
    <p:sldId id="268" r:id="rId31"/>
    <p:sldId id="277" r:id="rId32"/>
    <p:sldId id="270" r:id="rId33"/>
    <p:sldId id="271" r:id="rId34"/>
    <p:sldId id="272" r:id="rId35"/>
    <p:sldId id="273" r:id="rId36"/>
    <p:sldId id="274" r:id="rId37"/>
    <p:sldId id="275" r:id="rId38"/>
    <p:sldId id="278" r:id="rId39"/>
    <p:sldId id="27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73931"/>
  </p:normalViewPr>
  <p:slideViewPr>
    <p:cSldViewPr snapToGrid="0" snapToObjects="1">
      <p:cViewPr>
        <p:scale>
          <a:sx n="87" d="100"/>
          <a:sy n="87" d="100"/>
        </p:scale>
        <p:origin x="2576" y="60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0" Type="http://schemas.openxmlformats.org/officeDocument/2006/relationships/slide" Target="slides/slide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EA48C-65C8-0440-A7C8-E1E36C80215A}" type="datetimeFigureOut">
              <a:rPr lang="en-US" smtClean="0"/>
              <a:t>2/12/25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9FFFE-2179-734B-A8BF-10CF4257AA80}" type="slidenum">
              <a:rPr lang="en-US" smtClean="0"/>
              <a:t>‹#›</a:t>
            </a:fld>
            <a:endParaRPr lang="en-US"/>
          </a:p>
        </p:txBody>
      </p:sp>
    </p:spTree>
    <p:extLst>
      <p:ext uri="{BB962C8B-B14F-4D97-AF65-F5344CB8AC3E}">
        <p14:creationId xmlns:p14="http://schemas.microsoft.com/office/powerpoint/2010/main" val="1266774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B3233B-EF63-4F4B-9348-79802D2926DE}" type="slidenum">
              <a:rPr lang="en-US" sz="1200">
                <a:solidFill>
                  <a:prstClr val="black"/>
                </a:solidFill>
              </a:rPr>
              <a:pPr/>
              <a:t>1</a:t>
            </a:fld>
            <a:endParaRPr lang="en-US" sz="1200">
              <a:solidFill>
                <a:prstClr val="black"/>
              </a:solidFill>
            </a:endParaRPr>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Turn to page 29 in the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BD74F1-318D-8C4A-AF99-D87B0B62CFBA}" type="slidenum">
              <a:rPr lang="en-US" sz="1200">
                <a:solidFill>
                  <a:prstClr val="black"/>
                </a:solidFill>
              </a:rPr>
              <a:pPr/>
              <a:t>11</a:t>
            </a:fld>
            <a:endParaRPr lang="en-US" sz="1200">
              <a:solidFill>
                <a:prstClr val="black"/>
              </a:solidFill>
            </a:endParaRPr>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0E44AC-19C5-A344-A660-209A7286541D}" type="slidenum">
              <a:rPr lang="en-US" sz="1200">
                <a:solidFill>
                  <a:prstClr val="black"/>
                </a:solidFill>
              </a:rPr>
              <a:pPr/>
              <a:t>12</a:t>
            </a:fld>
            <a:endParaRPr lang="en-US" sz="1200">
              <a:solidFill>
                <a:prstClr val="black"/>
              </a:solidFill>
            </a:endParaRPr>
          </a:p>
        </p:txBody>
      </p:sp>
      <p:sp>
        <p:nvSpPr>
          <p:cNvPr id="116738" name="Rectangle 2"/>
          <p:cNvSpPr>
            <a:spLocks noGrp="1" noRot="1" noChangeAspect="1" noChangeArrowheads="1"/>
          </p:cNvSpPr>
          <p:nvPr>
            <p:ph type="sldImg"/>
          </p:nvPr>
        </p:nvSpPr>
        <p:spPr>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933684-0F3A-FC46-BA1A-04D7DA5D0AF4}" type="slidenum">
              <a:rPr lang="en-US" sz="1200">
                <a:solidFill>
                  <a:prstClr val="black"/>
                </a:solidFill>
              </a:rPr>
              <a:pPr/>
              <a:t>13</a:t>
            </a:fld>
            <a:endParaRPr lang="en-US" sz="1200">
              <a:solidFill>
                <a:prstClr val="black"/>
              </a:solidFill>
            </a:endParaRPr>
          </a:p>
        </p:txBody>
      </p:sp>
      <p:sp>
        <p:nvSpPr>
          <p:cNvPr id="101378" name="Rectangle 2"/>
          <p:cNvSpPr>
            <a:spLocks noGrp="1" noRot="1" noChangeAspect="1" noChangeArrowheads="1"/>
          </p:cNvSpPr>
          <p:nvPr>
            <p:ph type="sldImg"/>
          </p:nvPr>
        </p:nvSpPr>
        <p:spPr>
          <a:xfrm>
            <a:off x="1150938" y="692150"/>
            <a:ext cx="4556125"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r>
              <a:rPr lang="en-US" sz="2400" dirty="0">
                <a:latin typeface="Arial" charset="0"/>
                <a:ea typeface="ＭＳ Ｐゴシック" charset="0"/>
                <a:cs typeface="ＭＳ Ｐゴシック" charset="0"/>
              </a:rPr>
              <a:t>07.04; 07.13; 29.01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6AA85F-6A48-1348-B88F-BF63DBF4A112}" type="slidenum">
              <a:rPr lang="en-US" sz="1200">
                <a:solidFill>
                  <a:srgbClr val="000000"/>
                </a:solidFill>
              </a:rPr>
              <a:pPr/>
              <a:t>14</a:t>
            </a:fld>
            <a:endParaRPr lang="en-US" sz="1200">
              <a:solidFill>
                <a:srgbClr val="000000"/>
              </a:solidFill>
            </a:endParaRPr>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55AA77-2D89-E046-9499-3720ECCF0274}" type="slidenum">
              <a:rPr lang="en-US" sz="1200">
                <a:solidFill>
                  <a:srgbClr val="000000"/>
                </a:solidFill>
              </a:rPr>
              <a:pPr/>
              <a:t>16</a:t>
            </a:fld>
            <a:endParaRPr lang="en-US" sz="1200">
              <a:solidFill>
                <a:srgbClr val="000000"/>
              </a:solidFill>
            </a:endParaRPr>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Fill in your bulletin outline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1304D5-B582-2147-8760-413597206E57}" type="slidenum">
              <a:rPr lang="en-US" sz="1200">
                <a:solidFill>
                  <a:srgbClr val="000000"/>
                </a:solidFill>
              </a:rPr>
              <a:pPr/>
              <a:t>17</a:t>
            </a:fld>
            <a:endParaRPr lang="en-US" sz="1200">
              <a:solidFill>
                <a:srgbClr val="000000"/>
              </a:solidFill>
            </a:endParaRPr>
          </a:p>
        </p:txBody>
      </p:sp>
      <p:sp>
        <p:nvSpPr>
          <p:cNvPr id="125954" name="Rectangle 2"/>
          <p:cNvSpPr>
            <a:spLocks noGrp="1" noRot="1" noChangeAspect="1" noChangeArrowheads="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5559E3-72EE-D94D-9524-03C7C7C55DAF}" type="slidenum">
              <a:rPr lang="en-US" sz="1200">
                <a:solidFill>
                  <a:prstClr val="black"/>
                </a:solidFill>
              </a:rPr>
              <a:pPr/>
              <a:t>18</a:t>
            </a:fld>
            <a:endParaRPr lang="en-US" sz="1200">
              <a:solidFill>
                <a:prstClr val="black"/>
              </a:solidFill>
            </a:endParaRPr>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C38545-85FF-E84E-A131-656D21BB9FCC}" type="slidenum">
              <a:rPr lang="en-US" sz="1200">
                <a:solidFill>
                  <a:prstClr val="black"/>
                </a:solidFill>
              </a:rPr>
              <a:pPr/>
              <a:t>19</a:t>
            </a:fld>
            <a:endParaRPr lang="en-US" sz="1200">
              <a:solidFill>
                <a:prstClr val="black"/>
              </a:solidFill>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C3E2CB-4559-6441-8F4A-DC940BEE4EA5}" type="slidenum">
              <a:rPr lang="en-US" sz="1200">
                <a:solidFill>
                  <a:prstClr val="black"/>
                </a:solidFill>
              </a:rPr>
              <a:pPr/>
              <a:t>2</a:t>
            </a:fld>
            <a:endParaRPr lang="en-US" sz="1200">
              <a:solidFill>
                <a:prstClr val="black"/>
              </a:solidFill>
            </a:endParaRPr>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DBEEC3-954E-984C-8E51-3535D9BBEAEC}" type="slidenum">
              <a:rPr lang="en-US" sz="1200">
                <a:solidFill>
                  <a:prstClr val="black"/>
                </a:solidFill>
              </a:rPr>
              <a:pPr/>
              <a:t>3</a:t>
            </a:fld>
            <a:endParaRPr lang="en-US" sz="1200">
              <a:solidFill>
                <a:prstClr val="black"/>
              </a:solidFill>
            </a:endParaRPr>
          </a:p>
        </p:txBody>
      </p:sp>
      <p:sp>
        <p:nvSpPr>
          <p:cNvPr id="99330" name="Rectangle 1026"/>
          <p:cNvSpPr>
            <a:spLocks noGrp="1" noRot="1" noChangeAspect="1" noChangeArrowheads="1" noTextEdit="1"/>
          </p:cNvSpPr>
          <p:nvPr>
            <p:ph type="sldImg"/>
          </p:nvPr>
        </p:nvSpPr>
        <p:spPr>
          <a:ln/>
        </p:spPr>
      </p:sp>
      <p:sp>
        <p:nvSpPr>
          <p:cNvPr id="99331"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There</a:t>
            </a:r>
            <a:r>
              <a:rPr lang="en-US" baseline="0" dirty="0">
                <a:latin typeface="Arial" charset="0"/>
                <a:ea typeface="ＭＳ Ｐゴシック" charset="0"/>
                <a:cs typeface="ＭＳ Ｐゴシック" charset="0"/>
              </a:rPr>
              <a:t> is a HUGE difference between </a:t>
            </a:r>
          </a:p>
          <a:p>
            <a:pPr eaLnBrk="1" hangingPunct="1"/>
            <a:r>
              <a:rPr lang="en-US" baseline="0" dirty="0">
                <a:latin typeface="Arial" charset="0"/>
                <a:ea typeface="ＭＳ Ｐゴシック" charset="0"/>
                <a:cs typeface="ＭＳ Ｐゴシック" charset="0"/>
              </a:rPr>
              <a:t>• a rifle, and</a:t>
            </a:r>
          </a:p>
          <a:p>
            <a:pPr eaLnBrk="1" hangingPunct="1"/>
            <a:r>
              <a:rPr lang="en-US" baseline="0" dirty="0">
                <a:latin typeface="Arial" charset="0"/>
                <a:ea typeface="ＭＳ Ｐゴシック" charset="0"/>
                <a:cs typeface="ＭＳ Ｐゴシック" charset="0"/>
              </a:rPr>
              <a:t>• a shotgun.  Do you know the difference? Which would you use to kill a deer?</a:t>
            </a:r>
          </a:p>
          <a:p>
            <a:pPr eaLnBrk="1" hangingPunct="1"/>
            <a:r>
              <a:rPr lang="en-US" baseline="0" dirty="0">
                <a:latin typeface="Arial" charset="0"/>
                <a:ea typeface="ＭＳ Ｐゴシック" charset="0"/>
                <a:cs typeface="ＭＳ Ｐゴシック" charset="0"/>
              </a:rPr>
              <a:t>• The shotgun shoots thousands of little balls called </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shots</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where even one of them will kill ducks flying overhead.  </a:t>
            </a:r>
          </a:p>
          <a:p>
            <a:pPr eaLnBrk="1" hangingPunct="1"/>
            <a:r>
              <a:rPr lang="en-US" baseline="0" dirty="0">
                <a:latin typeface="Arial" charset="0"/>
                <a:ea typeface="ＭＳ Ｐゴシック" charset="0"/>
                <a:cs typeface="ＭＳ Ｐゴシック" charset="0"/>
              </a:rPr>
              <a:t>• However, a rifle shoots a bullet to kill a large game such as a deer.  If you try to kill a deer far away with a shotgun, then you will simply scare it away!  The deer might even appreciate the </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scratch on the back</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before it runs away!</a:t>
            </a:r>
          </a:p>
          <a:p>
            <a:pPr eaLnBrk="1" hangingPunct="1"/>
            <a:endParaRPr lang="en-US" baseline="0" dirty="0">
              <a:latin typeface="Arial" charset="0"/>
              <a:ea typeface="ＭＳ Ｐゴシック" charset="0"/>
              <a:cs typeface="ＭＳ Ｐゴシック" charset="0"/>
            </a:endParaRPr>
          </a:p>
          <a:p>
            <a:pPr eaLnBrk="1" hangingPunct="1"/>
            <a:r>
              <a:rPr lang="en-US" baseline="0" dirty="0">
                <a:latin typeface="Arial" charset="0"/>
                <a:ea typeface="ＭＳ Ｐゴシック" charset="0"/>
                <a:cs typeface="ＭＳ Ｐゴシック" charset="0"/>
              </a:rPr>
              <a:t>Too often preaching is like the shotgun.  Afraid he won</a:t>
            </a:r>
            <a:r>
              <a:rPr lang="uk-UA"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t meet some needs of his listeners, the speaker shoots a multitude of ideas at them.  The effect is that none of them hits them with any effect.  Instead, it would be wiser to expound the central idea of the text in such a way that they are transformed. Now let</a:t>
            </a:r>
            <a:r>
              <a:rPr lang="uk-UA"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 look at what Robinson says once again to get the full effect</a:t>
            </a:r>
            <a:r>
              <a:rPr lang="is-I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933684-0F3A-FC46-BA1A-04D7DA5D0AF4}" type="slidenum">
              <a:rPr lang="en-US" sz="1200">
                <a:solidFill>
                  <a:prstClr val="black"/>
                </a:solidFill>
              </a:rPr>
              <a:pPr/>
              <a:t>4</a:t>
            </a:fld>
            <a:endParaRPr lang="en-US" sz="1200">
              <a:solidFill>
                <a:prstClr val="black"/>
              </a:solidFill>
            </a:endParaRPr>
          </a:p>
        </p:txBody>
      </p:sp>
      <p:sp>
        <p:nvSpPr>
          <p:cNvPr id="101378" name="Rectangle 2"/>
          <p:cNvSpPr>
            <a:spLocks noGrp="1" noRot="1" noChangeAspect="1" noChangeArrowheads="1"/>
          </p:cNvSpPr>
          <p:nvPr>
            <p:ph type="sldImg"/>
          </p:nvPr>
        </p:nvSpPr>
        <p:spPr>
          <a:xfrm>
            <a:off x="1150938" y="692150"/>
            <a:ext cx="4556125"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2400" dirty="0">
                <a:latin typeface="Arial" charset="0"/>
                <a:ea typeface="ＭＳ Ｐゴシック" charset="0"/>
                <a:cs typeface="ＭＳ Ｐゴシック" charset="0"/>
              </a:rPr>
              <a:t>07.04; 07.13; 29.01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02B8B6-4C26-494B-B345-9334B6780E33}" type="slidenum">
              <a:rPr lang="en-US" sz="1200">
                <a:solidFill>
                  <a:prstClr val="black"/>
                </a:solidFill>
              </a:rPr>
              <a:pPr/>
              <a:t>5</a:t>
            </a:fld>
            <a:endParaRPr lang="en-US" sz="1200">
              <a:solidFill>
                <a:prstClr val="black"/>
              </a:solidFill>
            </a:endParaRPr>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D804E0-39E4-524B-8C43-30342545BA1C}" type="slidenum">
              <a:rPr lang="en-US" sz="1200">
                <a:solidFill>
                  <a:prstClr val="black"/>
                </a:solidFill>
              </a:rPr>
              <a:pPr/>
              <a:t>6</a:t>
            </a:fld>
            <a:endParaRPr lang="en-US" sz="1200">
              <a:solidFill>
                <a:prstClr val="black"/>
              </a:solidFill>
            </a:endParaRPr>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1B158B-7961-BA4E-A827-D4F9DD9EA9BE}" type="slidenum">
              <a:rPr lang="en-US" sz="1200">
                <a:solidFill>
                  <a:prstClr val="black"/>
                </a:solidFill>
              </a:rPr>
              <a:pPr/>
              <a:t>8</a:t>
            </a:fld>
            <a:endParaRPr lang="en-US" sz="1200">
              <a:solidFill>
                <a:prstClr val="black"/>
              </a:solidFill>
            </a:endParaRPr>
          </a:p>
        </p:txBody>
      </p:sp>
      <p:sp>
        <p:nvSpPr>
          <p:cNvPr id="108546" name="Rectangle 1026"/>
          <p:cNvSpPr>
            <a:spLocks noGrp="1" noRot="1" noChangeAspect="1" noChangeArrowheads="1"/>
          </p:cNvSpPr>
          <p:nvPr>
            <p:ph type="sldImg"/>
          </p:nvPr>
        </p:nvSpPr>
        <p:spPr>
          <a:solidFill>
            <a:srgbClr val="FFFFFF"/>
          </a:solidFill>
          <a:ln/>
        </p:spPr>
      </p:sp>
      <p:sp>
        <p:nvSpPr>
          <p:cNvPr id="10854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7040C8-625D-D34E-ABDA-221282834345}" type="slidenum">
              <a:rPr lang="en-US" sz="1200">
                <a:solidFill>
                  <a:prstClr val="black"/>
                </a:solidFill>
              </a:rPr>
              <a:pPr/>
              <a:t>9</a:t>
            </a:fld>
            <a:endParaRPr lang="en-US" sz="1200">
              <a:solidFill>
                <a:prstClr val="black"/>
              </a:solidFill>
            </a:endParaRPr>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95F168-558C-E64A-B00D-0EE38000D085}" type="slidenum">
              <a:rPr lang="en-US" sz="1200">
                <a:solidFill>
                  <a:prstClr val="black"/>
                </a:solidFill>
              </a:rPr>
              <a:pPr/>
              <a:t>10</a:t>
            </a:fld>
            <a:endParaRPr lang="en-US" sz="1200">
              <a:solidFill>
                <a:prstClr val="black"/>
              </a:solidFill>
            </a:endParaRPr>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6.xml"/><Relationship Id="rId4" Type="http://schemas.openxmlformats.org/officeDocument/2006/relationships/image" Target="../media/image14.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8.xml"/><Relationship Id="rId4" Type="http://schemas.openxmlformats.org/officeDocument/2006/relationships/image" Target="../media/image14.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43B63E07-B513-2C49-93FB-FABEA56E8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972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C8D62353-C3E0-F345-A665-3F993B8732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34979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BA365-CFE5-1242-BC14-5D3ADF45CE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60451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04A8C8-3416-D44F-AD26-DCA03178C1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07508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32372-82A0-1F4E-A99F-7406CCD71F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26807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D69F0-88FB-9C41-8679-DE95D7E944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12621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36D6C-31B3-2242-A526-5930E8E678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29380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CB1C36-D40F-624D-B9C7-54E771397C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58466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E6A68-93A6-0C44-9398-9FC7261F7B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49423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F9CC35-4065-6F45-9715-3459386070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0355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5D8BED-0995-8449-B052-453C88D163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38185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10A40A-5DA8-5B4F-AE8F-EF89EF8931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53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9428477B-3C9B-3B42-8DD8-CD80513DBD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49753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49FAA-FF54-9543-9003-4274B62E1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54145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BA365-CFE5-1242-BC14-5D3ADF45CE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98700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04A8C8-3416-D44F-AD26-DCA03178C1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8342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32372-82A0-1F4E-A99F-7406CCD71F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7793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D69F0-88FB-9C41-8679-DE95D7E944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5661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36D6C-31B3-2242-A526-5930E8E678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96627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CB1C36-D40F-624D-B9C7-54E771397C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17627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E6A68-93A6-0C44-9398-9FC7261F7B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77077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F9CC35-4065-6F45-9715-3459386070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76130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5D8BED-0995-8449-B052-453C88D163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1211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9D71788-1F70-5148-8BC5-29A76FA549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674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10A40A-5DA8-5B4F-AE8F-EF89EF8931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55734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49FAA-FF54-9543-9003-4274B62E1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32784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BA365-CFE5-1242-BC14-5D3ADF45CE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33773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F6FF0C6-D3BB-8D43-A2F7-8581823D0BE9}" type="slidenum">
              <a:rPr lang="en-US"/>
              <a:pPr>
                <a:defRPr/>
              </a:pPr>
              <a:t>‹#›</a:t>
            </a:fld>
            <a:endParaRPr lang="en-US"/>
          </a:p>
        </p:txBody>
      </p:sp>
    </p:spTree>
    <p:extLst>
      <p:ext uri="{BB962C8B-B14F-4D97-AF65-F5344CB8AC3E}">
        <p14:creationId xmlns:p14="http://schemas.microsoft.com/office/powerpoint/2010/main" val="294825979"/>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04A8C8-3416-D44F-AD26-DCA03178C1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933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32372-82A0-1F4E-A99F-7406CCD71F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61252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D69F0-88FB-9C41-8679-DE95D7E944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78283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36D6C-31B3-2242-A526-5930E8E678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19860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CB1C36-D40F-624D-B9C7-54E771397C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75643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E6A68-93A6-0C44-9398-9FC7261F7B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185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AF90E03-E98E-8A4B-9906-63A52D231D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0499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F9CC35-4065-6F45-9715-3459386070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59373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5D8BED-0995-8449-B052-453C88D163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91140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10A40A-5DA8-5B4F-AE8F-EF89EF8931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6332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49FAA-FF54-9543-9003-4274B62E1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99474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BA365-CFE5-1242-BC14-5D3ADF45CE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8981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6BACA4-0532-9949-BC89-4128F52E0A27}" type="slidenum">
              <a:rPr lang="en-GB"/>
              <a:pPr>
                <a:defRPr/>
              </a:pPr>
              <a:t>‹#›</a:t>
            </a:fld>
            <a:endParaRPr lang="en-GB"/>
          </a:p>
        </p:txBody>
      </p:sp>
    </p:spTree>
    <p:extLst>
      <p:ext uri="{BB962C8B-B14F-4D97-AF65-F5344CB8AC3E}">
        <p14:creationId xmlns:p14="http://schemas.microsoft.com/office/powerpoint/2010/main" val="1313406533"/>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atin typeface="Times New Roman" charset="0"/>
              </a:defRPr>
            </a:lvl1pPr>
          </a:lstStyle>
          <a:p>
            <a:pPr>
              <a:defRPr/>
            </a:pPr>
            <a:fld id="{32740E0E-D759-8845-AEAF-C629057DF7F7}" type="slidenum">
              <a:rPr lang="en-US"/>
              <a:pPr>
                <a:defRPr/>
              </a:pPr>
              <a:t>‹#›</a:t>
            </a:fld>
            <a:endParaRPr lang="en-US"/>
          </a:p>
        </p:txBody>
      </p:sp>
    </p:spTree>
    <p:extLst>
      <p:ext uri="{BB962C8B-B14F-4D97-AF65-F5344CB8AC3E}">
        <p14:creationId xmlns:p14="http://schemas.microsoft.com/office/powerpoint/2010/main" val="1260569241"/>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7AD0468-6960-234C-8E7D-B54B5C5EB689}" type="slidenum">
              <a:rPr lang="en-US"/>
              <a:pPr>
                <a:defRPr/>
              </a:pPr>
              <a:t>‹#›</a:t>
            </a:fld>
            <a:endParaRPr lang="en-US"/>
          </a:p>
        </p:txBody>
      </p:sp>
    </p:spTree>
    <p:extLst>
      <p:ext uri="{BB962C8B-B14F-4D97-AF65-F5344CB8AC3E}">
        <p14:creationId xmlns:p14="http://schemas.microsoft.com/office/powerpoint/2010/main" val="2525092087"/>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FE69F1A1-7971-AE4F-B602-72488BD71062}" type="slidenum">
              <a:rPr lang="en-US"/>
              <a:pPr>
                <a:defRPr/>
              </a:pPr>
              <a:t>‹#›</a:t>
            </a:fld>
            <a:endParaRPr lang="en-US"/>
          </a:p>
        </p:txBody>
      </p:sp>
    </p:spTree>
    <p:extLst>
      <p:ext uri="{BB962C8B-B14F-4D97-AF65-F5344CB8AC3E}">
        <p14:creationId xmlns:p14="http://schemas.microsoft.com/office/powerpoint/2010/main" val="3875442470"/>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6EE6FE3-6AF4-6F4A-A055-6B286DF33A56}" type="slidenum">
              <a:rPr lang="en-US"/>
              <a:pPr>
                <a:defRPr/>
              </a:pPr>
              <a:t>‹#›</a:t>
            </a:fld>
            <a:endParaRPr lang="en-US"/>
          </a:p>
        </p:txBody>
      </p:sp>
    </p:spTree>
    <p:extLst>
      <p:ext uri="{BB962C8B-B14F-4D97-AF65-F5344CB8AC3E}">
        <p14:creationId xmlns:p14="http://schemas.microsoft.com/office/powerpoint/2010/main" val="419525895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796B2AA1-7D8B-6243-852E-F4B69FB305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339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72478ED9-D7CA-9847-9219-F4D7911FA3FA}" type="slidenum">
              <a:rPr lang="en-US"/>
              <a:pPr>
                <a:defRPr/>
              </a:pPr>
              <a:t>‹#›</a:t>
            </a:fld>
            <a:endParaRPr lang="en-US"/>
          </a:p>
        </p:txBody>
      </p:sp>
    </p:spTree>
    <p:extLst>
      <p:ext uri="{BB962C8B-B14F-4D97-AF65-F5344CB8AC3E}">
        <p14:creationId xmlns:p14="http://schemas.microsoft.com/office/powerpoint/2010/main" val="4264837258"/>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DCC00577-2BA7-3E41-9AEC-BE3FC9129E0D}" type="slidenum">
              <a:rPr lang="en-US"/>
              <a:pPr>
                <a:defRPr/>
              </a:pPr>
              <a:t>‹#›</a:t>
            </a:fld>
            <a:endParaRPr lang="en-US"/>
          </a:p>
        </p:txBody>
      </p:sp>
    </p:spTree>
    <p:extLst>
      <p:ext uri="{BB962C8B-B14F-4D97-AF65-F5344CB8AC3E}">
        <p14:creationId xmlns:p14="http://schemas.microsoft.com/office/powerpoint/2010/main" val="2709547770"/>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DECC2C1A-B1B4-684B-B937-D787582F9997}" type="slidenum">
              <a:rPr lang="en-US"/>
              <a:pPr>
                <a:defRPr/>
              </a:pPr>
              <a:t>‹#›</a:t>
            </a:fld>
            <a:endParaRPr lang="en-US"/>
          </a:p>
        </p:txBody>
      </p:sp>
    </p:spTree>
    <p:extLst>
      <p:ext uri="{BB962C8B-B14F-4D97-AF65-F5344CB8AC3E}">
        <p14:creationId xmlns:p14="http://schemas.microsoft.com/office/powerpoint/2010/main" val="2854976398"/>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2428DE23-E9CC-184E-A236-7FF7414F241F}" type="slidenum">
              <a:rPr lang="en-US"/>
              <a:pPr>
                <a:defRPr/>
              </a:pPr>
              <a:t>‹#›</a:t>
            </a:fld>
            <a:endParaRPr lang="en-US"/>
          </a:p>
        </p:txBody>
      </p:sp>
    </p:spTree>
    <p:extLst>
      <p:ext uri="{BB962C8B-B14F-4D97-AF65-F5344CB8AC3E}">
        <p14:creationId xmlns:p14="http://schemas.microsoft.com/office/powerpoint/2010/main" val="3841766930"/>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FAC47BC-5000-974C-ACDB-3901E8E71F10}" type="slidenum">
              <a:rPr lang="en-US"/>
              <a:pPr>
                <a:defRPr/>
              </a:pPr>
              <a:t>‹#›</a:t>
            </a:fld>
            <a:endParaRPr lang="en-US"/>
          </a:p>
        </p:txBody>
      </p:sp>
    </p:spTree>
    <p:extLst>
      <p:ext uri="{BB962C8B-B14F-4D97-AF65-F5344CB8AC3E}">
        <p14:creationId xmlns:p14="http://schemas.microsoft.com/office/powerpoint/2010/main" val="3388650562"/>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5F1EC3D-1A54-594A-B1D3-475439640F83}" type="slidenum">
              <a:rPr lang="en-US"/>
              <a:pPr>
                <a:defRPr/>
              </a:pPr>
              <a:t>‹#›</a:t>
            </a:fld>
            <a:endParaRPr lang="en-US"/>
          </a:p>
        </p:txBody>
      </p:sp>
    </p:spTree>
    <p:extLst>
      <p:ext uri="{BB962C8B-B14F-4D97-AF65-F5344CB8AC3E}">
        <p14:creationId xmlns:p14="http://schemas.microsoft.com/office/powerpoint/2010/main" val="377881715"/>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29571AE-2EFC-424F-A442-AC86A55AE838}" type="slidenum">
              <a:rPr lang="en-US"/>
              <a:pPr>
                <a:defRPr/>
              </a:pPr>
              <a:t>‹#›</a:t>
            </a:fld>
            <a:endParaRPr lang="en-US"/>
          </a:p>
        </p:txBody>
      </p:sp>
    </p:spTree>
    <p:extLst>
      <p:ext uri="{BB962C8B-B14F-4D97-AF65-F5344CB8AC3E}">
        <p14:creationId xmlns:p14="http://schemas.microsoft.com/office/powerpoint/2010/main" val="1262996577"/>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6BACA4-0532-9949-BC89-4128F52E0A27}" type="slidenum">
              <a:rPr lang="en-GB"/>
              <a:pPr>
                <a:defRPr/>
              </a:pPr>
              <a:t>‹#›</a:t>
            </a:fld>
            <a:endParaRPr lang="en-GB"/>
          </a:p>
        </p:txBody>
      </p:sp>
    </p:spTree>
    <p:extLst>
      <p:ext uri="{BB962C8B-B14F-4D97-AF65-F5344CB8AC3E}">
        <p14:creationId xmlns:p14="http://schemas.microsoft.com/office/powerpoint/2010/main" val="593344125"/>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pPr>
              <a:defRPr/>
            </a:pPr>
            <a:fld id="{1471F7B1-7A42-8A43-A2F5-0926F71CFCE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108898398"/>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BF5F15-53DF-684A-AE9C-92C639AF9DB9}"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90096589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4F6A8E96-0629-584A-A0EE-BD2554BD7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6675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A6ECC-89D2-A84B-A55A-CDF8945FF7FE}"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011573285"/>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8159BD-FC57-8749-B331-986BD525EB8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813459182"/>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0FD9C7-4332-594F-A3E5-9F049FD7AB4F}"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023532114"/>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3A45BD-F3B7-B943-875F-438C0979C14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4160481956"/>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E3DAA1-AB3B-ED4D-9EFF-4AE287EEE50A}"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43838341"/>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14ED2B-214F-604D-BFEC-F51C9C348F30}"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005432412"/>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EFA756-D3B4-EE4E-BB0D-312E5914437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623898962"/>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63E51-F382-B041-8317-A61382226D1A}"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627013917"/>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C96B0-24DB-CA4E-BD36-81EA883E76F1}"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776834566"/>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17472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0B82E3B6-E4E6-9849-AD77-C7F68DA36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10931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299041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41168047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213868796"/>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280494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9564182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5867986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3508414"/>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7971097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9927818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464931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4364DC4-7F32-424D-ABB8-04F411F8D5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707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BCF66C72-3546-7B4C-A802-4C965702CA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950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43B887E1-00F3-404E-9D5A-1EE2E45AED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01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DF04CB0B-DD96-2B4E-9DF2-649592C9C5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027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8917534-CCF3-D248-BDE7-A8CAE7C7EE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852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FD91227-23F3-6A4C-A614-9A1671CBC8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73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A2A59A94-AFA2-3346-BCCD-788C27A89A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81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9D71788-1F70-5148-8BC5-29A76FA549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6704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AF90E03-E98E-8A4B-9906-63A52D231D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4260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796B2AA1-7D8B-6243-852E-F4B69FB305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1663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4F6A8E96-0629-584A-A0EE-BD2554BD7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4403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0B82E3B6-E4E6-9849-AD77-C7F68DA36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83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4364DC4-7F32-424D-ABB8-04F411F8D5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8651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BCF66C72-3546-7B4C-A802-4C965702CA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305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03ACE5F2-0EF0-FF44-A376-2B43F85421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0519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43B887E1-00F3-404E-9D5A-1EE2E45AED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2229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8917534-CCF3-D248-BDE7-A8CAE7C7EE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0135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FD91227-23F3-6A4C-A614-9A1671CBC8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85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A2A59A94-AFA2-3346-BCCD-788C27A89A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1565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6610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ECBB8B-AAF6-0943-B918-5B29EE2C2822}"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452457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5F9342-2BF0-A149-9722-8217F4BF19BD}"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303823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74E7D-1C48-FE45-8C2D-4878F405A0C8}"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1185296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2FBEC-9AF5-1249-931B-C723850504DE}"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671394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1AA15C-2DED-9349-A040-9C5878C2113E}"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53731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B98B6012-EC86-B54E-8619-1D4CCA999D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19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73A24D-FB5A-E245-9762-367F4E60BE80}"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374337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D087AF2-CD32-914E-AC50-B1EBC65FD435}"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184577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8D9A83-F66A-D74C-B139-78A98096E95D}"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424669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263AA4-7E99-3440-85E9-447F0BC5D033}"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97625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BD2400-0455-B745-A625-9BDA92BA31BB}"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3587699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B27D8-F14E-7740-9380-38C4C2B979B1}"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4109073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21"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88422"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1"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solidFill>
                <a:srgbClr val="238D89"/>
              </a:solidFill>
            </a:endParaRPr>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solidFill>
                <a:srgbClr val="238D89"/>
              </a:solidFill>
            </a:endParaRPr>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43F3CFFE-A2E0-E246-9A19-82F42259F71B}" type="slidenum">
              <a:rPr lang="en-US">
                <a:solidFill>
                  <a:srgbClr val="238D89"/>
                </a:solidFill>
              </a:rPr>
              <a:pPr>
                <a:defRPr/>
              </a:pPr>
              <a:t>‹#›</a:t>
            </a:fld>
            <a:endParaRPr lang="en-US">
              <a:solidFill>
                <a:srgbClr val="238D89"/>
              </a:solidFill>
            </a:endParaRPr>
          </a:p>
        </p:txBody>
      </p:sp>
    </p:spTree>
    <p:extLst>
      <p:ext uri="{BB962C8B-B14F-4D97-AF65-F5344CB8AC3E}">
        <p14:creationId xmlns:p14="http://schemas.microsoft.com/office/powerpoint/2010/main" val="3967898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3AA37119-9CF3-3044-AC54-3885E1B625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0214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F78CA5AB-BF9B-044B-929A-AE51B5FC8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900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946D440-AD9E-0948-B82E-76953FC4E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29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a:ln/>
        </p:spPr>
        <p:txBody>
          <a:bodyPr/>
          <a:lstStyle>
            <a:lvl1pPr>
              <a:defRPr/>
            </a:lvl1pPr>
          </a:lstStyle>
          <a:p>
            <a:pPr>
              <a:defRPr/>
            </a:pPr>
            <a:fld id="{B971B52B-077A-784E-8E92-EAF03E3133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4496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834D0D56-9241-BE4D-B093-9FF5CE30AD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372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1D64A44-04F7-5645-8E8E-0620206594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9633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5E0EF3B0-ABCB-B446-BC0D-DE0D01727F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020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C975243C-1F29-F040-B401-E019131616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916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2E6FB406-0ABE-BA4E-B87C-1DD47C9B80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979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7DC08-CE77-3347-95A1-6BF8B78016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6883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28C2F9DE-3F5F-FD4D-B3A2-403897BD4E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7901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7766A-88E0-504B-B124-F71F288E24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230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334FD2-557A-334C-BD9B-DCF5959802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6264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7D2138-1C5C-2F46-BC6F-8971BEC64A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151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33314282-A981-7542-BA00-1AC612D9A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9786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EF1EA4-E617-CD42-BA13-7E8B8BAC1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4636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8F8EF9-8EFC-6143-85DE-9149A336AE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27933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465486-635F-FD4D-B048-945DA901A8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9681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0112CE-6FFA-3245-B913-5078E4F16D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22115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494C3C-0071-D845-90BF-A0BD3E83C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12543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C5E3A-361E-6A45-BC62-0305DE4FD7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4402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CE4340-AA64-CB42-9BBA-425479B396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3196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AE99C2-D23F-2F47-AAAB-C9C6843AEF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6684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04A8C8-3416-D44F-AD26-DCA03178C1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5528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32372-82A0-1F4E-A99F-7406CCD71F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428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EAA57E89-5E4F-D543-A57B-D0D5C61AB6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7548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D69F0-88FB-9C41-8679-DE95D7E944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27031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36D6C-31B3-2242-A526-5930E8E678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0123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CB1C36-D40F-624D-B9C7-54E771397C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813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E6A68-93A6-0C44-9398-9FC7261F7B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1744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F9CC35-4065-6F45-9715-3459386070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5127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5D8BED-0995-8449-B052-453C88D163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69414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10A40A-5DA8-5B4F-AE8F-EF89EF8931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00765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49FAA-FF54-9543-9003-4274B62E1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24710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BA365-CFE5-1242-BC14-5D3ADF45CE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56483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04A8C8-3416-D44F-AD26-DCA03178C1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664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40081175-E23E-844E-B68B-838F618308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29295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32372-82A0-1F4E-A99F-7406CCD71F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0159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D69F0-88FB-9C41-8679-DE95D7E944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2263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36D6C-31B3-2242-A526-5930E8E678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48380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CB1C36-D40F-624D-B9C7-54E771397C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27139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E6A68-93A6-0C44-9398-9FC7261F7B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85253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F9CC35-4065-6F45-9715-3459386070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19919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5D8BED-0995-8449-B052-453C88D163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39258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10A40A-5DA8-5B4F-AE8F-EF89EF8931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3769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49FAA-FF54-9543-9003-4274B62E1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73849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BA365-CFE5-1242-BC14-5D3ADF45CE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69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10B9DA95-22FD-ED48-BF57-931A436374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64518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04A8C8-3416-D44F-AD26-DCA03178C1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4449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32372-82A0-1F4E-A99F-7406CCD71F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00951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D69F0-88FB-9C41-8679-DE95D7E944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5042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36D6C-31B3-2242-A526-5930E8E678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1040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CB1C36-D40F-624D-B9C7-54E771397C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9174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E6A68-93A6-0C44-9398-9FC7261F7B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06655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F9CC35-4065-6F45-9715-3459386070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7416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5D8BED-0995-8449-B052-453C88D163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59302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10A40A-5DA8-5B4F-AE8F-EF89EF8931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28150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549FAA-FF54-9543-9003-4274B62E1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096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8.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8.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8.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3.xml"/><Relationship Id="rId1" Type="http://schemas.openxmlformats.org/officeDocument/2006/relationships/slideLayout" Target="../slideLayouts/slideLayout123.xml"/><Relationship Id="rId5" Type="http://schemas.openxmlformats.org/officeDocument/2006/relationships/image" Target="../media/image11.jpeg"/><Relationship Id="rId4" Type="http://schemas.openxmlformats.org/officeDocument/2006/relationships/image" Target="../media/image10.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8.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2.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6.xml"/><Relationship Id="rId17" Type="http://schemas.openxmlformats.org/officeDocument/2006/relationships/image" Target="../media/image16.png"/><Relationship Id="rId2" Type="http://schemas.openxmlformats.org/officeDocument/2006/relationships/slideLayout" Target="../slideLayouts/slideLayout137.xml"/><Relationship Id="rId16" Type="http://schemas.openxmlformats.org/officeDocument/2006/relationships/image" Target="../media/image15.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14.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13.png"/></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4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2.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8.xml"/><Relationship Id="rId17" Type="http://schemas.openxmlformats.org/officeDocument/2006/relationships/image" Target="../media/image16.png"/><Relationship Id="rId2" Type="http://schemas.openxmlformats.org/officeDocument/2006/relationships/slideLayout" Target="../slideLayouts/slideLayout149.xml"/><Relationship Id="rId16" Type="http://schemas.openxmlformats.org/officeDocument/2006/relationships/image" Target="../media/image15.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image" Target="../media/image14.png"/><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image" Target="../media/image1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9.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8.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44000" cy="6858000"/>
            <a:chOff x="0" y="0"/>
            <a:chExt cx="5760" cy="4320"/>
          </a:xfrm>
        </p:grpSpPr>
        <p:pic>
          <p:nvPicPr>
            <p:cNvPr id="6247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3"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62474"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62475"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altLang="ja-JP" sz="2400">
                <a:solidFill>
                  <a:srgbClr val="FFFFFF"/>
                </a:solidFill>
                <a:latin typeface="Helvetica" charset="0"/>
                <a:ea typeface="ＭＳ Ｐゴシック" charset="0"/>
                <a:cs typeface="ＭＳ Ｐゴシック" charset="0"/>
              </a:endParaRPr>
            </a:p>
          </p:txBody>
        </p:sp>
        <p:sp>
          <p:nvSpPr>
            <p:cNvPr id="62476"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altLang="ja-JP" sz="2400">
                <a:solidFill>
                  <a:srgbClr val="FFFFFF"/>
                </a:solidFill>
                <a:latin typeface="Helvetica" charset="0"/>
                <a:ea typeface="ＭＳ Ｐゴシック" charset="0"/>
                <a:cs typeface="ＭＳ Ｐゴシック" charset="0"/>
              </a:endParaRPr>
            </a:p>
          </p:txBody>
        </p:sp>
        <p:sp>
          <p:nvSpPr>
            <p:cNvPr id="62477"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62478"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pic>
          <p:nvPicPr>
            <p:cNvPr id="62479" name="Picture 1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8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endParaRPr>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endParaRPr>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defTabSz="914400" fontAlgn="base">
              <a:spcBef>
                <a:spcPct val="0"/>
              </a:spcBef>
              <a:spcAft>
                <a:spcPct val="0"/>
              </a:spcAft>
              <a:defRPr/>
            </a:pPr>
            <a:fld id="{F51A5861-A79B-5148-8B07-43BCD1CA7305}"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64813722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fontAlgn="base">
              <a:spcBef>
                <a:spcPct val="0"/>
              </a:spcBef>
              <a:spcAft>
                <a:spcPct val="0"/>
              </a:spcAft>
              <a:defRPr/>
            </a:pPr>
            <a:fld id="{9E3421FF-16D7-AE4F-B2F3-78F53F9F4C57}"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43430080"/>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fontAlgn="base">
              <a:spcBef>
                <a:spcPct val="0"/>
              </a:spcBef>
              <a:spcAft>
                <a:spcPct val="0"/>
              </a:spcAft>
              <a:defRPr/>
            </a:pPr>
            <a:fld id="{9E3421FF-16D7-AE4F-B2F3-78F53F9F4C57}"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48942752"/>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fontAlgn="base">
              <a:spcBef>
                <a:spcPct val="0"/>
              </a:spcBef>
              <a:spcAft>
                <a:spcPct val="0"/>
              </a:spcAft>
              <a:defRPr/>
            </a:pPr>
            <a:fld id="{9E3421FF-16D7-AE4F-B2F3-78F53F9F4C57}"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15292327"/>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defTabSz="914400" fontAlgn="base">
              <a:spcBef>
                <a:spcPct val="0"/>
              </a:spcBef>
              <a:spcAft>
                <a:spcPct val="0"/>
              </a:spcAft>
              <a:defRPr/>
            </a:pPr>
            <a:fld id="{1839D22C-1631-1147-A371-89F98D6CC482}"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6104070"/>
      </p:ext>
    </p:extLst>
  </p:cSld>
  <p:clrMap bg1="dk2" tx1="lt1" bg2="dk1" tx2="lt2" accent1="accent1" accent2="accent2" accent3="accent3" accent4="accent4" accent5="accent5" accent6="accent6" hlink="hlink" folHlink="folHlink"/>
  <p:sldLayoutIdLst>
    <p:sldLayoutId id="2147483797"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fontAlgn="base">
              <a:spcBef>
                <a:spcPct val="0"/>
              </a:spcBef>
              <a:spcAft>
                <a:spcPct val="0"/>
              </a:spcAft>
              <a:defRPr/>
            </a:pPr>
            <a:fld id="{9E3421FF-16D7-AE4F-B2F3-78F53F9F4C57}"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48445028"/>
      </p:ext>
    </p:extLst>
  </p:cSld>
  <p:clrMap bg1="dk2" tx1="lt1" bg2="dk1"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defTabSz="914400" fontAlgn="base">
              <a:spcBef>
                <a:spcPct val="0"/>
              </a:spcBef>
              <a:spcAft>
                <a:spcPct val="0"/>
              </a:spcAft>
              <a:defRPr/>
            </a:pPr>
            <a:endParaRPr lang="en-GB">
              <a:latin typeface="Arial" charset="0"/>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defTabSz="914400" fontAlgn="base">
              <a:spcBef>
                <a:spcPct val="0"/>
              </a:spcBef>
              <a:spcAft>
                <a:spcPct val="0"/>
              </a:spcAft>
              <a:defRPr/>
            </a:pPr>
            <a:endParaRPr lang="en-GB">
              <a:latin typeface="Arial" charset="0"/>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defTabSz="914400" fontAlgn="base">
              <a:spcBef>
                <a:spcPct val="0"/>
              </a:spcBef>
              <a:spcAft>
                <a:spcPct val="0"/>
              </a:spcAft>
              <a:defRPr/>
            </a:pPr>
            <a:fld id="{742CE96C-8C19-BE40-965B-84B463816B7A}" type="slidenum">
              <a:rPr lang="en-GB">
                <a:latin typeface="Arial" charset="0"/>
                <a:ea typeface="ＭＳ Ｐゴシック" charset="0"/>
              </a:rPr>
              <a:pPr defTabSz="914400" fontAlgn="base">
                <a:spcBef>
                  <a:spcPct val="0"/>
                </a:spcBef>
                <a:spcAft>
                  <a:spcPct val="0"/>
                </a:spcAft>
                <a:defRPr/>
              </a:pPr>
              <a:t>‹#›</a:t>
            </a:fld>
            <a:endParaRPr lang="en-GB">
              <a:latin typeface="Arial" charset="0"/>
              <a:ea typeface="ＭＳ Ｐゴシック" charset="0"/>
            </a:endParaRPr>
          </a:p>
        </p:txBody>
      </p:sp>
    </p:spTree>
    <p:extLst>
      <p:ext uri="{BB962C8B-B14F-4D97-AF65-F5344CB8AC3E}">
        <p14:creationId xmlns:p14="http://schemas.microsoft.com/office/powerpoint/2010/main" val="3893628403"/>
      </p:ext>
    </p:extLst>
  </p:cSld>
  <p:clrMap bg1="lt1" tx1="dk1" bg2="lt2" tx2="dk2" accent1="accent1" accent2="accent2" accent3="accent3" accent4="accent4" accent5="accent5" accent6="accent6" hlink="hlink" folHlink="folHlink"/>
  <p:sldLayoutIdLst>
    <p:sldLayoutId id="2147483811"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80898"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defRPr>
            </a:lvl1pPr>
          </a:lstStyle>
          <a:p>
            <a:pPr defTabSz="914400" fontAlgn="base">
              <a:spcBef>
                <a:spcPct val="0"/>
              </a:spcBef>
              <a:spcAft>
                <a:spcPct val="0"/>
              </a:spcAft>
              <a:defRPr/>
            </a:pPr>
            <a:fld id="{EB61AD6A-865A-4146-8D81-302B82F20AC9}"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pic>
        <p:nvPicPr>
          <p:cNvPr id="80903"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37122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defTabSz="914400" fontAlgn="base">
              <a:spcBef>
                <a:spcPct val="0"/>
              </a:spcBef>
              <a:spcAft>
                <a:spcPct val="0"/>
              </a:spcAft>
              <a:defRPr/>
            </a:pPr>
            <a:endParaRPr lang="en-GB">
              <a:latin typeface="Arial" charset="0"/>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defTabSz="914400" fontAlgn="base">
              <a:spcBef>
                <a:spcPct val="0"/>
              </a:spcBef>
              <a:spcAft>
                <a:spcPct val="0"/>
              </a:spcAft>
              <a:defRPr/>
            </a:pPr>
            <a:endParaRPr lang="en-GB">
              <a:latin typeface="Arial" charset="0"/>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defTabSz="914400" fontAlgn="base">
              <a:spcBef>
                <a:spcPct val="0"/>
              </a:spcBef>
              <a:spcAft>
                <a:spcPct val="0"/>
              </a:spcAft>
              <a:defRPr/>
            </a:pPr>
            <a:fld id="{742CE96C-8C19-BE40-965B-84B463816B7A}" type="slidenum">
              <a:rPr lang="en-GB">
                <a:latin typeface="Arial" charset="0"/>
                <a:ea typeface="ＭＳ Ｐゴシック" charset="0"/>
              </a:rPr>
              <a:pPr defTabSz="914400" fontAlgn="base">
                <a:spcBef>
                  <a:spcPct val="0"/>
                </a:spcBef>
                <a:spcAft>
                  <a:spcPct val="0"/>
                </a:spcAft>
                <a:defRPr/>
              </a:pPr>
              <a:t>‹#›</a:t>
            </a:fld>
            <a:endParaRPr lang="en-GB">
              <a:latin typeface="Arial" charset="0"/>
              <a:ea typeface="ＭＳ Ｐゴシック" charset="0"/>
            </a:endParaRPr>
          </a:p>
        </p:txBody>
      </p:sp>
    </p:spTree>
    <p:extLst>
      <p:ext uri="{BB962C8B-B14F-4D97-AF65-F5344CB8AC3E}">
        <p14:creationId xmlns:p14="http://schemas.microsoft.com/office/powerpoint/2010/main" val="1247091013"/>
      </p:ext>
    </p:extLst>
  </p:cSld>
  <p:clrMap bg1="lt1" tx1="dk1" bg2="lt2" tx2="dk2" accent1="accent1" accent2="accent2" accent3="accent3" accent4="accent4" accent5="accent5" accent6="accent6" hlink="hlink" folHlink="folHlink"/>
  <p:sldLayoutIdLst>
    <p:sldLayoutId id="2147483825"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62466"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0"/>
                <a:cs typeface="ＭＳ Ｐゴシック" charset="0"/>
              </a:defRPr>
            </a:lvl1pPr>
          </a:lstStyle>
          <a:p>
            <a:pPr defTabSz="914400" fontAlgn="base">
              <a:spcBef>
                <a:spcPct val="0"/>
              </a:spcBef>
              <a:spcAft>
                <a:spcPct val="0"/>
              </a:spcAft>
              <a:defRPr/>
            </a:pPr>
            <a:endParaRPr lang="en-US">
              <a:solidFill>
                <a:srgbClr val="482400"/>
              </a:solidFill>
              <a:latin typeface="Arial" charset="0"/>
            </a:endParaRPr>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0"/>
                <a:cs typeface="ＭＳ Ｐゴシック" charset="0"/>
              </a:defRPr>
            </a:lvl1pPr>
          </a:lstStyle>
          <a:p>
            <a:pPr defTabSz="914400" fontAlgn="base">
              <a:spcBef>
                <a:spcPct val="0"/>
              </a:spcBef>
              <a:spcAft>
                <a:spcPct val="0"/>
              </a:spcAft>
              <a:defRPr/>
            </a:pPr>
            <a:endParaRPr lang="en-US">
              <a:solidFill>
                <a:srgbClr val="482400"/>
              </a:solidFill>
              <a:latin typeface="Arial" charset="0"/>
            </a:endParaRPr>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defTabSz="914400" fontAlgn="base">
              <a:spcBef>
                <a:spcPct val="0"/>
              </a:spcBef>
              <a:spcAft>
                <a:spcPct val="0"/>
              </a:spcAft>
              <a:defRPr/>
            </a:pPr>
            <a:fld id="{6B36BDC9-984F-9944-A50D-FA20FFE9D117}" type="slidenum">
              <a:rPr lang="en-US">
                <a:solidFill>
                  <a:srgbClr val="4824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482400"/>
              </a:solidFill>
              <a:latin typeface="Arial" charset="0"/>
              <a:ea typeface="ＭＳ Ｐゴシック" charset="0"/>
              <a:cs typeface="ＭＳ Ｐゴシック" charset="0"/>
            </a:endParaRPr>
          </a:p>
        </p:txBody>
      </p:sp>
      <p:pic>
        <p:nvPicPr>
          <p:cNvPr id="62471"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149647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2221432340"/>
      </p:ext>
    </p:extLst>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24" charset="-128"/>
                <a:cs typeface="ＭＳ Ｐゴシック" pitchFamily="24" charset="-128"/>
              </a:defRPr>
            </a:lvl1pPr>
          </a:lstStyle>
          <a:p>
            <a:pPr defTabSz="914400" eaLnBrk="0" fontAlgn="base" hangingPunct="0">
              <a:spcBef>
                <a:spcPct val="0"/>
              </a:spcBef>
              <a:spcAft>
                <a:spcPct val="0"/>
              </a:spcAft>
              <a:defRPr/>
            </a:pPr>
            <a:endParaRPr lang="en-US">
              <a:solidFill>
                <a:srgbClr val="000000"/>
              </a:solidFill>
            </a:endParaRPr>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24" charset="-128"/>
                <a:cs typeface="ＭＳ Ｐゴシック" pitchFamily="24" charset="-128"/>
              </a:defRPr>
            </a:lvl1pPr>
          </a:lstStyle>
          <a:p>
            <a:pPr defTabSz="914400" eaLnBrk="0" fontAlgn="base" hangingPunct="0">
              <a:spcBef>
                <a:spcPct val="0"/>
              </a:spcBef>
              <a:spcAft>
                <a:spcPct val="0"/>
              </a:spcAft>
              <a:defRPr/>
            </a:pPr>
            <a:endParaRPr lang="en-US">
              <a:solidFill>
                <a:srgbClr val="000000"/>
              </a:solidFill>
            </a:endParaRPr>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C7FEDA2E-2410-FB42-9CB7-5545C47A8003}"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827581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24" charset="-128"/>
                <a:cs typeface="ＭＳ Ｐゴシック" pitchFamily="24" charset="-128"/>
              </a:defRPr>
            </a:lvl1pPr>
          </a:lstStyle>
          <a:p>
            <a:pPr defTabSz="914400" eaLnBrk="0" fontAlgn="base" hangingPunct="0">
              <a:spcBef>
                <a:spcPct val="0"/>
              </a:spcBef>
              <a:spcAft>
                <a:spcPct val="0"/>
              </a:spcAft>
              <a:defRPr/>
            </a:pPr>
            <a:endParaRPr lang="en-US">
              <a:solidFill>
                <a:srgbClr val="000000"/>
              </a:solidFill>
            </a:endParaRPr>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24" charset="-128"/>
                <a:cs typeface="ＭＳ Ｐゴシック" pitchFamily="24" charset="-128"/>
              </a:defRPr>
            </a:lvl1pPr>
          </a:lstStyle>
          <a:p>
            <a:pPr defTabSz="914400" eaLnBrk="0" fontAlgn="base" hangingPunct="0">
              <a:spcBef>
                <a:spcPct val="0"/>
              </a:spcBef>
              <a:spcAft>
                <a:spcPct val="0"/>
              </a:spcAft>
              <a:defRPr/>
            </a:pPr>
            <a:endParaRPr lang="en-US">
              <a:solidFill>
                <a:srgbClr val="000000"/>
              </a:solidFill>
            </a:endParaRPr>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C7FEDA2E-2410-FB42-9CB7-5545C47A8003}"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6068486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6350" y="6350"/>
            <a:ext cx="9118600" cy="6832600"/>
            <a:chOff x="4" y="4"/>
            <a:chExt cx="5744" cy="4304"/>
          </a:xfrm>
        </p:grpSpPr>
        <p:sp>
          <p:nvSpPr>
            <p:cNvPr id="7475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nvGrpSpPr>
            <p:cNvPr id="74758" name="Group 4"/>
            <p:cNvGrpSpPr>
              <a:grpSpLocks/>
            </p:cNvGrpSpPr>
            <p:nvPr/>
          </p:nvGrpSpPr>
          <p:grpSpPr bwMode="auto">
            <a:xfrm>
              <a:off x="288" y="225"/>
              <a:ext cx="5185" cy="3895"/>
              <a:chOff x="288" y="225"/>
              <a:chExt cx="5185" cy="3895"/>
            </a:xfrm>
          </p:grpSpPr>
          <p:sp>
            <p:nvSpPr>
              <p:cNvPr id="7475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nvGrpSpPr>
              <p:cNvPr id="74760" name="Group 6"/>
              <p:cNvGrpSpPr>
                <a:grpSpLocks/>
              </p:cNvGrpSpPr>
              <p:nvPr/>
            </p:nvGrpSpPr>
            <p:grpSpPr bwMode="auto">
              <a:xfrm>
                <a:off x="288" y="231"/>
                <a:ext cx="86" cy="3889"/>
                <a:chOff x="288" y="231"/>
                <a:chExt cx="86" cy="3889"/>
              </a:xfrm>
            </p:grpSpPr>
            <p:sp>
              <p:nvSpPr>
                <p:cNvPr id="7476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7476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74761" name="Group 9"/>
              <p:cNvGrpSpPr>
                <a:grpSpLocks/>
              </p:cNvGrpSpPr>
              <p:nvPr/>
            </p:nvGrpSpPr>
            <p:grpSpPr bwMode="auto">
              <a:xfrm>
                <a:off x="5386" y="225"/>
                <a:ext cx="87" cy="3886"/>
                <a:chOff x="5386" y="225"/>
                <a:chExt cx="87" cy="3886"/>
              </a:xfrm>
            </p:grpSpPr>
            <p:sp>
              <p:nvSpPr>
                <p:cNvPr id="7476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7476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sp>
            <p:nvSpPr>
              <p:cNvPr id="7476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7476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971780"/>
      </p:ext>
    </p:extLst>
  </p:cSld>
  <p:clrMap bg1="dk2" tx1="lt1" bg2="dk1" tx2="lt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92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92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11" charset="0"/>
                <a:ea typeface="MS Pゴシック" pitchFamily="-92" charset="-128"/>
                <a:cs typeface="MS Pゴシック" pitchFamily="-92" charset="-128"/>
              </a:defRPr>
            </a:lvl1pPr>
          </a:lstStyle>
          <a:p>
            <a:pPr defTabSz="914400" eaLnBrk="0" fontAlgn="base" hangingPunct="0">
              <a:spcBef>
                <a:spcPct val="0"/>
              </a:spcBef>
              <a:spcAft>
                <a:spcPct val="0"/>
              </a:spcAft>
              <a:defRPr/>
            </a:pPr>
            <a:endParaRPr lang="en-US">
              <a:solidFill>
                <a:srgbClr val="FFFF66"/>
              </a:solidFill>
            </a:endParaRPr>
          </a:p>
        </p:txBody>
      </p:sp>
      <p:sp>
        <p:nvSpPr>
          <p:cNvPr id="1792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11" charset="0"/>
                <a:ea typeface="MS Pゴシック" pitchFamily="-92" charset="-128"/>
                <a:cs typeface="MS Pゴシック" pitchFamily="-92" charset="-128"/>
              </a:defRPr>
            </a:lvl1pPr>
          </a:lstStyle>
          <a:p>
            <a:pPr defTabSz="914400" eaLnBrk="0" fontAlgn="base" hangingPunct="0">
              <a:spcBef>
                <a:spcPct val="0"/>
              </a:spcBef>
              <a:spcAft>
                <a:spcPct val="0"/>
              </a:spcAft>
              <a:defRPr/>
            </a:pPr>
            <a:endParaRPr lang="en-US">
              <a:solidFill>
                <a:srgbClr val="FFFF66"/>
              </a:solidFill>
            </a:endParaRPr>
          </a:p>
        </p:txBody>
      </p:sp>
      <p:sp>
        <p:nvSpPr>
          <p:cNvPr id="1792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cs typeface="MS Pゴシック" charset="0"/>
              </a:defRPr>
            </a:lvl1pPr>
          </a:lstStyle>
          <a:p>
            <a:pPr defTabSz="914400" eaLnBrk="0" fontAlgn="base" hangingPunct="0">
              <a:spcBef>
                <a:spcPct val="0"/>
              </a:spcBef>
              <a:spcAft>
                <a:spcPct val="0"/>
              </a:spcAft>
              <a:defRPr/>
            </a:pPr>
            <a:fld id="{662FBE18-462F-8343-9085-91B705A93DD5}" type="slidenum">
              <a:rPr lang="en-US">
                <a:solidFill>
                  <a:srgbClr val="FFFF66"/>
                </a:solidFill>
                <a:ea typeface="ＭＳ Ｐゴシック" charset="0"/>
              </a:rPr>
              <a:pPr defTabSz="914400" eaLnBrk="0" fontAlgn="base" hangingPunct="0">
                <a:spcBef>
                  <a:spcPct val="0"/>
                </a:spcBef>
                <a:spcAft>
                  <a:spcPct val="0"/>
                </a:spcAft>
                <a:defRPr/>
              </a:pPr>
              <a:t>‹#›</a:t>
            </a:fld>
            <a:endParaRPr lang="en-US">
              <a:solidFill>
                <a:srgbClr val="FFFF66"/>
              </a:solidFill>
              <a:ea typeface="ＭＳ Ｐゴシック" charset="0"/>
            </a:endParaRPr>
          </a:p>
        </p:txBody>
      </p:sp>
    </p:spTree>
    <p:extLst>
      <p:ext uri="{BB962C8B-B14F-4D97-AF65-F5344CB8AC3E}">
        <p14:creationId xmlns:p14="http://schemas.microsoft.com/office/powerpoint/2010/main" val="81667039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p:txStyles>
    <p:titleStyle>
      <a:lvl1pPr algn="ctr" rtl="0" eaLnBrk="0" fontAlgn="base" hangingPunct="0">
        <a:spcBef>
          <a:spcPct val="0"/>
        </a:spcBef>
        <a:spcAft>
          <a:spcPct val="0"/>
        </a:spcAft>
        <a:defRPr sz="4400" b="1">
          <a:solidFill>
            <a:schemeClr val="tx2"/>
          </a:solidFill>
          <a:latin typeface="+mj-lt"/>
          <a:ea typeface="ＭＳ Ｐゴシック" charset="0"/>
          <a:cs typeface="+mj-cs"/>
        </a:defRPr>
      </a:lvl1pPr>
      <a:lvl2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2pPr>
      <a:lvl3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3pPr>
      <a:lvl4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4pPr>
      <a:lvl5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D"/>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Monotype Sorts" charset="0"/>
        <a:buChar char="C"/>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D"/>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Monotype Sorts" charset="0"/>
        <a:buChar char="C"/>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D"/>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5" name="Rectangle 1027"/>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7396" name="Rectangle 1028"/>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187397" name="Rectangle 1029"/>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187398" name="Rectangle 1030"/>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defTabSz="914400" fontAlgn="base">
              <a:spcBef>
                <a:spcPct val="0"/>
              </a:spcBef>
              <a:spcAft>
                <a:spcPct val="0"/>
              </a:spcAft>
              <a:defRPr/>
            </a:pPr>
            <a:fld id="{259D6303-7D09-2B4D-8B1C-F46E0F733D36}"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06676851"/>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24" charset="-128"/>
          <a:cs typeface="ＭＳ Ｐゴシック" pitchFamily="24" charset="-128"/>
        </a:defRPr>
      </a:lvl1pPr>
      <a:lvl2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2pPr>
      <a:lvl3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3pPr>
      <a:lvl4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4pPr>
      <a:lvl5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1"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1"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1"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24" charset="-128"/>
                <a:cs typeface="ＭＳ Ｐゴシック" pitchFamily="24"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24" charset="-128"/>
                <a:cs typeface="ＭＳ Ｐゴシック" pitchFamily="24"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9BF690B8-F5D5-EB4C-B337-BA5DB09AFA1C}"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82079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fontAlgn="base">
              <a:spcBef>
                <a:spcPct val="0"/>
              </a:spcBef>
              <a:spcAft>
                <a:spcPct val="0"/>
              </a:spcAft>
              <a:defRPr/>
            </a:pPr>
            <a:fld id="{9E3421FF-16D7-AE4F-B2F3-78F53F9F4C57}"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99512761"/>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fontAlgn="base">
              <a:spcBef>
                <a:spcPct val="0"/>
              </a:spcBef>
              <a:spcAft>
                <a:spcPct val="0"/>
              </a:spcAft>
              <a:defRPr/>
            </a:pPr>
            <a:fld id="{9E3421FF-16D7-AE4F-B2F3-78F53F9F4C57}"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68955416"/>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5.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6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7924800" cy="5562600"/>
          </a:xfrm>
        </p:spPr>
        <p:txBody>
          <a:bodyPr/>
          <a:lstStyle/>
          <a:p>
            <a:pPr algn="ctr" eaLnBrk="1" hangingPunct="1">
              <a:defRPr/>
            </a:pPr>
            <a:r>
              <a:rPr kumimoji="0" lang="my-MM" sz="6000" dirty="0">
                <a:latin typeface="Pyidaungsu" panose="020B0502040204020203" pitchFamily="34" charset="0"/>
                <a:ea typeface="ＭＳ Ｐゴシック" charset="0"/>
                <a:cs typeface="Pyidaungsu" panose="020B0502040204020203" pitchFamily="34" charset="0"/>
              </a:rPr>
              <a:t>အဓိကဟောကြားမည့်</a:t>
            </a:r>
            <a:r>
              <a:rPr kumimoji="0" lang="en-US" sz="6000" dirty="0">
                <a:latin typeface="Pyidaungsu" panose="020B0502040204020203" pitchFamily="34" charset="0"/>
                <a:ea typeface="ＭＳ Ｐゴシック" charset="0"/>
                <a:cs typeface="Pyidaungsu" panose="020B0502040204020203" pitchFamily="34" charset="0"/>
              </a:rPr>
              <a:t>      </a:t>
            </a:r>
            <a:r>
              <a:rPr kumimoji="0" lang="my-MM" sz="6000" dirty="0">
                <a:latin typeface="Pyidaungsu" panose="020B0502040204020203" pitchFamily="34" charset="0"/>
                <a:ea typeface="ＭＳ Ｐゴシック" charset="0"/>
                <a:cs typeface="Pyidaungsu" panose="020B0502040204020203" pitchFamily="34" charset="0"/>
              </a:rPr>
              <a:t>အကြောင်းအရာ</a:t>
            </a:r>
            <a:endParaRPr kumimoji="0" lang="en-US" sz="6000" dirty="0">
              <a:latin typeface="Pyidaungsu" panose="020B0502040204020203" pitchFamily="34" charset="0"/>
              <a:ea typeface="ＭＳ Ｐゴシック" charset="0"/>
              <a:cs typeface="Pyidaungsu" panose="020B0502040204020203" pitchFamily="34" charset="0"/>
            </a:endParaRPr>
          </a:p>
        </p:txBody>
      </p:sp>
      <p:sp>
        <p:nvSpPr>
          <p:cNvPr id="5" name="Text Box 5"/>
          <p:cNvSpPr txBox="1">
            <a:spLocks noChangeArrowheads="1"/>
          </p:cNvSpPr>
          <p:nvPr/>
        </p:nvSpPr>
        <p:spPr bwMode="auto">
          <a:xfrm>
            <a:off x="-34791" y="6332023"/>
            <a:ext cx="9252520" cy="548640"/>
          </a:xfrm>
          <a:prstGeom prst="rect">
            <a:avLst/>
          </a:prstGeom>
          <a:solidFill>
            <a:srgbClr val="000000"/>
          </a:solidFill>
          <a:ln>
            <a:noFill/>
          </a:ln>
        </p:spPr>
        <p:txBody>
          <a:bodyPr wrap="squar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ctr" defTabSz="914400">
              <a:defRPr/>
            </a:pPr>
            <a:r>
              <a:rPr lang="en-US" sz="2000" kern="0" dirty="0" err="1">
                <a:solidFill>
                  <a:srgbClr val="FFFFFF"/>
                </a:solidFill>
                <a:latin typeface="Pyidaungsu" panose="020B0502040204020203" pitchFamily="34" charset="0"/>
                <a:cs typeface="Pyidaungsu" panose="020B0502040204020203" pitchFamily="34" charset="0"/>
              </a:rPr>
              <a:t>Dr</a:t>
            </a:r>
            <a:r>
              <a:rPr lang="en-US" sz="2000" kern="0" dirty="0">
                <a:solidFill>
                  <a:srgbClr val="FFFFFF"/>
                </a:solidFill>
                <a:latin typeface="Pyidaungsu" panose="020B0502040204020203" pitchFamily="34" charset="0"/>
                <a:cs typeface="Pyidaungsu" panose="020B0502040204020203" pitchFamily="34" charset="0"/>
              </a:rPr>
              <a:t> </a:t>
            </a:r>
            <a:r>
              <a:rPr lang="my-MM" sz="2000" kern="0" dirty="0">
                <a:solidFill>
                  <a:srgbClr val="FFFFFF"/>
                </a:solidFill>
                <a:latin typeface="Pyidaungsu" panose="020B0502040204020203" pitchFamily="34" charset="0"/>
                <a:cs typeface="Pyidaungsu" panose="020B0502040204020203" pitchFamily="34" charset="0"/>
              </a:rPr>
              <a:t>ရက်ခ် ဂရီဖိတ်၊ စင်္ကာပူဓမ္မကောလိပ် • </a:t>
            </a:r>
            <a:r>
              <a:rPr lang="en-US" sz="2000" kern="0" dirty="0">
                <a:solidFill>
                  <a:srgbClr val="FFFFFF"/>
                </a:solidFill>
                <a:latin typeface="Pyidaungsu" panose="020B0502040204020203" pitchFamily="34" charset="0"/>
                <a:cs typeface="Pyidaungsu" panose="020B0502040204020203" pitchFamily="34" charset="0"/>
              </a:rPr>
              <a:t>BibleStudyDownloads.org</a:t>
            </a:r>
            <a:endParaRPr kumimoji="0" lang="en-US" sz="2000" b="1" i="0" u="none" strike="noStrike" kern="0" cap="none" spc="0" normalizeH="0" baseline="0" noProof="0" dirty="0">
              <a:ln>
                <a:noFill/>
              </a:ln>
              <a:solidFill>
                <a:srgbClr val="FFFFFF"/>
              </a:solidFill>
              <a:effectLst/>
              <a:uLnTx/>
              <a:uFillTx/>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1367840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381000"/>
            <a:ext cx="8229600" cy="838200"/>
          </a:xfrm>
        </p:spPr>
        <p:txBody>
          <a:bodyPr/>
          <a:lstStyle/>
          <a:p>
            <a:pPr eaLnBrk="1" hangingPunct="1">
              <a:defRPr/>
            </a:pPr>
            <a:r>
              <a:rPr lang="en-US" dirty="0" err="1">
                <a:latin typeface="Pyidaungsu" panose="020B0502040204020203" pitchFamily="34" charset="0"/>
                <a:ea typeface="ＭＳ Ｐゴシック" charset="0"/>
                <a:cs typeface="Pyidaungsu" panose="020B0502040204020203" pitchFamily="34" charset="0"/>
              </a:rPr>
              <a:t>လေ့ကျင</a:t>
            </a:r>
            <a:r>
              <a:rPr lang="en-US" dirty="0">
                <a:latin typeface="Pyidaungsu" panose="020B0502040204020203" pitchFamily="34" charset="0"/>
                <a:ea typeface="ＭＳ Ｐゴシック" charset="0"/>
                <a:cs typeface="Pyidaungsu" panose="020B0502040204020203" pitchFamily="34" charset="0"/>
              </a:rPr>
              <a:t>့်</a:t>
            </a:r>
            <a:r>
              <a:rPr lang="en-US" dirty="0" err="1">
                <a:latin typeface="Pyidaungsu" panose="020B0502040204020203" pitchFamily="34" charset="0"/>
                <a:ea typeface="ＭＳ Ｐゴシック" charset="0"/>
                <a:cs typeface="Pyidaungsu" panose="020B0502040204020203" pitchFamily="34" charset="0"/>
              </a:rPr>
              <a:t>ရန်အချို</a:t>
            </a:r>
            <a:r>
              <a:rPr lang="en-US" dirty="0">
                <a:latin typeface="Pyidaungsu" panose="020B0502040204020203" pitchFamily="34" charset="0"/>
                <a:ea typeface="ＭＳ Ｐゴシック" charset="0"/>
                <a:cs typeface="Pyidaungsu" panose="020B0502040204020203" pitchFamily="34" charset="0"/>
              </a:rPr>
              <a:t>့…</a:t>
            </a:r>
          </a:p>
        </p:txBody>
      </p:sp>
      <p:sp>
        <p:nvSpPr>
          <p:cNvPr id="198659" name="Rectangle 3"/>
          <p:cNvSpPr>
            <a:spLocks noGrp="1" noChangeArrowheads="1"/>
          </p:cNvSpPr>
          <p:nvPr>
            <p:ph type="body" idx="1"/>
          </p:nvPr>
        </p:nvSpPr>
        <p:spPr>
          <a:xfrm>
            <a:off x="152400" y="1981200"/>
            <a:ext cx="6186352" cy="2057400"/>
          </a:xfrm>
        </p:spPr>
        <p:txBody>
          <a:bodyPr/>
          <a:lstStyle/>
          <a:p>
            <a:pPr marL="609600" indent="-609600" eaLnBrk="1" hangingPunct="1">
              <a:buFont typeface="Arial" charset="0"/>
              <a:buNone/>
              <a:defRPr/>
            </a:pPr>
            <a:r>
              <a:rPr lang="my-MM" sz="2400" dirty="0">
                <a:solidFill>
                  <a:srgbClr val="FFFFFF"/>
                </a:solidFill>
                <a:latin typeface="Pyidaungsu" panose="020B0502040204020203" pitchFamily="34" charset="0"/>
                <a:cs typeface="Pyidaungsu" panose="020B0502040204020203" pitchFamily="34" charset="0"/>
              </a:rPr>
              <a:t>၅။ ဘုရားအစေခံကျွန်၏ အရေးကြီးသော</a:t>
            </a:r>
          </a:p>
          <a:p>
            <a:pPr marL="609600" indent="-609600" eaLnBrk="1" hangingPunct="1">
              <a:buFont typeface="Arial" charset="0"/>
              <a:buNone/>
              <a:defRPr/>
            </a:pPr>
            <a:r>
              <a:rPr lang="my-MM" sz="2400" dirty="0">
                <a:solidFill>
                  <a:srgbClr val="FFFFFF"/>
                </a:solidFill>
                <a:latin typeface="Pyidaungsu" panose="020B0502040204020203" pitchFamily="34" charset="0"/>
                <a:cs typeface="Pyidaungsu" panose="020B0502040204020203" pitchFamily="34" charset="0"/>
              </a:rPr>
              <a:t>အ</a:t>
            </a:r>
            <a:r>
              <a:rPr lang="en-US" sz="2400" dirty="0" err="1">
                <a:solidFill>
                  <a:srgbClr val="FFFFFF"/>
                </a:solidFill>
                <a:latin typeface="Pyidaungsu" panose="020B0502040204020203" pitchFamily="34" charset="0"/>
                <a:cs typeface="Pyidaungsu" panose="020B0502040204020203" pitchFamily="34" charset="0"/>
              </a:rPr>
              <a:t>ရည</a:t>
            </a:r>
            <a:r>
              <a:rPr lang="en-US" sz="2400" dirty="0">
                <a:solidFill>
                  <a:srgbClr val="FFFFFF"/>
                </a:solidFill>
                <a:latin typeface="Pyidaungsu" panose="020B0502040204020203" pitchFamily="34" charset="0"/>
                <a:cs typeface="Pyidaungsu" panose="020B0502040204020203" pitchFamily="34" charset="0"/>
              </a:rPr>
              <a:t>်</a:t>
            </a:r>
            <a:r>
              <a:rPr lang="my-MM" sz="2400" dirty="0">
                <a:solidFill>
                  <a:srgbClr val="FFFFFF"/>
                </a:solidFill>
                <a:latin typeface="Pyidaungsu" panose="020B0502040204020203" pitchFamily="34" charset="0"/>
                <a:cs typeface="Pyidaungsu" panose="020B0502040204020203" pitchFamily="34" charset="0"/>
              </a:rPr>
              <a:t>အချင်းတစ်ခုမှာ ဘုရားသခင်အား </a:t>
            </a:r>
          </a:p>
          <a:p>
            <a:pPr marL="609600" indent="-609600" eaLnBrk="1" hangingPunct="1">
              <a:buFont typeface="Arial" charset="0"/>
              <a:buNone/>
              <a:defRPr/>
            </a:pPr>
            <a:r>
              <a:rPr lang="my-MM" sz="2400" dirty="0">
                <a:solidFill>
                  <a:srgbClr val="FFFFFF"/>
                </a:solidFill>
                <a:latin typeface="Pyidaungsu" panose="020B0502040204020203" pitchFamily="34" charset="0"/>
                <a:cs typeface="Pyidaungsu" panose="020B0502040204020203" pitchFamily="34" charset="0"/>
              </a:rPr>
              <a:t>မှီခိုခြင်းဖြစ်သည်။ </a:t>
            </a:r>
            <a:endParaRPr lang="en-US" sz="2400" dirty="0">
              <a:solidFill>
                <a:srgbClr val="FFFFFF"/>
              </a:solidFill>
              <a:latin typeface="Pyidaungsu" panose="020B0502040204020203" pitchFamily="34" charset="0"/>
              <a:cs typeface="Pyidaungsu" panose="020B0502040204020203" pitchFamily="34" charset="0"/>
            </a:endParaRPr>
          </a:p>
        </p:txBody>
      </p:sp>
      <p:sp>
        <p:nvSpPr>
          <p:cNvPr id="111622"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a:solidFill>
                <a:srgbClr val="FFFFFF"/>
              </a:solidFill>
              <a:cs typeface="Arial" charset="0"/>
            </a:endParaRPr>
          </a:p>
        </p:txBody>
      </p:sp>
      <p:sp>
        <p:nvSpPr>
          <p:cNvPr id="198664"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8665"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8666"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8667" name="Rectangle 11"/>
          <p:cNvSpPr>
            <a:spLocks noChangeArrowheads="1"/>
          </p:cNvSpPr>
          <p:nvPr/>
        </p:nvSpPr>
        <p:spPr bwMode="auto">
          <a:xfrm>
            <a:off x="152400" y="3789363"/>
            <a:ext cx="5874061" cy="295275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၆။ ဆက်ကပ်အပ်နှံခြင်း၊ ရဲရင့်ခြင်း နှင့်</a:t>
            </a:r>
          </a:p>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ဆက်လက် </a:t>
            </a:r>
            <a:r>
              <a:rPr lang="en-US" sz="2400" dirty="0" err="1">
                <a:solidFill>
                  <a:srgbClr val="FFFFFF"/>
                </a:solidFill>
                <a:latin typeface="Pyidaungsu" panose="020B0502040204020203" pitchFamily="34" charset="0"/>
                <a:ea typeface="ＭＳ Ｐゴシック" pitchFamily="24" charset="-128"/>
                <a:cs typeface="Pyidaungsu" panose="020B0502040204020203" pitchFamily="34" charset="0"/>
              </a:rPr>
              <a:t>ယုံကြည်ခံယူချက်ရှိ</a:t>
            </a: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ခြင်းသည်</a:t>
            </a:r>
            <a:r>
              <a:rPr lang="en-US" sz="2400" dirty="0">
                <a:solidFill>
                  <a:srgbClr val="FFFFFF"/>
                </a:solidFill>
                <a:latin typeface="Pyidaungsu" panose="020B0502040204020203" pitchFamily="34" charset="0"/>
                <a:ea typeface="ＭＳ Ｐゴシック" pitchFamily="24" charset="-128"/>
                <a:cs typeface="Pyidaungsu" panose="020B0502040204020203" pitchFamily="34" charset="0"/>
              </a:rPr>
              <a:t> </a:t>
            </a: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သာသနာပြုစိတ်ဓာ</a:t>
            </a:r>
            <a:r>
              <a:rPr lang="en-US" sz="2400" dirty="0">
                <a:solidFill>
                  <a:srgbClr val="FFFFFF"/>
                </a:solidFill>
                <a:latin typeface="Pyidaungsu" panose="020B0502040204020203" pitchFamily="34" charset="0"/>
                <a:ea typeface="ＭＳ Ｐゴシック" pitchFamily="24" charset="-128"/>
                <a:cs typeface="Pyidaungsu" panose="020B0502040204020203" pitchFamily="34" charset="0"/>
              </a:rPr>
              <a:t>တ်</a:t>
            </a: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ရှိသော</a:t>
            </a:r>
          </a:p>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အသင်းတော်၏ </a:t>
            </a:r>
            <a:r>
              <a:rPr lang="en-US" sz="2400" dirty="0" err="1">
                <a:solidFill>
                  <a:srgbClr val="FFFFFF"/>
                </a:solidFill>
                <a:latin typeface="Pyidaungsu" panose="020B0502040204020203" pitchFamily="34" charset="0"/>
                <a:ea typeface="ＭＳ Ｐゴシック" pitchFamily="24" charset="-128"/>
                <a:cs typeface="Pyidaungsu" panose="020B0502040204020203" pitchFamily="34" charset="0"/>
              </a:rPr>
              <a:t>အခြေခံအုတ်မြစ်ဆိုင်ရာ</a:t>
            </a:r>
            <a:r>
              <a:rPr lang="en-US" sz="2400" dirty="0">
                <a:solidFill>
                  <a:srgbClr val="FFFFFF"/>
                </a:solidFill>
                <a:latin typeface="Pyidaungsu" panose="020B0502040204020203" pitchFamily="34" charset="0"/>
                <a:ea typeface="ＭＳ Ｐゴシック" pitchFamily="24" charset="-128"/>
                <a:cs typeface="Pyidaungsu" panose="020B0502040204020203" pitchFamily="34" charset="0"/>
              </a:rPr>
              <a:t> </a:t>
            </a:r>
            <a:r>
              <a:rPr lang="en-US" sz="2400" dirty="0" err="1">
                <a:solidFill>
                  <a:srgbClr val="FFFFFF"/>
                </a:solidFill>
                <a:latin typeface="Pyidaungsu" panose="020B0502040204020203" pitchFamily="34" charset="0"/>
                <a:ea typeface="ＭＳ Ｐゴシック" pitchFamily="24" charset="-128"/>
                <a:cs typeface="Pyidaungsu" panose="020B0502040204020203" pitchFamily="34" charset="0"/>
              </a:rPr>
              <a:t>မဏ္ဍိုင်သုံးခု</a:t>
            </a: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ဖြစ်သည်။</a:t>
            </a:r>
            <a:endParaRPr lang="en-US" sz="2400"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198668"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8669"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8670"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11630"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FFFFFF"/>
                </a:solidFill>
                <a:cs typeface="Arial" charset="0"/>
              </a:rPr>
              <a:t>29a</a:t>
            </a:r>
            <a:endParaRPr lang="en-US">
              <a:solidFill>
                <a:srgbClr val="FFFFFF"/>
              </a:solidFill>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11635"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1636"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 name="Group 19"/>
          <p:cNvGrpSpPr>
            <a:grpSpLocks/>
          </p:cNvGrpSpPr>
          <p:nvPr/>
        </p:nvGrpSpPr>
        <p:grpSpPr bwMode="auto">
          <a:xfrm>
            <a:off x="8458200" y="4800600"/>
            <a:ext cx="493713" cy="493713"/>
            <a:chOff x="5952" y="1200"/>
            <a:chExt cx="311" cy="311"/>
          </a:xfrm>
        </p:grpSpPr>
        <p:sp>
          <p:nvSpPr>
            <p:cNvPr id="111633"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1634"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sp>
        <p:nvSpPr>
          <p:cNvPr id="22" name="Text Box 20"/>
          <p:cNvSpPr txBox="1">
            <a:spLocks noChangeArrowheads="1"/>
          </p:cNvSpPr>
          <p:nvPr/>
        </p:nvSpPr>
        <p:spPr bwMode="auto">
          <a:xfrm>
            <a:off x="5422056" y="1495999"/>
            <a:ext cx="978153"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ခေါင်းစဉ</a:t>
            </a:r>
            <a:r>
              <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rPr>
              <a:t>်</a:t>
            </a:r>
            <a:endParaRPr lang="en-US" sz="2000"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3" name="Text Box 22"/>
          <p:cNvSpPr txBox="1">
            <a:spLocks noChangeArrowheads="1"/>
          </p:cNvSpPr>
          <p:nvPr/>
        </p:nvSpPr>
        <p:spPr bwMode="auto">
          <a:xfrm>
            <a:off x="8191666" y="1511388"/>
            <a:ext cx="810216"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အဓိက</a:t>
            </a:r>
            <a:endPar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4" name="TextBox 23"/>
          <p:cNvSpPr txBox="1"/>
          <p:nvPr/>
        </p:nvSpPr>
        <p:spPr>
          <a:xfrm>
            <a:off x="6624117" y="1372889"/>
            <a:ext cx="1604928" cy="369332"/>
          </a:xfrm>
          <a:prstGeom prst="rect">
            <a:avLst/>
          </a:prstGeom>
          <a:noFill/>
        </p:spPr>
        <p:txBody>
          <a:bodyPr wrap="none" rtlCol="0">
            <a:spAutoFit/>
          </a:bodyPr>
          <a:lstStyle/>
          <a:p>
            <a:pPr algn="ctr"/>
            <a:r>
              <a:rPr lang="en-US" dirty="0" err="1">
                <a:latin typeface="Pyidaungsu" panose="020B0502040204020203" pitchFamily="34" charset="0"/>
                <a:cs typeface="Pyidaungsu" panose="020B0502040204020203" pitchFamily="34" charset="0"/>
              </a:rPr>
              <a:t>အကြောင်းအရာ</a:t>
            </a:r>
            <a:endParaRPr lang="en-US"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568351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ChangeArrowheads="1"/>
          </p:cNvSpPr>
          <p:nvPr>
            <p:ph type="title"/>
          </p:nvPr>
        </p:nvSpPr>
        <p:spPr>
          <a:xfrm>
            <a:off x="457200" y="381000"/>
            <a:ext cx="8229600" cy="838200"/>
          </a:xfrm>
        </p:spPr>
        <p:txBody>
          <a:bodyPr/>
          <a:lstStyle/>
          <a:p>
            <a:pPr eaLnBrk="1" hangingPunct="1">
              <a:defRPr/>
            </a:pPr>
            <a:r>
              <a:rPr lang="en-US" dirty="0" err="1">
                <a:latin typeface="Pyidaungsu" panose="020B0502040204020203" pitchFamily="34" charset="0"/>
                <a:ea typeface="ＭＳ Ｐゴシック" charset="0"/>
                <a:cs typeface="Pyidaungsu" panose="020B0502040204020203" pitchFamily="34" charset="0"/>
              </a:rPr>
              <a:t>လေ့ကျင</a:t>
            </a:r>
            <a:r>
              <a:rPr lang="en-US" dirty="0">
                <a:latin typeface="Pyidaungsu" panose="020B0502040204020203" pitchFamily="34" charset="0"/>
                <a:ea typeface="ＭＳ Ｐゴシック" charset="0"/>
                <a:cs typeface="Pyidaungsu" panose="020B0502040204020203" pitchFamily="34" charset="0"/>
              </a:rPr>
              <a:t>့်</a:t>
            </a:r>
            <a:r>
              <a:rPr lang="en-US" dirty="0" err="1">
                <a:latin typeface="Pyidaungsu" panose="020B0502040204020203" pitchFamily="34" charset="0"/>
                <a:ea typeface="ＭＳ Ｐゴシック" charset="0"/>
                <a:cs typeface="Pyidaungsu" panose="020B0502040204020203" pitchFamily="34" charset="0"/>
              </a:rPr>
              <a:t>ရန်အချို</a:t>
            </a:r>
            <a:r>
              <a:rPr lang="en-US" dirty="0">
                <a:latin typeface="Pyidaungsu" panose="020B0502040204020203" pitchFamily="34" charset="0"/>
                <a:ea typeface="ＭＳ Ｐゴシック" charset="0"/>
                <a:cs typeface="Pyidaungsu" panose="020B0502040204020203" pitchFamily="34" charset="0"/>
              </a:rPr>
              <a:t>့</a:t>
            </a:r>
          </a:p>
        </p:txBody>
      </p:sp>
      <p:sp>
        <p:nvSpPr>
          <p:cNvPr id="200707" name="Rectangle 1027"/>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my-MM" sz="2800" dirty="0">
                <a:solidFill>
                  <a:srgbClr val="FFFFFF"/>
                </a:solidFill>
                <a:latin typeface="Pyidaungsu" panose="020B0502040204020203" pitchFamily="34" charset="0"/>
                <a:cs typeface="Pyidaungsu" panose="020B0502040204020203" pitchFamily="34" charset="0"/>
              </a:rPr>
              <a:t>၇။ သင်၏ လုပ်ဆောင်ချက်သည် </a:t>
            </a:r>
          </a:p>
          <a:p>
            <a:pPr marL="609600" indent="-609600" eaLnBrk="1" hangingPunct="1">
              <a:buFont typeface="Arial" charset="0"/>
              <a:buNone/>
              <a:defRPr/>
            </a:pPr>
            <a:r>
              <a:rPr lang="en-US" sz="2800" dirty="0" err="1">
                <a:solidFill>
                  <a:srgbClr val="FFFFFF"/>
                </a:solidFill>
                <a:latin typeface="Pyidaungsu" panose="020B0502040204020203" pitchFamily="34" charset="0"/>
                <a:cs typeface="Pyidaungsu" panose="020B0502040204020203" pitchFamily="34" charset="0"/>
              </a:rPr>
              <a:t>အဘယ်သို</a:t>
            </a:r>
            <a:r>
              <a:rPr lang="en-US" sz="2800" dirty="0">
                <a:solidFill>
                  <a:srgbClr val="FFFFFF"/>
                </a:solidFill>
                <a:latin typeface="Pyidaungsu" panose="020B0502040204020203" pitchFamily="34" charset="0"/>
                <a:cs typeface="Pyidaungsu" panose="020B0502040204020203" pitchFamily="34" charset="0"/>
              </a:rPr>
              <a:t>့</a:t>
            </a:r>
            <a:r>
              <a:rPr lang="my-MM" sz="2800" dirty="0">
                <a:solidFill>
                  <a:srgbClr val="FFFFFF"/>
                </a:solidFill>
                <a:latin typeface="Pyidaungsu" panose="020B0502040204020203" pitchFamily="34" charset="0"/>
                <a:cs typeface="Pyidaungsu" panose="020B0502040204020203" pitchFamily="34" charset="0"/>
              </a:rPr>
              <a:t>နှင့် အဘယ့်ကြောင့် ဘုရားအတွက်</a:t>
            </a:r>
            <a:r>
              <a:rPr lang="en-US" sz="2800" dirty="0">
                <a:solidFill>
                  <a:srgbClr val="FFFFFF"/>
                </a:solidFill>
                <a:latin typeface="Pyidaungsu" panose="020B0502040204020203" pitchFamily="34" charset="0"/>
                <a:cs typeface="Pyidaungsu" panose="020B0502040204020203" pitchFamily="34" charset="0"/>
              </a:rPr>
              <a:t> </a:t>
            </a:r>
            <a:r>
              <a:rPr lang="my-MM" sz="2800" dirty="0">
                <a:solidFill>
                  <a:srgbClr val="FFFFFF"/>
                </a:solidFill>
                <a:latin typeface="Pyidaungsu" panose="020B0502040204020203" pitchFamily="34" charset="0"/>
                <a:cs typeface="Pyidaungsu" panose="020B0502040204020203" pitchFamily="34" charset="0"/>
              </a:rPr>
              <a:t>အရေးပါရသနည်း။</a:t>
            </a:r>
            <a:endParaRPr lang="en-US" sz="2800" dirty="0">
              <a:solidFill>
                <a:srgbClr val="FFFFFF"/>
              </a:solidFill>
              <a:latin typeface="Pyidaungsu" panose="020B0502040204020203" pitchFamily="34" charset="0"/>
              <a:cs typeface="Pyidaungsu" panose="020B0502040204020203" pitchFamily="34" charset="0"/>
            </a:endParaRPr>
          </a:p>
        </p:txBody>
      </p:sp>
      <p:sp>
        <p:nvSpPr>
          <p:cNvPr id="113670" name="Text Box 1031"/>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a:solidFill>
                <a:srgbClr val="FFFFFF"/>
              </a:solidFill>
              <a:latin typeface="AraIL" charset="0"/>
              <a:cs typeface="AraIL" charset="0"/>
            </a:endParaRPr>
          </a:p>
        </p:txBody>
      </p:sp>
      <p:sp>
        <p:nvSpPr>
          <p:cNvPr id="200712" name="Rectangle 1032"/>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aIL"/>
              <a:ea typeface="ＭＳ Ｐゴシック" pitchFamily="24" charset="-128"/>
              <a:cs typeface="AraIL"/>
            </a:endParaRPr>
          </a:p>
        </p:txBody>
      </p:sp>
      <p:sp>
        <p:nvSpPr>
          <p:cNvPr id="200713" name="Rectangle 1033"/>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aIL"/>
              <a:ea typeface="ＭＳ Ｐゴシック" pitchFamily="24" charset="-128"/>
              <a:cs typeface="AraIL"/>
            </a:endParaRPr>
          </a:p>
        </p:txBody>
      </p:sp>
      <p:sp>
        <p:nvSpPr>
          <p:cNvPr id="200714" name="Rectangle 1034"/>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aIL"/>
              <a:ea typeface="ＭＳ Ｐゴシック" pitchFamily="24" charset="-128"/>
              <a:cs typeface="AraIL"/>
            </a:endParaRPr>
          </a:p>
        </p:txBody>
      </p:sp>
      <p:sp>
        <p:nvSpPr>
          <p:cNvPr id="200715" name="Rectangle 1035"/>
          <p:cNvSpPr>
            <a:spLocks noChangeArrowheads="1"/>
          </p:cNvSpPr>
          <p:nvPr/>
        </p:nvSpPr>
        <p:spPr bwMode="auto">
          <a:xfrm>
            <a:off x="457200" y="4267200"/>
            <a:ext cx="51816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၈။ အဆုံးတိုင်အောင် သစ္စာရှိသော အစေခံကျွန်ဖြစ်ခြင်းသည် သစ္စာ</a:t>
            </a:r>
          </a:p>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ရှိသော ဘုရားအစေခံကျွန်၏ တတိယ အရ</a:t>
            </a:r>
            <a:r>
              <a:rPr lang="en-US" sz="2400" dirty="0">
                <a:solidFill>
                  <a:srgbClr val="FFFFFF"/>
                </a:solidFill>
                <a:latin typeface="Pyidaungsu" panose="020B0502040204020203" pitchFamily="34" charset="0"/>
                <a:ea typeface="ＭＳ Ｐゴシック" pitchFamily="24" charset="-128"/>
                <a:cs typeface="Pyidaungsu" panose="020B0502040204020203" pitchFamily="34" charset="0"/>
              </a:rPr>
              <a:t>ည်</a:t>
            </a: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အသွေးဖြစ်သည်။</a:t>
            </a:r>
            <a:endParaRPr lang="en-US" sz="2400"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00716" name="Rectangle 1036"/>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aIL"/>
              <a:ea typeface="ＭＳ Ｐゴシック" pitchFamily="24" charset="-128"/>
              <a:cs typeface="AraIL"/>
            </a:endParaRPr>
          </a:p>
        </p:txBody>
      </p:sp>
      <p:sp>
        <p:nvSpPr>
          <p:cNvPr id="200717" name="Rectangle 1037"/>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aIL"/>
              <a:ea typeface="ＭＳ Ｐゴシック" pitchFamily="24" charset="-128"/>
              <a:cs typeface="AraIL"/>
            </a:endParaRPr>
          </a:p>
        </p:txBody>
      </p:sp>
      <p:sp>
        <p:nvSpPr>
          <p:cNvPr id="200718" name="Rectangle 1038"/>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aIL"/>
              <a:ea typeface="ＭＳ Ｐゴシック" pitchFamily="24" charset="-128"/>
              <a:cs typeface="AraIL"/>
            </a:endParaRPr>
          </a:p>
        </p:txBody>
      </p:sp>
      <p:sp>
        <p:nvSpPr>
          <p:cNvPr id="113678" name="Text Box 1039"/>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FFFFFF"/>
                </a:solidFill>
                <a:latin typeface="AraIL" charset="0"/>
                <a:cs typeface="AraIL" charset="0"/>
              </a:rPr>
              <a:t>29a</a:t>
            </a:r>
            <a:endParaRPr lang="en-US">
              <a:solidFill>
                <a:srgbClr val="FFFFFF"/>
              </a:solidFill>
              <a:latin typeface="AraIL" charset="0"/>
              <a:cs typeface="AraIL" charset="0"/>
            </a:endParaRPr>
          </a:p>
        </p:txBody>
      </p:sp>
      <p:grpSp>
        <p:nvGrpSpPr>
          <p:cNvPr id="2" name="Group 1040"/>
          <p:cNvGrpSpPr>
            <a:grpSpLocks/>
          </p:cNvGrpSpPr>
          <p:nvPr/>
        </p:nvGrpSpPr>
        <p:grpSpPr bwMode="auto">
          <a:xfrm>
            <a:off x="7239000" y="2514600"/>
            <a:ext cx="493713" cy="493713"/>
            <a:chOff x="5952" y="1200"/>
            <a:chExt cx="311" cy="311"/>
          </a:xfrm>
        </p:grpSpPr>
        <p:sp>
          <p:nvSpPr>
            <p:cNvPr id="113683" name="Freeform 1041"/>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3684" name="Freeform 1042"/>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 name="Group 1043"/>
          <p:cNvGrpSpPr>
            <a:grpSpLocks/>
          </p:cNvGrpSpPr>
          <p:nvPr/>
        </p:nvGrpSpPr>
        <p:grpSpPr bwMode="auto">
          <a:xfrm>
            <a:off x="8382000" y="4800600"/>
            <a:ext cx="493713" cy="493713"/>
            <a:chOff x="5952" y="1200"/>
            <a:chExt cx="311" cy="311"/>
          </a:xfrm>
        </p:grpSpPr>
        <p:sp>
          <p:nvSpPr>
            <p:cNvPr id="113681" name="Freeform 1044"/>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3682" name="Freeform 1045"/>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sp>
        <p:nvSpPr>
          <p:cNvPr id="22" name="Text Box 20"/>
          <p:cNvSpPr txBox="1">
            <a:spLocks noChangeArrowheads="1"/>
          </p:cNvSpPr>
          <p:nvPr/>
        </p:nvSpPr>
        <p:spPr bwMode="auto">
          <a:xfrm>
            <a:off x="5422056" y="1495999"/>
            <a:ext cx="978153"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ခေါင်းစဉ</a:t>
            </a:r>
            <a:r>
              <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rPr>
              <a:t>်</a:t>
            </a:r>
            <a:endParaRPr lang="en-US" sz="2000"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3" name="Text Box 22"/>
          <p:cNvSpPr txBox="1">
            <a:spLocks noChangeArrowheads="1"/>
          </p:cNvSpPr>
          <p:nvPr/>
        </p:nvSpPr>
        <p:spPr bwMode="auto">
          <a:xfrm>
            <a:off x="8191666" y="1511388"/>
            <a:ext cx="810216"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အဓိက</a:t>
            </a:r>
            <a:endPar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4" name="TextBox 23"/>
          <p:cNvSpPr txBox="1"/>
          <p:nvPr/>
        </p:nvSpPr>
        <p:spPr>
          <a:xfrm>
            <a:off x="6624116" y="1372889"/>
            <a:ext cx="1604928" cy="369332"/>
          </a:xfrm>
          <a:prstGeom prst="rect">
            <a:avLst/>
          </a:prstGeom>
          <a:noFill/>
        </p:spPr>
        <p:txBody>
          <a:bodyPr wrap="none" rtlCol="0">
            <a:spAutoFit/>
          </a:bodyPr>
          <a:lstStyle/>
          <a:p>
            <a:pPr algn="ctr"/>
            <a:r>
              <a:rPr lang="en-US" dirty="0" err="1">
                <a:latin typeface="Pyidaungsu" panose="020B0502040204020203" pitchFamily="34" charset="0"/>
                <a:cs typeface="Pyidaungsu" panose="020B0502040204020203" pitchFamily="34" charset="0"/>
              </a:rPr>
              <a:t>အကြောင်းအရာ</a:t>
            </a:r>
            <a:endParaRPr lang="en-US"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345747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381000"/>
            <a:ext cx="8229600" cy="838200"/>
          </a:xfrm>
        </p:spPr>
        <p:txBody>
          <a:bodyPr/>
          <a:lstStyle/>
          <a:p>
            <a:pPr eaLnBrk="1" hangingPunct="1">
              <a:defRPr/>
            </a:pPr>
            <a:r>
              <a:rPr lang="en-US" dirty="0" err="1">
                <a:latin typeface="Pyidaungsu" panose="020B0502040204020203" pitchFamily="34" charset="0"/>
                <a:ea typeface="ＭＳ Ｐゴシック" charset="0"/>
                <a:cs typeface="Pyidaungsu" panose="020B0502040204020203" pitchFamily="34" charset="0"/>
              </a:rPr>
              <a:t>လေ့ကျင</a:t>
            </a:r>
            <a:r>
              <a:rPr lang="en-US" dirty="0">
                <a:latin typeface="Pyidaungsu" panose="020B0502040204020203" pitchFamily="34" charset="0"/>
                <a:ea typeface="ＭＳ Ｐゴシック" charset="0"/>
                <a:cs typeface="Pyidaungsu" panose="020B0502040204020203" pitchFamily="34" charset="0"/>
              </a:rPr>
              <a:t>့်</a:t>
            </a:r>
            <a:r>
              <a:rPr lang="en-US" dirty="0" err="1">
                <a:latin typeface="Pyidaungsu" panose="020B0502040204020203" pitchFamily="34" charset="0"/>
                <a:ea typeface="ＭＳ Ｐゴシック" charset="0"/>
                <a:cs typeface="Pyidaungsu" panose="020B0502040204020203" pitchFamily="34" charset="0"/>
              </a:rPr>
              <a:t>ရန်အချို</a:t>
            </a:r>
            <a:r>
              <a:rPr lang="en-US" dirty="0">
                <a:latin typeface="Pyidaungsu" panose="020B0502040204020203" pitchFamily="34" charset="0"/>
                <a:ea typeface="ＭＳ Ｐゴシック" charset="0"/>
                <a:cs typeface="Pyidaungsu" panose="020B0502040204020203" pitchFamily="34" charset="0"/>
              </a:rPr>
              <a:t>့…</a:t>
            </a:r>
          </a:p>
        </p:txBody>
      </p:sp>
      <p:sp>
        <p:nvSpPr>
          <p:cNvPr id="202755" name="Rectangle 3"/>
          <p:cNvSpPr>
            <a:spLocks noGrp="1" noChangeArrowheads="1"/>
          </p:cNvSpPr>
          <p:nvPr>
            <p:ph type="body" idx="1"/>
          </p:nvPr>
        </p:nvSpPr>
        <p:spPr>
          <a:xfrm>
            <a:off x="457200" y="2279086"/>
            <a:ext cx="5438064" cy="1676400"/>
          </a:xfrm>
        </p:spPr>
        <p:txBody>
          <a:bodyPr/>
          <a:lstStyle/>
          <a:p>
            <a:pPr marL="609600" indent="-609600" eaLnBrk="1" hangingPunct="1">
              <a:buFont typeface="Arial" charset="0"/>
              <a:buNone/>
              <a:defRPr/>
            </a:pPr>
            <a:r>
              <a:rPr lang="my-MM" sz="2400" dirty="0">
                <a:solidFill>
                  <a:srgbClr val="FFFFFF"/>
                </a:solidFill>
                <a:latin typeface="Pyidaungsu" panose="020B0502040204020203" pitchFamily="34" charset="0"/>
                <a:cs typeface="Pyidaungsu" panose="020B0502040204020203" pitchFamily="34" charset="0"/>
              </a:rPr>
              <a:t>၉ ။ ခရစ်ယာန်တစ်ဦးအနေဖြင့် ခရစ်တော်၌သာ စိတ်တည်ကြည်ရမည်</a:t>
            </a:r>
            <a:endParaRPr lang="en-US" sz="2400" dirty="0">
              <a:solidFill>
                <a:srgbClr val="FFFFFF"/>
              </a:solidFill>
              <a:latin typeface="Pyidaungsu" panose="020B0502040204020203" pitchFamily="34" charset="0"/>
              <a:cs typeface="Pyidaungsu" panose="020B0502040204020203" pitchFamily="34" charset="0"/>
            </a:endParaRPr>
          </a:p>
        </p:txBody>
      </p:sp>
      <p:sp>
        <p:nvSpPr>
          <p:cNvPr id="115718"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a:solidFill>
                <a:srgbClr val="FFFFFF"/>
              </a:solidFill>
              <a:cs typeface="Arial" charset="0"/>
            </a:endParaRPr>
          </a:p>
        </p:txBody>
      </p:sp>
      <p:sp>
        <p:nvSpPr>
          <p:cNvPr id="202760"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202761"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202762"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202763" name="Rectangle 11"/>
          <p:cNvSpPr>
            <a:spLocks noChangeArrowheads="1"/>
          </p:cNvSpPr>
          <p:nvPr/>
        </p:nvSpPr>
        <p:spPr bwMode="auto">
          <a:xfrm>
            <a:off x="433895" y="4150690"/>
            <a:ext cx="5677979"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၁၀။ အဘယ်ကြောင့်</a:t>
            </a:r>
            <a:r>
              <a:rPr lang="en-US" sz="2400" dirty="0">
                <a:solidFill>
                  <a:srgbClr val="FFFFFF"/>
                </a:solidFill>
                <a:latin typeface="Pyidaungsu" panose="020B0502040204020203" pitchFamily="34" charset="0"/>
                <a:ea typeface="ＭＳ Ｐゴシック" pitchFamily="24" charset="-128"/>
                <a:cs typeface="Pyidaungsu" panose="020B0502040204020203" pitchFamily="34" charset="0"/>
              </a:rPr>
              <a:t> </a:t>
            </a: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ရှေ့ကျသောသူ</a:t>
            </a:r>
          </a:p>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နောက်ဆုံးဖြစ်ပြီး၊ နောက်ဆုံးဖြစ်သော</a:t>
            </a:r>
          </a:p>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သူများ ရှေ့</a:t>
            </a:r>
            <a:r>
              <a:rPr lang="en-US" sz="2400" dirty="0">
                <a:solidFill>
                  <a:srgbClr val="FFFFFF"/>
                </a:solidFill>
                <a:latin typeface="Pyidaungsu" panose="020B0502040204020203" pitchFamily="34" charset="0"/>
                <a:ea typeface="ＭＳ Ｐゴシック" pitchFamily="24" charset="-128"/>
                <a:cs typeface="Pyidaungsu" panose="020B0502040204020203" pitchFamily="34" charset="0"/>
              </a:rPr>
              <a:t>ကျ</a:t>
            </a: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ရမည်နည်း။</a:t>
            </a:r>
            <a:endParaRPr lang="en-US" sz="2400"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02764"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202765"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202766"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15726"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FFFFFF"/>
                </a:solidFill>
                <a:cs typeface="Arial" charset="0"/>
              </a:rPr>
              <a:t>29a</a:t>
            </a:r>
            <a:endParaRPr lang="en-US">
              <a:solidFill>
                <a:srgbClr val="FFFFFF"/>
              </a:solidFill>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15731"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5732"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 name="Group 19"/>
          <p:cNvGrpSpPr>
            <a:grpSpLocks/>
          </p:cNvGrpSpPr>
          <p:nvPr/>
        </p:nvGrpSpPr>
        <p:grpSpPr bwMode="auto">
          <a:xfrm>
            <a:off x="7315200" y="4800600"/>
            <a:ext cx="493713" cy="493713"/>
            <a:chOff x="5952" y="1200"/>
            <a:chExt cx="311" cy="311"/>
          </a:xfrm>
        </p:grpSpPr>
        <p:sp>
          <p:nvSpPr>
            <p:cNvPr id="115729"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5730"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sp>
        <p:nvSpPr>
          <p:cNvPr id="22" name="Text Box 20"/>
          <p:cNvSpPr txBox="1">
            <a:spLocks noChangeArrowheads="1"/>
          </p:cNvSpPr>
          <p:nvPr/>
        </p:nvSpPr>
        <p:spPr bwMode="auto">
          <a:xfrm>
            <a:off x="5422056" y="1495999"/>
            <a:ext cx="978153"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ခေါင်းစဉ</a:t>
            </a:r>
            <a:r>
              <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rPr>
              <a:t>်</a:t>
            </a:r>
            <a:endParaRPr lang="en-US" sz="2000"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3" name="Text Box 22"/>
          <p:cNvSpPr txBox="1">
            <a:spLocks noChangeArrowheads="1"/>
          </p:cNvSpPr>
          <p:nvPr/>
        </p:nvSpPr>
        <p:spPr bwMode="auto">
          <a:xfrm>
            <a:off x="8191666" y="1511388"/>
            <a:ext cx="810216"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အဓိက</a:t>
            </a:r>
            <a:endPar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4" name="TextBox 23"/>
          <p:cNvSpPr txBox="1"/>
          <p:nvPr/>
        </p:nvSpPr>
        <p:spPr>
          <a:xfrm>
            <a:off x="6624117" y="1372889"/>
            <a:ext cx="1604928" cy="369332"/>
          </a:xfrm>
          <a:prstGeom prst="rect">
            <a:avLst/>
          </a:prstGeom>
          <a:noFill/>
        </p:spPr>
        <p:txBody>
          <a:bodyPr wrap="none" rtlCol="0">
            <a:spAutoFit/>
          </a:bodyPr>
          <a:lstStyle/>
          <a:p>
            <a:pPr algn="ctr"/>
            <a:r>
              <a:rPr lang="en-US" dirty="0" err="1">
                <a:latin typeface="Pyidaungsu" panose="020B0502040204020203" pitchFamily="34" charset="0"/>
                <a:cs typeface="Pyidaungsu" panose="020B0502040204020203" pitchFamily="34" charset="0"/>
              </a:rPr>
              <a:t>အကြောင်းအရာ</a:t>
            </a:r>
            <a:endParaRPr lang="en-US"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450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400" dirty="0" err="1">
                <a:latin typeface="Pyidaungsu" panose="020B0502040204020203" pitchFamily="34" charset="0"/>
                <a:ea typeface="ＭＳ Ｐゴシック" charset="0"/>
                <a:cs typeface="Pyidaungsu" panose="020B0502040204020203" pitchFamily="34" charset="0"/>
              </a:rPr>
              <a:t>အနက်ဖွင</a:t>
            </a:r>
            <a:r>
              <a:rPr lang="en-US" sz="2400" dirty="0">
                <a:latin typeface="Pyidaungsu" panose="020B0502040204020203" pitchFamily="34" charset="0"/>
                <a:ea typeface="ＭＳ Ｐゴシック" charset="0"/>
                <a:cs typeface="Pyidaungsu" panose="020B0502040204020203" pitchFamily="34" charset="0"/>
              </a:rPr>
              <a:t>့် </a:t>
            </a:r>
            <a:r>
              <a:rPr lang="my-MM" sz="2400" dirty="0">
                <a:latin typeface="Pyidaungsu" panose="020B0502040204020203" pitchFamily="34" charset="0"/>
                <a:ea typeface="ＭＳ Ｐゴシック" charset="0"/>
                <a:cs typeface="Pyidaungsu" panose="020B0502040204020203" pitchFamily="34" charset="0"/>
              </a:rPr>
              <a:t>တရားဒေသနာပြင်ဆင်ခြင်း အဆင့်ဆင့်</a:t>
            </a:r>
            <a:endParaRPr lang="en-US" sz="2400" dirty="0">
              <a:latin typeface="Pyidaungsu" panose="020B0502040204020203" pitchFamily="34" charset="0"/>
              <a:ea typeface="ＭＳ Ｐゴシック" charset="0"/>
              <a:cs typeface="Pyidaungsu" panose="020B0502040204020203" pitchFamily="34" charset="0"/>
            </a:endParaRPr>
          </a:p>
        </p:txBody>
      </p:sp>
      <p:sp>
        <p:nvSpPr>
          <p:cNvPr id="10035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defTabSz="914400" eaLnBrk="0" fontAlgn="base" hangingPunct="0">
              <a:spcBef>
                <a:spcPct val="0"/>
              </a:spcBef>
              <a:spcAft>
                <a:spcPct val="0"/>
              </a:spcAft>
              <a:defRPr/>
            </a:pPr>
            <a:r>
              <a:rPr lang="en-US" sz="1600" b="1" dirty="0">
                <a:solidFill>
                  <a:srgbClr val="FFFF00"/>
                </a:solidFill>
                <a:effectLst>
                  <a:outerShdw blurRad="38100" dist="38100" dir="2700000" algn="tl">
                    <a:srgbClr val="000000"/>
                  </a:outerShdw>
                </a:effectLst>
                <a:latin typeface="Arial" charset="0"/>
                <a:ea typeface="ＭＳ Ｐゴシック" charset="0"/>
                <a:cs typeface="Arial" charset="0"/>
              </a:rPr>
              <a:t>Based on Ramesh Richard</a:t>
            </a:r>
            <a:r>
              <a:rPr lang="fr-FR" altLang="ja-JP" sz="1600" b="1" dirty="0">
                <a:solidFill>
                  <a:srgbClr val="FFFF00"/>
                </a:solidFill>
                <a:effectLst>
                  <a:outerShdw blurRad="38100" dist="38100" dir="2700000" algn="tl">
                    <a:srgbClr val="000000"/>
                  </a:outerShdw>
                </a:effectLst>
                <a:latin typeface="Arial" charset="0"/>
                <a:ea typeface="ＭＳ Ｐゴシック" charset="0"/>
                <a:cs typeface="Arial" charset="0"/>
              </a:rPr>
              <a:t>'</a:t>
            </a:r>
            <a:r>
              <a:rPr lang="en-US" altLang="ja-JP" sz="1600" b="1" dirty="0">
                <a:solidFill>
                  <a:srgbClr val="FFFF00"/>
                </a:solidFill>
                <a:effectLst>
                  <a:outerShdw blurRad="38100" dist="38100" dir="2700000" algn="tl">
                    <a:srgbClr val="000000"/>
                  </a:outerShdw>
                </a:effectLst>
                <a:latin typeface="Arial" charset="0"/>
                <a:ea typeface="ＭＳ Ｐゴシック" charset="0"/>
                <a:cs typeface="Arial" charset="0"/>
              </a:rPr>
              <a:t>s text, </a:t>
            </a:r>
            <a:r>
              <a:rPr lang="en-US" altLang="ja-JP" sz="1600" b="1" i="1" dirty="0">
                <a:solidFill>
                  <a:srgbClr val="FFFF00"/>
                </a:solidFill>
                <a:effectLst>
                  <a:outerShdw blurRad="38100" dist="38100" dir="2700000" algn="tl">
                    <a:srgbClr val="000000"/>
                  </a:outerShdw>
                </a:effectLst>
                <a:latin typeface="Arial" charset="0"/>
                <a:ea typeface="ＭＳ Ｐゴシック" charset="0"/>
                <a:cs typeface="Arial" charset="0"/>
              </a:rPr>
              <a:t>Preparing Expository Sermons</a:t>
            </a:r>
            <a:endParaRPr lang="en-US" sz="1600" b="1" i="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458757" name="Rectangle 5"/>
          <p:cNvSpPr>
            <a:spLocks noChangeArrowheads="1"/>
          </p:cNvSpPr>
          <p:nvPr/>
        </p:nvSpPr>
        <p:spPr bwMode="auto">
          <a:xfrm>
            <a:off x="1835696" y="5146675"/>
            <a:ext cx="1944216" cy="366767"/>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en-US"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လေ့လာခြင်း</a:t>
            </a:r>
            <a:endParaRPr lang="en-US"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10035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5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60" name="Rectangle 8"/>
          <p:cNvSpPr>
            <a:spLocks noChangeArrowheads="1"/>
          </p:cNvSpPr>
          <p:nvPr/>
        </p:nvSpPr>
        <p:spPr bwMode="auto">
          <a:xfrm>
            <a:off x="5616810"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458761" name="Rectangle 9"/>
          <p:cNvSpPr>
            <a:spLocks noChangeArrowheads="1"/>
          </p:cNvSpPr>
          <p:nvPr/>
        </p:nvSpPr>
        <p:spPr bwMode="auto">
          <a:xfrm>
            <a:off x="1892505" y="4323744"/>
            <a:ext cx="1688896" cy="582211"/>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endParaRPr lang="en-US"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a:p>
            <a:pPr algn="ctr" defTabSz="914400" eaLnBrk="0" fontAlgn="base" hangingPunct="0">
              <a:spcBef>
                <a:spcPct val="0"/>
              </a:spcBef>
              <a:spcAft>
                <a:spcPct val="0"/>
              </a:spcAft>
              <a:defRPr/>
            </a:pPr>
            <a:r>
              <a:rPr lang="en-US" sz="1600"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တည်ဆောက်ပုံ</a:t>
            </a:r>
            <a:endParaRPr lang="en-US"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62" name="Rectangle 10"/>
          <p:cNvSpPr>
            <a:spLocks noChangeArrowheads="1"/>
          </p:cNvSpPr>
          <p:nvPr/>
        </p:nvSpPr>
        <p:spPr bwMode="auto">
          <a:xfrm>
            <a:off x="5508104" y="5181600"/>
            <a:ext cx="1872207" cy="366767"/>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en-US"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ဟောပြောခြင်း</a:t>
            </a:r>
            <a:endParaRPr lang="en-US"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63" name="Rectangle 11"/>
          <p:cNvSpPr>
            <a:spLocks noChangeArrowheads="1"/>
          </p:cNvSpPr>
          <p:nvPr/>
        </p:nvSpPr>
        <p:spPr bwMode="auto">
          <a:xfrm>
            <a:off x="5571757" y="4347708"/>
            <a:ext cx="1703184" cy="643766"/>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endParaRPr lang="en-US"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a:p>
            <a:pPr algn="ctr" defTabSz="914400" eaLnBrk="0" fontAlgn="base" hangingPunct="0">
              <a:spcBef>
                <a:spcPct val="0"/>
              </a:spcBef>
              <a:spcAft>
                <a:spcPct val="0"/>
              </a:spcAft>
              <a:defRPr/>
            </a:pPr>
            <a:r>
              <a:rPr lang="en-US"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တည်ဆောက်ပုံ</a:t>
            </a:r>
            <a:endParaRPr lang="en-US"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10036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458765" name="Rectangle 13"/>
          <p:cNvSpPr>
            <a:spLocks noChangeArrowheads="1"/>
          </p:cNvSpPr>
          <p:nvPr/>
        </p:nvSpPr>
        <p:spPr bwMode="auto">
          <a:xfrm>
            <a:off x="2438400" y="3643313"/>
            <a:ext cx="695702" cy="397545"/>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2000" b="1" dirty="0">
                <a:solidFill>
                  <a:srgbClr val="FFFF00"/>
                </a:solidFill>
                <a:effectLst>
                  <a:outerShdw blurRad="38100" dist="38100" dir="2700000" algn="tl">
                    <a:srgbClr val="000000"/>
                  </a:outerShdw>
                </a:effectLst>
                <a:latin typeface="Arial" charset="0"/>
                <a:ea typeface="ＭＳ Ｐゴシック" charset="0"/>
                <a:cs typeface="Arial" charset="0"/>
              </a:rPr>
              <a:t>CPT</a:t>
            </a:r>
          </a:p>
        </p:txBody>
      </p:sp>
      <p:sp>
        <p:nvSpPr>
          <p:cNvPr id="10036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458768" name="Rectangle 16"/>
          <p:cNvSpPr>
            <a:spLocks noChangeArrowheads="1"/>
          </p:cNvSpPr>
          <p:nvPr/>
        </p:nvSpPr>
        <p:spPr bwMode="auto">
          <a:xfrm>
            <a:off x="6005513" y="3643313"/>
            <a:ext cx="710104" cy="397545"/>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2000" b="1" dirty="0">
                <a:solidFill>
                  <a:srgbClr val="FFFF00"/>
                </a:solidFill>
                <a:effectLst>
                  <a:outerShdw blurRad="38100" dist="38100" dir="2700000" algn="tl">
                    <a:srgbClr val="000000"/>
                  </a:outerShdw>
                </a:effectLst>
                <a:latin typeface="Arial" charset="0"/>
                <a:ea typeface="ＭＳ Ｐゴシック" charset="0"/>
                <a:cs typeface="Arial" charset="0"/>
              </a:rPr>
              <a:t>CPS</a:t>
            </a:r>
          </a:p>
        </p:txBody>
      </p:sp>
      <p:sp>
        <p:nvSpPr>
          <p:cNvPr id="458769" name="Rectangle 17"/>
          <p:cNvSpPr>
            <a:spLocks noChangeArrowheads="1"/>
          </p:cNvSpPr>
          <p:nvPr/>
        </p:nvSpPr>
        <p:spPr bwMode="auto">
          <a:xfrm>
            <a:off x="2457450" y="2805113"/>
            <a:ext cx="4166592" cy="335989"/>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my-MM"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ရည်ရွယ်ချက်ကို ဆက်</a:t>
            </a:r>
            <a:r>
              <a:rPr lang="en-US" sz="1600"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သွယ</a:t>
            </a:r>
            <a:r>
              <a:rPr lang="en-US"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r>
              <a:rPr lang="my-MM"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ပေးခြင်း</a:t>
            </a:r>
            <a:endParaRPr lang="en-US"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70" name="Rectangle 18"/>
          <p:cNvSpPr>
            <a:spLocks noChangeArrowheads="1"/>
          </p:cNvSpPr>
          <p:nvPr/>
        </p:nvSpPr>
        <p:spPr bwMode="auto">
          <a:xfrm>
            <a:off x="4136907" y="2336800"/>
            <a:ext cx="1009891" cy="366767"/>
          </a:xfrm>
          <a:prstGeom prst="rect">
            <a:avLst/>
          </a:prstGeom>
          <a:noFill/>
          <a:ln w="12700">
            <a:noFill/>
            <a:miter lim="800000"/>
            <a:headEnd/>
            <a:tailEnd/>
          </a:ln>
          <a:effectLst/>
        </p:spPr>
        <p:txBody>
          <a:bodyPr wrap="none" lIns="90487" tIns="44450" rIns="90487" bIns="44450">
            <a:spAutoFit/>
          </a:bodyPr>
          <a:lstStyle/>
          <a:p>
            <a:pPr algn="ctr" defTabSz="914400" eaLnBrk="0" fontAlgn="base" hangingPunct="0">
              <a:spcBef>
                <a:spcPct val="0"/>
              </a:spcBef>
              <a:spcAft>
                <a:spcPct val="0"/>
              </a:spcAft>
              <a:defRPr/>
            </a:pPr>
            <a:r>
              <a:rPr lang="my-MM"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ဦးနှောက်</a:t>
            </a:r>
            <a:endParaRPr lang="en-US" sz="20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71" name="Rectangle 19"/>
          <p:cNvSpPr>
            <a:spLocks noChangeArrowheads="1"/>
          </p:cNvSpPr>
          <p:nvPr/>
        </p:nvSpPr>
        <p:spPr bwMode="auto">
          <a:xfrm>
            <a:off x="4102100" y="3708400"/>
            <a:ext cx="1079500" cy="335989"/>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en-US" sz="1600" b="1" i="1" dirty="0" err="1">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နှလုံးသား</a:t>
            </a:r>
            <a:endParaRPr lang="en-US" sz="16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72" name="Rectangle 20"/>
          <p:cNvSpPr>
            <a:spLocks noChangeArrowheads="1"/>
          </p:cNvSpPr>
          <p:nvPr/>
        </p:nvSpPr>
        <p:spPr bwMode="auto">
          <a:xfrm>
            <a:off x="3949700" y="4470400"/>
            <a:ext cx="1384300" cy="335989"/>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en-US" sz="1600" b="1" i="1" dirty="0" err="1">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အရိုးစု</a:t>
            </a:r>
            <a:endParaRPr lang="en-US" sz="16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73" name="Rectangle 21"/>
          <p:cNvSpPr>
            <a:spLocks noChangeArrowheads="1"/>
          </p:cNvSpPr>
          <p:nvPr/>
        </p:nvSpPr>
        <p:spPr bwMode="auto">
          <a:xfrm>
            <a:off x="4178300" y="5232400"/>
            <a:ext cx="927100" cy="582211"/>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en-US" sz="1600" b="1" i="1" dirty="0" err="1">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အသွေးအသား</a:t>
            </a:r>
            <a:endParaRPr lang="en-US" sz="16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10037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458780" name="Rectangle 28"/>
          <p:cNvSpPr>
            <a:spLocks noChangeArrowheads="1"/>
          </p:cNvSpPr>
          <p:nvPr/>
        </p:nvSpPr>
        <p:spPr bwMode="auto">
          <a:xfrm>
            <a:off x="2189163" y="1798558"/>
            <a:ext cx="1030730" cy="397545"/>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defTabSz="914400" eaLnBrk="0" fontAlgn="base" hangingPunct="0">
              <a:spcBef>
                <a:spcPct val="0"/>
              </a:spcBef>
              <a:spcAft>
                <a:spcPct val="0"/>
              </a:spcAft>
              <a:defRPr/>
            </a:pPr>
            <a:r>
              <a:rPr lang="en-US" sz="2000" b="1" dirty="0" err="1">
                <a:solidFill>
                  <a:srgbClr val="D49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ကျမ်းပိုဒ</a:t>
            </a:r>
            <a:r>
              <a:rPr lang="en-US" sz="2000" b="1" dirty="0">
                <a:solidFill>
                  <a:srgbClr val="D49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p>
        </p:txBody>
      </p:sp>
      <p:sp>
        <p:nvSpPr>
          <p:cNvPr id="458781" name="Rectangle 29"/>
          <p:cNvSpPr>
            <a:spLocks noChangeArrowheads="1"/>
          </p:cNvSpPr>
          <p:nvPr/>
        </p:nvSpPr>
        <p:spPr bwMode="auto">
          <a:xfrm>
            <a:off x="5770563" y="1747075"/>
            <a:ext cx="1644680" cy="397545"/>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defTabSz="914400" eaLnBrk="0" fontAlgn="base" hangingPunct="0">
              <a:spcBef>
                <a:spcPct val="0"/>
              </a:spcBef>
              <a:spcAft>
                <a:spcPct val="0"/>
              </a:spcAft>
              <a:defRPr/>
            </a:pPr>
            <a:r>
              <a:rPr lang="en-US" sz="2000" b="1" dirty="0" err="1">
                <a:solidFill>
                  <a:srgbClr val="D49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တရားဒေသနာ</a:t>
            </a:r>
            <a:endParaRPr lang="en-US" sz="2000" b="1" dirty="0">
              <a:solidFill>
                <a:srgbClr val="D49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2" name="Rectangle 30"/>
          <p:cNvSpPr>
            <a:spLocks noChangeArrowheads="1"/>
          </p:cNvSpPr>
          <p:nvPr/>
        </p:nvSpPr>
        <p:spPr bwMode="auto">
          <a:xfrm>
            <a:off x="183673" y="5486400"/>
            <a:ext cx="1572545" cy="259045"/>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၁။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ကျမ်းစာသားကို</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ရွေးပ</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p>
        </p:txBody>
      </p:sp>
      <p:sp>
        <p:nvSpPr>
          <p:cNvPr id="458783" name="Rectangle 31"/>
          <p:cNvSpPr>
            <a:spLocks noChangeArrowheads="1"/>
          </p:cNvSpPr>
          <p:nvPr/>
        </p:nvSpPr>
        <p:spPr bwMode="auto">
          <a:xfrm>
            <a:off x="183673" y="5061473"/>
            <a:ext cx="1732846" cy="274434"/>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၂။ </a:t>
            </a:r>
            <a:r>
              <a:rPr lang="en-US" sz="12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ကျမ်းစာသားကို</a:t>
            </a:r>
            <a:r>
              <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en-US" sz="12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စိစစ်ပ</a:t>
            </a:r>
            <a:r>
              <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endPar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4" name="Rectangle 32"/>
          <p:cNvSpPr>
            <a:spLocks noChangeArrowheads="1"/>
          </p:cNvSpPr>
          <p:nvPr/>
        </p:nvSpPr>
        <p:spPr bwMode="auto">
          <a:xfrm>
            <a:off x="259873" y="4494896"/>
            <a:ext cx="1548500" cy="428322"/>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၃.၁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ရှင်းလင်းချက်ဆိုင်ရာ</a:t>
            </a:r>
            <a:endPar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a:p>
            <a:pPr defTabSz="914400" eaLnBrk="0" fontAlgn="base" hangingPunct="0">
              <a:spcBef>
                <a:spcPct val="0"/>
              </a:spcBef>
              <a:spcAft>
                <a:spcPct val="0"/>
              </a:spcAft>
              <a:defRPr/>
            </a:pP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အကြမ်းဖျဉ်း</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ဖော်ပြချက</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p>
        </p:txBody>
      </p:sp>
      <p:sp>
        <p:nvSpPr>
          <p:cNvPr id="458785" name="Rectangle 33"/>
          <p:cNvSpPr>
            <a:spLocks noChangeArrowheads="1"/>
          </p:cNvSpPr>
          <p:nvPr/>
        </p:nvSpPr>
        <p:spPr bwMode="auto">
          <a:xfrm>
            <a:off x="336073" y="3757613"/>
            <a:ext cx="2037416" cy="259045"/>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၃.၂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ရှင်းလင်းချက်ဆိုင်ရာ</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စိတ်ကူး</a:t>
            </a:r>
            <a:endPar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6" name="Rectangle 34"/>
          <p:cNvSpPr>
            <a:spLocks noChangeArrowheads="1"/>
          </p:cNvSpPr>
          <p:nvPr/>
        </p:nvSpPr>
        <p:spPr bwMode="auto">
          <a:xfrm>
            <a:off x="372813" y="2690813"/>
            <a:ext cx="2284279" cy="259045"/>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my-MM"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၄။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တိုးတက်ဖြစ်ပေ</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သော</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my-MM"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မေးခွန်း</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သုံးခု</a:t>
            </a:r>
            <a:endPar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7" name="Rectangle 35"/>
          <p:cNvSpPr>
            <a:spLocks noChangeArrowheads="1"/>
          </p:cNvSpPr>
          <p:nvPr/>
        </p:nvSpPr>
        <p:spPr bwMode="auto">
          <a:xfrm>
            <a:off x="2789265" y="2088769"/>
            <a:ext cx="3189975" cy="305212"/>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၅။ </a:t>
            </a:r>
            <a:r>
              <a:rPr lang="en-US" sz="14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ဆာငတ်သော</a:t>
            </a:r>
            <a:r>
              <a:rPr lang="en-US"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my-MM"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နားထောင်သူများ တုံ့ပြန်</a:t>
            </a:r>
            <a:r>
              <a:rPr lang="en-US" sz="14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မှု</a:t>
            </a:r>
            <a:endParaRPr lang="en-US"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8" name="Rectangle 36"/>
          <p:cNvSpPr>
            <a:spLocks noChangeArrowheads="1"/>
          </p:cNvSpPr>
          <p:nvPr/>
        </p:nvSpPr>
        <p:spPr bwMode="auto">
          <a:xfrm>
            <a:off x="6843713" y="3757613"/>
            <a:ext cx="2309927" cy="274434"/>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၆။  </a:t>
            </a:r>
            <a:r>
              <a:rPr lang="en-US" sz="12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တရားဟောခြင်းဆိုင်ရာ</a:t>
            </a:r>
            <a:r>
              <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en-US" sz="12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စိတ်ကူး</a:t>
            </a:r>
            <a:endParaRPr lang="en-US" sz="1200" b="1" dirty="0">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458789" name="Rectangle 37"/>
          <p:cNvSpPr>
            <a:spLocks noChangeArrowheads="1"/>
          </p:cNvSpPr>
          <p:nvPr/>
        </p:nvSpPr>
        <p:spPr bwMode="auto">
          <a:xfrm>
            <a:off x="7362973" y="4191000"/>
            <a:ext cx="1728787" cy="1013098"/>
          </a:xfrm>
          <a:prstGeom prst="rect">
            <a:avLst/>
          </a:prstGeom>
          <a:noFill/>
          <a:ln w="12700">
            <a:noFill/>
            <a:miter lim="800000"/>
            <a:headEnd/>
            <a:tailEnd/>
          </a:ln>
          <a:effectLst/>
        </p:spPr>
        <p:txBody>
          <a:bodyPr wrap="square" lIns="90487" tIns="44450" rIns="90487" bIns="44450">
            <a:spAutoFit/>
          </a:bodyPr>
          <a:lstStyle/>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ရ။ တရားဟောခြင်းဆိုင်ရာ အကြမ်းဖျဉ်းဖော်ပြချက်</a:t>
            </a:r>
            <a:endPar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၈။ ရှင်းလင်းချက်</a:t>
            </a:r>
          </a:p>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၉ ။ နိဒါန်း၊နိဂိုန်း</a:t>
            </a:r>
            <a:endPar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90" name="Rectangle 38"/>
          <p:cNvSpPr>
            <a:spLocks noChangeArrowheads="1"/>
          </p:cNvSpPr>
          <p:nvPr/>
        </p:nvSpPr>
        <p:spPr bwMode="auto">
          <a:xfrm>
            <a:off x="7532853" y="5281613"/>
            <a:ext cx="1049966" cy="4591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၁၀။ လူထု၊ </a:t>
            </a:r>
          </a:p>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ဟောပြောခြင်း</a:t>
            </a:r>
            <a:endPar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91" name="Rectangle 39"/>
          <p:cNvSpPr>
            <a:spLocks noChangeArrowheads="1"/>
          </p:cNvSpPr>
          <p:nvPr/>
        </p:nvSpPr>
        <p:spPr bwMode="auto">
          <a:xfrm>
            <a:off x="685800" y="6021388"/>
            <a:ext cx="7924800" cy="274434"/>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en-US" sz="1200" b="1">
                <a:solidFill>
                  <a:srgbClr val="FFFFFF"/>
                </a:solidFill>
                <a:effectLst>
                  <a:outerShdw blurRad="38100" dist="38100" dir="2700000" algn="tl">
                    <a:srgbClr val="000000"/>
                  </a:outerShdw>
                </a:effectLst>
                <a:latin typeface="Arial" charset="0"/>
                <a:ea typeface="ＭＳ Ｐゴシック" charset="0"/>
                <a:cs typeface="Arial" charset="0"/>
              </a:rPr>
              <a:t>White text shows 10 steps adapted from Haddon Robinson, </a:t>
            </a:r>
            <a:r>
              <a:rPr lang="en-US" sz="1200" b="1" i="1">
                <a:solidFill>
                  <a:srgbClr val="FFFFFF"/>
                </a:solidFill>
                <a:effectLst>
                  <a:outerShdw blurRad="38100" dist="38100" dir="2700000" algn="tl">
                    <a:srgbClr val="000000"/>
                  </a:outerShdw>
                </a:effectLst>
                <a:latin typeface="Arial" charset="0"/>
                <a:ea typeface="ＭＳ Ｐゴシック" charset="0"/>
                <a:cs typeface="Arial" charset="0"/>
              </a:rPr>
              <a:t>Biblical Preaching</a:t>
            </a:r>
            <a:r>
              <a:rPr lang="en-US" sz="1200" b="1">
                <a:solidFill>
                  <a:srgbClr val="FFFFFF"/>
                </a:solidFill>
                <a:effectLst>
                  <a:outerShdw blurRad="38100" dist="38100" dir="2700000" algn="tl">
                    <a:srgbClr val="000000"/>
                  </a:outerShdw>
                </a:effectLst>
                <a:latin typeface="Arial" charset="0"/>
                <a:ea typeface="ＭＳ Ｐゴシック" charset="0"/>
                <a:cs typeface="Arial" charset="0"/>
              </a:rPr>
              <a:t> (notes, 105)</a:t>
            </a:r>
          </a:p>
        </p:txBody>
      </p:sp>
      <p:sp>
        <p:nvSpPr>
          <p:cNvPr id="100392" name="Text Box 40"/>
          <p:cNvSpPr txBox="1">
            <a:spLocks noChangeArrowheads="1"/>
          </p:cNvSpPr>
          <p:nvPr/>
        </p:nvSpPr>
        <p:spPr bwMode="auto">
          <a:xfrm>
            <a:off x="7010400" y="0"/>
            <a:ext cx="2057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0" fontAlgn="base" hangingPunct="0">
              <a:spcBef>
                <a:spcPct val="0"/>
              </a:spcBef>
              <a:spcAft>
                <a:spcPct val="0"/>
              </a:spcAft>
            </a:pPr>
            <a:r>
              <a:rPr lang="en-US" sz="2000" b="1" dirty="0">
                <a:solidFill>
                  <a:srgbClr val="FFFFFF"/>
                </a:solidFill>
                <a:cs typeface="Arial" charset="0"/>
              </a:rPr>
              <a:t>27-28, 251</a:t>
            </a:r>
            <a:endParaRPr lang="en-US" sz="2000" dirty="0">
              <a:solidFill>
                <a:srgbClr val="FFFFFF"/>
              </a:solidFill>
              <a:cs typeface="Arial" charset="0"/>
            </a:endParaRPr>
          </a:p>
        </p:txBody>
      </p:sp>
      <p:sp>
        <p:nvSpPr>
          <p:cNvPr id="43" name="Oval 41"/>
          <p:cNvSpPr>
            <a:spLocks noChangeArrowheads="1"/>
          </p:cNvSpPr>
          <p:nvPr/>
        </p:nvSpPr>
        <p:spPr bwMode="auto">
          <a:xfrm>
            <a:off x="228600" y="3352800"/>
            <a:ext cx="8382000" cy="1143000"/>
          </a:xfrm>
          <a:prstGeom prst="ellipse">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1030553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620713"/>
            <a:ext cx="6934200" cy="1524000"/>
          </a:xfrm>
          <a:solidFill>
            <a:srgbClr val="000000"/>
          </a:solidFill>
        </p:spPr>
        <p:txBody>
          <a:bodyPr/>
          <a:lstStyle/>
          <a:p>
            <a:pPr algn="l" eaLnBrk="1" hangingPunct="1"/>
            <a:r>
              <a:rPr kumimoji="0" lang="en-US" sz="1600" dirty="0" err="1">
                <a:latin typeface="Pyidaungsu" panose="020B0502040204020203" pitchFamily="34" charset="0"/>
                <a:ea typeface="ＭＳ Ｐゴシック" charset="0"/>
                <a:cs typeface="Pyidaungsu" panose="020B0502040204020203" pitchFamily="34" charset="0"/>
              </a:rPr>
              <a:t>ရှင်းလင်းချက်ဆိုင်ရာ</a:t>
            </a:r>
            <a:r>
              <a:rPr kumimoji="0" lang="en-US" sz="1600" dirty="0">
                <a:latin typeface="Pyidaungsu" panose="020B0502040204020203" pitchFamily="34" charset="0"/>
                <a:ea typeface="ＭＳ Ｐゴシック" charset="0"/>
                <a:cs typeface="Pyidaungsu" panose="020B0502040204020203" pitchFamily="34" charset="0"/>
              </a:rPr>
              <a:t> </a:t>
            </a:r>
            <a:r>
              <a:rPr kumimoji="0" lang="en-US" sz="1600" dirty="0" err="1">
                <a:latin typeface="Pyidaungsu" panose="020B0502040204020203" pitchFamily="34" charset="0"/>
                <a:ea typeface="ＭＳ Ｐゴシック" charset="0"/>
                <a:cs typeface="Pyidaungsu" panose="020B0502040204020203" pitchFamily="34" charset="0"/>
              </a:rPr>
              <a:t>စိတ်ကူး</a:t>
            </a:r>
            <a:r>
              <a:rPr kumimoji="0" lang="my-MM" sz="1600" dirty="0">
                <a:latin typeface="Pyidaungsu" panose="020B0502040204020203" pitchFamily="34" charset="0"/>
                <a:ea typeface="ＭＳ Ｐゴシック" charset="0"/>
                <a:cs typeface="Pyidaungsu" panose="020B0502040204020203" pitchFamily="34" charset="0"/>
              </a:rPr>
              <a:t>။ အပြစ်လုပ်မိသောခရစ်ယာန်တစ်ဦးအား အသင်းတော်အနေဖြင့် မှန်ကန်စွာ ပြန်လည်တ</a:t>
            </a:r>
            <a:r>
              <a:rPr kumimoji="0" lang="en-US" sz="1600" dirty="0">
                <a:latin typeface="Pyidaungsu" panose="020B0502040204020203" pitchFamily="34" charset="0"/>
                <a:ea typeface="ＭＳ Ｐゴシック" charset="0"/>
                <a:cs typeface="Pyidaungsu" panose="020B0502040204020203" pitchFamily="34" charset="0"/>
              </a:rPr>
              <a:t>ည့်</a:t>
            </a:r>
            <a:r>
              <a:rPr kumimoji="0" lang="my-MM" sz="1600" dirty="0">
                <a:latin typeface="Pyidaungsu" panose="020B0502040204020203" pitchFamily="34" charset="0"/>
                <a:ea typeface="ＭＳ Ｐゴシック" charset="0"/>
                <a:cs typeface="Pyidaungsu" panose="020B0502040204020203" pitchFamily="34" charset="0"/>
              </a:rPr>
              <a:t>မက်စေရသည့် အကြောင်းရင်း</a:t>
            </a:r>
            <a:br>
              <a:rPr kumimoji="0" lang="my-MM" sz="1600" dirty="0">
                <a:latin typeface="Pyidaungsu" panose="020B0502040204020203" pitchFamily="34" charset="0"/>
                <a:ea typeface="ＭＳ Ｐゴシック" charset="0"/>
                <a:cs typeface="Pyidaungsu" panose="020B0502040204020203" pitchFamily="34" charset="0"/>
              </a:rPr>
            </a:br>
            <a:r>
              <a:rPr kumimoji="0" lang="my-MM" sz="1600" dirty="0">
                <a:latin typeface="Pyidaungsu" panose="020B0502040204020203" pitchFamily="34" charset="0"/>
                <a:ea typeface="ＭＳ Ｐゴシック" charset="0"/>
                <a:cs typeface="Pyidaungsu" panose="020B0502040204020203" pitchFamily="34" charset="0"/>
              </a:rPr>
              <a:t>မှာ ထိုကဲ့သို့ တ</a:t>
            </a:r>
            <a:r>
              <a:rPr kumimoji="0" lang="en-US" sz="1600" dirty="0">
                <a:latin typeface="Pyidaungsu" panose="020B0502040204020203" pitchFamily="34" charset="0"/>
                <a:ea typeface="ＭＳ Ｐゴシック" charset="0"/>
                <a:cs typeface="Pyidaungsu" panose="020B0502040204020203" pitchFamily="34" charset="0"/>
              </a:rPr>
              <a:t>ည့်</a:t>
            </a:r>
            <a:r>
              <a:rPr kumimoji="0" lang="my-MM" sz="1600" dirty="0">
                <a:latin typeface="Pyidaungsu" panose="020B0502040204020203" pitchFamily="34" charset="0"/>
                <a:ea typeface="ＭＳ Ｐゴシック" charset="0"/>
                <a:cs typeface="Pyidaungsu" panose="020B0502040204020203" pitchFamily="34" charset="0"/>
              </a:rPr>
              <a:t>မက်ပေးခြင်းသည် ဘုရား</a:t>
            </a:r>
            <a:r>
              <a:rPr kumimoji="0" lang="en-US" sz="1600" dirty="0" err="1">
                <a:latin typeface="Pyidaungsu" panose="020B0502040204020203" pitchFamily="34" charset="0"/>
                <a:ea typeface="ＭＳ Ｐゴシック" charset="0"/>
                <a:cs typeface="Pyidaungsu" panose="020B0502040204020203" pitchFamily="34" charset="0"/>
              </a:rPr>
              <a:t>သခင</a:t>
            </a:r>
            <a:r>
              <a:rPr kumimoji="0" lang="en-US" sz="1600" dirty="0">
                <a:latin typeface="Pyidaungsu" panose="020B0502040204020203" pitchFamily="34" charset="0"/>
                <a:ea typeface="ＭＳ Ｐゴシック" charset="0"/>
                <a:cs typeface="Pyidaungsu" panose="020B0502040204020203" pitchFamily="34" charset="0"/>
              </a:rPr>
              <a:t>်</a:t>
            </a:r>
            <a:r>
              <a:rPr kumimoji="0" lang="my-MM" sz="1600" dirty="0">
                <a:latin typeface="Pyidaungsu" panose="020B0502040204020203" pitchFamily="34" charset="0"/>
                <a:ea typeface="ＭＳ Ｐゴシック" charset="0"/>
                <a:cs typeface="Pyidaungsu" panose="020B0502040204020203" pitchFamily="34" charset="0"/>
              </a:rPr>
              <a:t>၏ အခွင့်အာဏာတော်ကို ချဲ့ထွ</a:t>
            </a:r>
            <a:r>
              <a:rPr kumimoji="0" lang="en-US" sz="1600" dirty="0">
                <a:latin typeface="Pyidaungsu" panose="020B0502040204020203" pitchFamily="34" charset="0"/>
                <a:ea typeface="ＭＳ Ｐゴシック" charset="0"/>
                <a:cs typeface="Pyidaungsu" panose="020B0502040204020203" pitchFamily="34" charset="0"/>
              </a:rPr>
              <a:t>င်</a:t>
            </a:r>
            <a:r>
              <a:rPr kumimoji="0" lang="my-MM" sz="1600" dirty="0">
                <a:latin typeface="Pyidaungsu" panose="020B0502040204020203" pitchFamily="34" charset="0"/>
                <a:ea typeface="ＭＳ Ｐゴシック" charset="0"/>
                <a:cs typeface="Pyidaungsu" panose="020B0502040204020203" pitchFamily="34" charset="0"/>
              </a:rPr>
              <a:t>ရာ</a:t>
            </a:r>
            <a:br>
              <a:rPr kumimoji="0" lang="my-MM" sz="1600" dirty="0">
                <a:latin typeface="Pyidaungsu" panose="020B0502040204020203" pitchFamily="34" charset="0"/>
                <a:ea typeface="ＭＳ Ｐゴシック" charset="0"/>
                <a:cs typeface="Pyidaungsu" panose="020B0502040204020203" pitchFamily="34" charset="0"/>
              </a:rPr>
            </a:br>
            <a:r>
              <a:rPr kumimoji="0" lang="my-MM" sz="1600" dirty="0">
                <a:latin typeface="Pyidaungsu" panose="020B0502040204020203" pitchFamily="34" charset="0"/>
                <a:ea typeface="ＭＳ Ｐゴシック" charset="0"/>
                <a:cs typeface="Pyidaungsu" panose="020B0502040204020203" pitchFamily="34" charset="0"/>
              </a:rPr>
              <a:t>ရောက်သောကြောင့်ဖြစ်သည်။ </a:t>
            </a:r>
            <a:endParaRPr kumimoji="0" lang="en-US" sz="1600" dirty="0">
              <a:solidFill>
                <a:srgbClr val="FFFF00"/>
              </a:solidFill>
              <a:latin typeface="Pyidaungsu" panose="020B0502040204020203" pitchFamily="34" charset="0"/>
              <a:ea typeface="ＭＳ Ｐゴシック" charset="0"/>
              <a:cs typeface="Pyidaungsu" panose="020B0502040204020203" pitchFamily="34" charset="0"/>
            </a:endParaRPr>
          </a:p>
        </p:txBody>
      </p:sp>
      <p:pic>
        <p:nvPicPr>
          <p:cNvPr id="119810"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620713"/>
            <a:ext cx="2239962" cy="148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76200" y="1601788"/>
            <a:ext cx="9067800" cy="4419600"/>
          </a:xfrm>
          <a:prstGeom prst="rect">
            <a:avLst/>
          </a:prstGeom>
          <a:noFill/>
          <a:ln>
            <a:noFill/>
          </a:ln>
          <a:effectLst/>
        </p:spPr>
        <p:txBody>
          <a:bodyPr anchor="ctr"/>
          <a:lstStyle/>
          <a:p>
            <a:pPr lvl="1" defTabSz="914400" eaLnBrk="0" fontAlgn="base" hangingPunct="0">
              <a:spcBef>
                <a:spcPct val="0"/>
              </a:spcBef>
              <a:spcAft>
                <a:spcPct val="0"/>
              </a:spcAft>
              <a:defRPr/>
            </a:pP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၁။ (၁၅-၁၇) အပြစ်ပြုမိသော ခရစ်ယာန်တစ်ဦးအား မှန်ကန်စွာ တ</a:t>
            </a:r>
            <a:r>
              <a:rPr lang="en-US"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ည့်</a:t>
            </a: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မတ်ပေးရန် နည်းလမ်းမှာ </a:t>
            </a:r>
            <a:r>
              <a:rPr lang="en-US" sz="2000" b="1" dirty="0" err="1">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ထို</a:t>
            </a: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အကြောင်းကိစ္စကို</a:t>
            </a:r>
            <a:r>
              <a:rPr lang="en-US"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 </a:t>
            </a:r>
            <a:r>
              <a:rPr lang="en-US" sz="2000" b="1" dirty="0" err="1">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အတတ်နိုင်ဆုံး</a:t>
            </a:r>
            <a:r>
              <a:rPr lang="en-US"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 </a:t>
            </a: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မည်သူ</a:t>
            </a:r>
            <a:r>
              <a:rPr lang="en-US" sz="2000" b="1" dirty="0" err="1">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ကိုမ</a:t>
            </a:r>
            <a:r>
              <a:rPr lang="en-US"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a:t>
            </a: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 မသိစေခြင်းဖြစ်သည်</a:t>
            </a:r>
          </a:p>
          <a:p>
            <a:pPr lvl="1" defTabSz="914400" eaLnBrk="0" fontAlgn="base" hangingPunct="0">
              <a:spcBef>
                <a:spcPct val="0"/>
              </a:spcBef>
              <a:spcAft>
                <a:spcPct val="0"/>
              </a:spcAft>
              <a:defRPr/>
            </a:pPr>
            <a:endPar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endParaRPr>
          </a:p>
          <a:p>
            <a:pPr lvl="1" defTabSz="914400" eaLnBrk="0" fontAlgn="base" hangingPunct="0">
              <a:spcBef>
                <a:spcPct val="0"/>
              </a:spcBef>
              <a:spcAft>
                <a:spcPct val="0"/>
              </a:spcAft>
              <a:defRPr/>
            </a:pP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၂။ (၁၈-၁၉ ) အမှားလုပ်မိသော ယုံကြည်သူအား ဆက်လက်ပြီး ဖေးမကာ၊ တ</a:t>
            </a:r>
            <a:r>
              <a:rPr lang="en-US"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ည့်</a:t>
            </a: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မတ်ပေးရသည့် အကြောင်းရင်းမှာ ၎င်းက ဘုရ</a:t>
            </a:r>
            <a:r>
              <a:rPr lang="en-US" sz="2000" b="1" dirty="0" err="1">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a:t>
            </a: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သခင်</a:t>
            </a:r>
            <a:r>
              <a:rPr lang="en-US"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 </a:t>
            </a: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ကိုယ်တော်တိုင်၏ အခွင့်အာဏာတော်ကို ချဲ့ထ</a:t>
            </a:r>
            <a:r>
              <a:rPr lang="en-US"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ွင်</a:t>
            </a:r>
            <a:r>
              <a:rPr lang="my-MM"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rPr>
              <a:t>အသုံးပြုခြင်းကဲ့သို့ ဖြစ်သောကြောင့်ဖြစ်သည်။ </a:t>
            </a:r>
            <a:endParaRPr lang="en-US" sz="2000" b="1" dirty="0">
              <a:solidFill>
                <a:srgbClr val="BBE0E3"/>
              </a:solidFill>
              <a:effectLst>
                <a:outerShdw blurRad="50800" dist="38100" dir="2700000" algn="tl" rotWithShape="0">
                  <a:srgbClr val="000000">
                    <a:alpha val="43000"/>
                  </a:srgbClr>
                </a:outerShdw>
              </a:effectLst>
              <a:latin typeface="Pyidaungsu" panose="020B0502040204020203" pitchFamily="34" charset="0"/>
              <a:ea typeface="ＭＳ Ｐゴシック" charset="-128"/>
              <a:cs typeface="Pyidaungsu" panose="020B0502040204020203" pitchFamily="34" charset="0"/>
            </a:endParaRPr>
          </a:p>
        </p:txBody>
      </p:sp>
      <p:sp>
        <p:nvSpPr>
          <p:cNvPr id="119812" name="Text Box 15"/>
          <p:cNvSpPr txBox="1">
            <a:spLocks noChangeArrowheads="1"/>
          </p:cNvSpPr>
          <p:nvPr/>
        </p:nvSpPr>
        <p:spPr bwMode="auto">
          <a:xfrm>
            <a:off x="8299450" y="7620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FFFFFF"/>
                </a:solidFill>
                <a:cs typeface="Arial" charset="0"/>
              </a:rPr>
              <a:t>34c</a:t>
            </a:r>
            <a:endParaRPr lang="en-US">
              <a:solidFill>
                <a:srgbClr val="FFFFFF"/>
              </a:solidFill>
              <a:cs typeface="Arial" charset="0"/>
            </a:endParaRPr>
          </a:p>
        </p:txBody>
      </p:sp>
      <p:sp>
        <p:nvSpPr>
          <p:cNvPr id="119813"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000000"/>
                </a:solidFill>
                <a:cs typeface="Arial" charset="0"/>
              </a:rPr>
              <a:t>34d</a:t>
            </a:r>
            <a:endParaRPr lang="en-US">
              <a:solidFill>
                <a:srgbClr val="000000"/>
              </a:solidFill>
              <a:cs typeface="Arial" charset="0"/>
            </a:endParaRPr>
          </a:p>
        </p:txBody>
      </p:sp>
    </p:spTree>
    <p:extLst>
      <p:ext uri="{BB962C8B-B14F-4D97-AF65-F5344CB8AC3E}">
        <p14:creationId xmlns:p14="http://schemas.microsoft.com/office/powerpoint/2010/main" val="28597303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descr="forgive.jpg"/>
          <p:cNvPicPr>
            <a:picLocks noChangeAspect="1"/>
          </p:cNvPicPr>
          <p:nvPr/>
        </p:nvPicPr>
        <p:blipFill>
          <a:blip r:embed="rId2">
            <a:extLst>
              <a:ext uri="{28A0092B-C50C-407E-A947-70E740481C1C}">
                <a14:useLocalDpi xmlns:a14="http://schemas.microsoft.com/office/drawing/2010/main" val="0"/>
              </a:ext>
            </a:extLst>
          </a:blip>
          <a:srcRect r="11436"/>
          <a:stretch>
            <a:fillRect/>
          </a:stretch>
        </p:blipFill>
        <p:spPr bwMode="auto">
          <a:xfrm>
            <a:off x="0" y="0"/>
            <a:ext cx="9207500"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228600" y="2209800"/>
            <a:ext cx="6781800" cy="1090613"/>
          </a:xfrm>
          <a:effectLst>
            <a:outerShdw blurRad="50800" dist="38100" dir="2700000">
              <a:srgbClr val="000000">
                <a:alpha val="43000"/>
              </a:srgbClr>
            </a:outerShdw>
          </a:effectLst>
        </p:spPr>
        <p:txBody>
          <a:bodyPr/>
          <a:lstStyle/>
          <a:p>
            <a:pPr algn="l" eaLnBrk="1" hangingPunct="1">
              <a:defRPr/>
            </a:pPr>
            <a:r>
              <a:rPr lang="en-US" sz="4800" dirty="0" err="1">
                <a:solidFill>
                  <a:srgbClr val="FFFFFF"/>
                </a:solidFill>
                <a:effectLst>
                  <a:glow rad="101600">
                    <a:srgbClr val="000000"/>
                  </a:glow>
                </a:effectLst>
                <a:latin typeface="Pyidaungsu" panose="020B0502040204020203" pitchFamily="34" charset="0"/>
                <a:ea typeface="ＭＳ Ｐゴシック" charset="0"/>
                <a:cs typeface="Pyidaungsu" panose="020B0502040204020203" pitchFamily="34" charset="0"/>
              </a:rPr>
              <a:t>အဓိကအကြောင်းအရာ</a:t>
            </a:r>
            <a:r>
              <a:rPr lang="en-US" sz="4800" dirty="0">
                <a:solidFill>
                  <a:srgbClr val="FFFFFF"/>
                </a:solidFill>
                <a:effectLst>
                  <a:glow rad="101600">
                    <a:srgbClr val="000000"/>
                  </a:glow>
                </a:effectLst>
                <a:latin typeface="Pyidaungsu" panose="020B0502040204020203" pitchFamily="34" charset="0"/>
                <a:ea typeface="ＭＳ Ｐゴシック" charset="0"/>
                <a:cs typeface="Pyidaungsu" panose="020B0502040204020203" pitchFamily="34" charset="0"/>
              </a:rPr>
              <a:t> - </a:t>
            </a:r>
            <a:endParaRPr lang="en-US" dirty="0">
              <a:solidFill>
                <a:srgbClr val="FFFFFF"/>
              </a:solidFill>
              <a:effectLst>
                <a:glow rad="101600">
                  <a:srgbClr val="000000"/>
                </a:glow>
              </a:effectLst>
              <a:latin typeface="Pyidaungsu" panose="020B0502040204020203" pitchFamily="34" charset="0"/>
              <a:ea typeface="ＭＳ Ｐゴシック" charset="0"/>
              <a:cs typeface="Pyidaungsu" panose="020B0502040204020203" pitchFamily="34" charset="0"/>
            </a:endParaRPr>
          </a:p>
        </p:txBody>
      </p:sp>
      <p:sp>
        <p:nvSpPr>
          <p:cNvPr id="1138691" name="Rectangle 3"/>
          <p:cNvSpPr>
            <a:spLocks noGrp="1" noChangeArrowheads="1"/>
          </p:cNvSpPr>
          <p:nvPr>
            <p:ph type="subTitle" idx="1"/>
          </p:nvPr>
        </p:nvSpPr>
        <p:spPr>
          <a:xfrm>
            <a:off x="998538" y="3429000"/>
            <a:ext cx="7389812" cy="3198813"/>
          </a:xfrm>
          <a:effectLst/>
        </p:spPr>
        <p:txBody>
          <a:bodyPr/>
          <a:lstStyle/>
          <a:p>
            <a:pPr eaLnBrk="1" hangingPunct="1">
              <a:defRPr/>
            </a:pPr>
            <a:r>
              <a:rPr lang="en-US" sz="3600" b="1" dirty="0" err="1">
                <a:effectLst>
                  <a:glow rad="101600">
                    <a:srgbClr val="000000"/>
                  </a:glow>
                  <a:outerShdw blurRad="38100" dist="38100" dir="2700000" algn="tl">
                    <a:srgbClr val="000000">
                      <a:alpha val="43137"/>
                    </a:srgbClr>
                  </a:outerShdw>
                </a:effectLst>
                <a:cs typeface="+mn-cs"/>
              </a:rPr>
              <a:t>အပ</a:t>
            </a:r>
            <a:r>
              <a:rPr lang="en-US" sz="3600" b="1" dirty="0">
                <a:effectLst>
                  <a:glow rad="101600">
                    <a:srgbClr val="000000"/>
                  </a:glow>
                  <a:outerShdw blurRad="38100" dist="38100" dir="2700000" algn="tl">
                    <a:srgbClr val="000000">
                      <a:alpha val="43137"/>
                    </a:srgbClr>
                  </a:outerShdw>
                </a:effectLst>
                <a:cs typeface="+mn-cs"/>
              </a:rPr>
              <a:t>ြ</a:t>
            </a:r>
            <a:r>
              <a:rPr lang="my-MM" sz="3600" b="1" dirty="0">
                <a:effectLst>
                  <a:glow rad="101600">
                    <a:srgbClr val="00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စ်ပြုမိသော အသင်းသားများကို ပြန်လည်တည့်မတ်ပေးသည်။ အကြောင်းမှာ ဘုရား</a:t>
            </a:r>
            <a:r>
              <a:rPr lang="en-US" sz="3600" b="1" dirty="0" err="1">
                <a:effectLst>
                  <a:glow rad="101600">
                    <a:srgbClr val="00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သခင်အတွက</a:t>
            </a:r>
            <a:r>
              <a:rPr lang="en-US" sz="3600" b="1" dirty="0">
                <a:effectLst>
                  <a:glow rad="101600">
                    <a:srgbClr val="00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 </a:t>
            </a:r>
            <a:r>
              <a:rPr lang="my-MM" sz="3600" b="1" dirty="0">
                <a:effectLst>
                  <a:glow rad="101600">
                    <a:srgbClr val="00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လုပ်ဆောင်ခြင်းဖြစ်သည်။</a:t>
            </a:r>
            <a:endParaRPr lang="en-US" sz="3600" b="1" dirty="0">
              <a:effectLst>
                <a:glow rad="101600">
                  <a:srgbClr val="00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106502" name="Down Arrow 5"/>
          <p:cNvSpPr>
            <a:spLocks noChangeArrowheads="1"/>
          </p:cNvSpPr>
          <p:nvPr/>
        </p:nvSpPr>
        <p:spPr bwMode="auto">
          <a:xfrm>
            <a:off x="4038600" y="1447800"/>
            <a:ext cx="762000" cy="1752600"/>
          </a:xfrm>
          <a:prstGeom prst="downArrow">
            <a:avLst>
              <a:gd name="adj1" fmla="val 50000"/>
              <a:gd name="adj2" fmla="val 50004"/>
            </a:avLst>
          </a:prstGeom>
          <a:solidFill>
            <a:schemeClr val="accent1"/>
          </a:solidFill>
          <a:ln w="9525">
            <a:solidFill>
              <a:schemeClr val="tx1"/>
            </a:solidFill>
            <a:round/>
            <a:headEnd/>
            <a:tailEnd/>
          </a:ln>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0"/>
            <a:ext cx="9144000" cy="1524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1800" b="1" dirty="0" err="1">
                <a:solidFill>
                  <a:srgbClr val="FFFFFF"/>
                </a:solidFill>
                <a:latin typeface="Pyidaungsu" panose="020B0502040204020203" pitchFamily="34" charset="0"/>
                <a:cs typeface="Pyidaungsu" panose="020B0502040204020203" pitchFamily="34" charset="0"/>
              </a:rPr>
              <a:t>ရှင်းလင်းချက်ဆိုင်ရာ</a:t>
            </a:r>
            <a:r>
              <a:rPr lang="en-US" sz="1800" b="1" dirty="0">
                <a:solidFill>
                  <a:srgbClr val="FFFFFF"/>
                </a:solidFill>
                <a:latin typeface="Pyidaungsu" panose="020B0502040204020203" pitchFamily="34" charset="0"/>
                <a:cs typeface="Pyidaungsu" panose="020B0502040204020203" pitchFamily="34" charset="0"/>
              </a:rPr>
              <a:t> </a:t>
            </a:r>
            <a:r>
              <a:rPr lang="en-US" sz="1800" b="1" dirty="0" err="1">
                <a:solidFill>
                  <a:srgbClr val="FFFFFF"/>
                </a:solidFill>
                <a:latin typeface="Pyidaungsu" panose="020B0502040204020203" pitchFamily="34" charset="0"/>
                <a:cs typeface="Pyidaungsu" panose="020B0502040204020203" pitchFamily="34" charset="0"/>
              </a:rPr>
              <a:t>စိတ်ကူး</a:t>
            </a:r>
            <a:r>
              <a:rPr lang="my-MM" sz="1800" b="1" dirty="0">
                <a:solidFill>
                  <a:srgbClr val="FFFFFF"/>
                </a:solidFill>
                <a:latin typeface="Pyidaungsu" panose="020B0502040204020203" pitchFamily="34" charset="0"/>
                <a:cs typeface="Pyidaungsu" panose="020B0502040204020203" pitchFamily="34" charset="0"/>
              </a:rPr>
              <a:t>။ အပြစ်ပြုမိသော ခရစ်ယာန်တစ်ဦးအား</a:t>
            </a:r>
            <a:r>
              <a:rPr lang="en-US" sz="1800" b="1" dirty="0">
                <a:solidFill>
                  <a:srgbClr val="FFFFFF"/>
                </a:solidFill>
                <a:latin typeface="Pyidaungsu" panose="020B0502040204020203" pitchFamily="34" charset="0"/>
                <a:cs typeface="Pyidaungsu" panose="020B0502040204020203" pitchFamily="34" charset="0"/>
              </a:rPr>
              <a:t> </a:t>
            </a:r>
            <a:r>
              <a:rPr lang="en-US" sz="1800" b="1" dirty="0" err="1">
                <a:solidFill>
                  <a:srgbClr val="FFFFFF"/>
                </a:solidFill>
                <a:latin typeface="Pyidaungsu" panose="020B0502040204020203" pitchFamily="34" charset="0"/>
                <a:cs typeface="Pyidaungsu" panose="020B0502040204020203" pitchFamily="34" charset="0"/>
              </a:rPr>
              <a:t>အသင်းတော်က</a:t>
            </a:r>
            <a:r>
              <a:rPr lang="my-MM" sz="1800" b="1" dirty="0">
                <a:solidFill>
                  <a:srgbClr val="FFFFFF"/>
                </a:solidFill>
                <a:latin typeface="Pyidaungsu" panose="020B0502040204020203" pitchFamily="34" charset="0"/>
                <a:cs typeface="Pyidaungsu" panose="020B0502040204020203" pitchFamily="34" charset="0"/>
              </a:rPr>
              <a:t> မှန်ကန်စွာ ပြန်လည်</a:t>
            </a:r>
            <a:r>
              <a:rPr lang="en-US" sz="1800" b="1" dirty="0" err="1">
                <a:solidFill>
                  <a:srgbClr val="FFFFFF"/>
                </a:solidFill>
                <a:latin typeface="Pyidaungsu" panose="020B0502040204020203" pitchFamily="34" charset="0"/>
                <a:cs typeface="Pyidaungsu" panose="020B0502040204020203" pitchFamily="34" charset="0"/>
              </a:rPr>
              <a:t>တည</a:t>
            </a:r>
            <a:r>
              <a:rPr lang="en-US" sz="1800" b="1" dirty="0">
                <a:solidFill>
                  <a:srgbClr val="FFFFFF"/>
                </a:solidFill>
                <a:latin typeface="Pyidaungsu" panose="020B0502040204020203" pitchFamily="34" charset="0"/>
                <a:cs typeface="Pyidaungsu" panose="020B0502040204020203" pitchFamily="34" charset="0"/>
              </a:rPr>
              <a:t>့်</a:t>
            </a:r>
            <a:r>
              <a:rPr lang="my-MM" sz="1800" b="1" dirty="0">
                <a:solidFill>
                  <a:srgbClr val="FFFFFF"/>
                </a:solidFill>
                <a:latin typeface="Pyidaungsu" panose="020B0502040204020203" pitchFamily="34" charset="0"/>
                <a:cs typeface="Pyidaungsu" panose="020B0502040204020203" pitchFamily="34" charset="0"/>
              </a:rPr>
              <a:t>မ</a:t>
            </a:r>
            <a:r>
              <a:rPr lang="en-US" sz="1800" b="1" dirty="0">
                <a:solidFill>
                  <a:srgbClr val="FFFFFF"/>
                </a:solidFill>
                <a:latin typeface="Pyidaungsu" panose="020B0502040204020203" pitchFamily="34" charset="0"/>
                <a:cs typeface="Pyidaungsu" panose="020B0502040204020203" pitchFamily="34" charset="0"/>
              </a:rPr>
              <a:t>တ်</a:t>
            </a:r>
            <a:r>
              <a:rPr lang="my-MM" sz="1800" b="1" dirty="0">
                <a:solidFill>
                  <a:srgbClr val="FFFFFF"/>
                </a:solidFill>
                <a:latin typeface="Pyidaungsu" panose="020B0502040204020203" pitchFamily="34" charset="0"/>
                <a:cs typeface="Pyidaungsu" panose="020B0502040204020203" pitchFamily="34" charset="0"/>
              </a:rPr>
              <a:t>ပေးရသည့် အကြောင်းရင်းမှာ ဤကဲ့သို့ တ</a:t>
            </a:r>
            <a:r>
              <a:rPr lang="en-US" sz="1800" b="1" dirty="0">
                <a:solidFill>
                  <a:srgbClr val="FFFFFF"/>
                </a:solidFill>
                <a:latin typeface="Pyidaungsu" panose="020B0502040204020203" pitchFamily="34" charset="0"/>
                <a:cs typeface="Pyidaungsu" panose="020B0502040204020203" pitchFamily="34" charset="0"/>
              </a:rPr>
              <a:t>ည့်</a:t>
            </a:r>
            <a:r>
              <a:rPr lang="en-US" sz="1800" b="1" dirty="0" err="1">
                <a:solidFill>
                  <a:srgbClr val="FFFFFF"/>
                </a:solidFill>
                <a:latin typeface="Pyidaungsu" panose="020B0502040204020203" pitchFamily="34" charset="0"/>
                <a:cs typeface="Pyidaungsu" panose="020B0502040204020203" pitchFamily="34" charset="0"/>
              </a:rPr>
              <a:t>မတ</a:t>
            </a:r>
            <a:r>
              <a:rPr lang="en-US" sz="1800" b="1" dirty="0">
                <a:solidFill>
                  <a:srgbClr val="FFFFFF"/>
                </a:solidFill>
                <a:latin typeface="Pyidaungsu" panose="020B0502040204020203" pitchFamily="34" charset="0"/>
                <a:cs typeface="Pyidaungsu" panose="020B0502040204020203" pitchFamily="34" charset="0"/>
              </a:rPr>
              <a:t>်</a:t>
            </a:r>
            <a:r>
              <a:rPr lang="my-MM" sz="1800" b="1" dirty="0">
                <a:solidFill>
                  <a:srgbClr val="FFFFFF"/>
                </a:solidFill>
                <a:latin typeface="Pyidaungsu" panose="020B0502040204020203" pitchFamily="34" charset="0"/>
                <a:cs typeface="Pyidaungsu" panose="020B0502040204020203" pitchFamily="34" charset="0"/>
              </a:rPr>
              <a:t>ပေးခြင်းက ဘုရားသခင်၏ အခွင့်အာဏာတော်ကို </a:t>
            </a:r>
            <a:r>
              <a:rPr lang="en-US" sz="1800" b="1" dirty="0" err="1">
                <a:solidFill>
                  <a:srgbClr val="FFFFFF"/>
                </a:solidFill>
                <a:latin typeface="Pyidaungsu" panose="020B0502040204020203" pitchFamily="34" charset="0"/>
                <a:cs typeface="Pyidaungsu" panose="020B0502040204020203" pitchFamily="34" charset="0"/>
              </a:rPr>
              <a:t>ချဲ့ထွင</a:t>
            </a:r>
            <a:r>
              <a:rPr lang="en-US" sz="1800" b="1" dirty="0">
                <a:solidFill>
                  <a:srgbClr val="FFFFFF"/>
                </a:solidFill>
                <a:latin typeface="Pyidaungsu" panose="020B0502040204020203" pitchFamily="34" charset="0"/>
                <a:cs typeface="Pyidaungsu" panose="020B0502040204020203" pitchFamily="34" charset="0"/>
              </a:rPr>
              <a:t>်</a:t>
            </a:r>
            <a:r>
              <a:rPr lang="my-MM" sz="1800" b="1" dirty="0">
                <a:solidFill>
                  <a:srgbClr val="FFFFFF"/>
                </a:solidFill>
                <a:latin typeface="Pyidaungsu" panose="020B0502040204020203" pitchFamily="34" charset="0"/>
                <a:cs typeface="Pyidaungsu" panose="020B0502040204020203" pitchFamily="34" charset="0"/>
              </a:rPr>
              <a:t>သောကြောင့်ဖြစ်သည်။</a:t>
            </a:r>
            <a:endParaRPr lang="en-US" sz="1800" b="1" dirty="0">
              <a:solidFill>
                <a:srgbClr val="FFFFFF"/>
              </a:solidFill>
              <a:latin typeface="Pyidaungsu" panose="020B0502040204020203" pitchFamily="34" charset="0"/>
              <a:cs typeface="Pyidaungsu" panose="020B0502040204020203" pitchFamily="34" charset="0"/>
            </a:endParaRPr>
          </a:p>
        </p:txBody>
      </p:sp>
      <p:sp>
        <p:nvSpPr>
          <p:cNvPr id="121862" name="Text Box 15"/>
          <p:cNvSpPr txBox="1">
            <a:spLocks noChangeArrowheads="1"/>
          </p:cNvSpPr>
          <p:nvPr/>
        </p:nvSpPr>
        <p:spPr bwMode="auto">
          <a:xfrm>
            <a:off x="8393113" y="44450"/>
            <a:ext cx="7159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FFFFFF"/>
                </a:solidFill>
                <a:cs typeface="Arial" charset="0"/>
              </a:rPr>
              <a:t>34d</a:t>
            </a:r>
            <a:endParaRPr lang="en-US">
              <a:solidFill>
                <a:srgbClr val="FFFFFF"/>
              </a:solidFill>
              <a:cs typeface="Arial" charset="0"/>
            </a:endParaRPr>
          </a:p>
        </p:txBody>
      </p:sp>
    </p:spTree>
    <p:extLst>
      <p:ext uri="{BB962C8B-B14F-4D97-AF65-F5344CB8AC3E}">
        <p14:creationId xmlns:p14="http://schemas.microsoft.com/office/powerpoint/2010/main" val="40984689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wipe(up)">
                                      <p:cBhvr>
                                        <p:cTn id="11" dur="500"/>
                                        <p:tgtEl>
                                          <p:spTgt spid="1065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869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10650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mending_your_broken_h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my-MM" sz="3200" dirty="0">
                <a:solidFill>
                  <a:schemeClr val="bg1"/>
                </a:solidFill>
                <a:latin typeface="Pyidaungsu" panose="020B0502040204020203" pitchFamily="34" charset="0"/>
                <a:ea typeface="ＭＳ Ｐゴシック" charset="0"/>
                <a:cs typeface="Pyidaungsu" panose="020B0502040204020203" pitchFamily="34" charset="0"/>
              </a:rPr>
              <a:t>အပြစ်ပြုမိသော ခရစ်ယာန်</a:t>
            </a:r>
            <a:r>
              <a:rPr lang="en-US" sz="3200" dirty="0" err="1">
                <a:solidFill>
                  <a:schemeClr val="bg1"/>
                </a:solidFill>
                <a:latin typeface="Pyidaungsu" panose="020B0502040204020203" pitchFamily="34" charset="0"/>
                <a:ea typeface="ＭＳ Ｐゴシック" charset="0"/>
                <a:cs typeface="Pyidaungsu" panose="020B0502040204020203" pitchFamily="34" charset="0"/>
              </a:rPr>
              <a:t>ကို</a:t>
            </a:r>
            <a:r>
              <a:rPr lang="my-MM" sz="3200" dirty="0">
                <a:solidFill>
                  <a:schemeClr val="bg1"/>
                </a:solidFill>
                <a:latin typeface="Pyidaungsu" panose="020B0502040204020203" pitchFamily="34" charset="0"/>
                <a:ea typeface="ＭＳ Ｐゴシック" charset="0"/>
                <a:cs typeface="Pyidaungsu" panose="020B0502040204020203" pitchFamily="34" charset="0"/>
              </a:rPr>
              <a:t> မည်ကဲ့သို့ မှန်ကန်</a:t>
            </a:r>
            <a:r>
              <a:rPr lang="en-US" sz="3200" dirty="0" err="1">
                <a:solidFill>
                  <a:schemeClr val="bg1"/>
                </a:solidFill>
                <a:latin typeface="Pyidaungsu" panose="020B0502040204020203" pitchFamily="34" charset="0"/>
                <a:ea typeface="ＭＳ Ｐゴシック" charset="0"/>
                <a:cs typeface="Pyidaungsu" panose="020B0502040204020203" pitchFamily="34" charset="0"/>
              </a:rPr>
              <a:t>စွာ</a:t>
            </a:r>
            <a:r>
              <a:rPr lang="my-MM" sz="3200" dirty="0">
                <a:solidFill>
                  <a:schemeClr val="bg1"/>
                </a:solidFill>
                <a:latin typeface="Pyidaungsu" panose="020B0502040204020203" pitchFamily="34" charset="0"/>
                <a:ea typeface="ＭＳ Ｐゴシック" charset="0"/>
                <a:cs typeface="Pyidaungsu" panose="020B0502040204020203" pitchFamily="34" charset="0"/>
              </a:rPr>
              <a:t> တ</a:t>
            </a:r>
            <a:r>
              <a:rPr lang="en-US" sz="3200" dirty="0">
                <a:solidFill>
                  <a:schemeClr val="bg1"/>
                </a:solidFill>
                <a:latin typeface="Pyidaungsu" panose="020B0502040204020203" pitchFamily="34" charset="0"/>
                <a:ea typeface="ＭＳ Ｐゴシック" charset="0"/>
                <a:cs typeface="Pyidaungsu" panose="020B0502040204020203" pitchFamily="34" charset="0"/>
              </a:rPr>
              <a:t>ည့်</a:t>
            </a:r>
            <a:r>
              <a:rPr lang="en-US" sz="3200" dirty="0" err="1">
                <a:solidFill>
                  <a:schemeClr val="bg1"/>
                </a:solidFill>
                <a:latin typeface="Pyidaungsu" panose="020B0502040204020203" pitchFamily="34" charset="0"/>
                <a:ea typeface="ＭＳ Ｐゴシック" charset="0"/>
                <a:cs typeface="Pyidaungsu" panose="020B0502040204020203" pitchFamily="34" charset="0"/>
              </a:rPr>
              <a:t>မတ</a:t>
            </a:r>
            <a:r>
              <a:rPr lang="en-US" sz="3200" dirty="0">
                <a:solidFill>
                  <a:schemeClr val="bg1"/>
                </a:solidFill>
                <a:latin typeface="Pyidaungsu" panose="020B0502040204020203" pitchFamily="34" charset="0"/>
                <a:ea typeface="ＭＳ Ｐゴシック" charset="0"/>
                <a:cs typeface="Pyidaungsu" panose="020B0502040204020203" pitchFamily="34" charset="0"/>
              </a:rPr>
              <a:t>်</a:t>
            </a:r>
            <a:r>
              <a:rPr lang="my-MM" sz="3200" dirty="0">
                <a:solidFill>
                  <a:schemeClr val="bg1"/>
                </a:solidFill>
                <a:latin typeface="Pyidaungsu" panose="020B0502040204020203" pitchFamily="34" charset="0"/>
                <a:ea typeface="ＭＳ Ｐゴシック" charset="0"/>
                <a:cs typeface="Pyidaungsu" panose="020B0502040204020203" pitchFamily="34" charset="0"/>
              </a:rPr>
              <a:t>ပေး</a:t>
            </a:r>
            <a:r>
              <a:rPr lang="en-US" sz="3200" dirty="0">
                <a:solidFill>
                  <a:schemeClr val="bg1"/>
                </a:solidFill>
                <a:latin typeface="Pyidaungsu" panose="020B0502040204020203" pitchFamily="34" charset="0"/>
                <a:ea typeface="ＭＳ Ｐゴシック" charset="0"/>
                <a:cs typeface="Pyidaungsu" panose="020B0502040204020203" pitchFamily="34" charset="0"/>
              </a:rPr>
              <a:t>ရ</a:t>
            </a:r>
            <a:r>
              <a:rPr lang="my-MM" sz="3200" dirty="0">
                <a:solidFill>
                  <a:schemeClr val="bg1"/>
                </a:solidFill>
                <a:latin typeface="Pyidaungsu" panose="020B0502040204020203" pitchFamily="34" charset="0"/>
                <a:ea typeface="ＭＳ Ｐゴシック" charset="0"/>
                <a:cs typeface="Pyidaungsu" panose="020B0502040204020203" pitchFamily="34" charset="0"/>
              </a:rPr>
              <a:t>မည်နည်း</a:t>
            </a:r>
            <a:endParaRPr lang="en-US" sz="3200" dirty="0">
              <a:solidFill>
                <a:schemeClr val="bg1"/>
              </a:solidFill>
              <a:latin typeface="Pyidaungsu" panose="020B0502040204020203" pitchFamily="34" charset="0"/>
              <a:ea typeface="ＭＳ Ｐゴシック" charset="0"/>
              <a:cs typeface="Pyidaungsu" panose="020B0502040204020203" pitchFamily="34"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defRPr/>
            </a:pPr>
            <a:r>
              <a:rPr lang="en-US" sz="2800" b="1" i="1" dirty="0" err="1">
                <a:solidFill>
                  <a:srgbClr val="FFFFFF"/>
                </a:solidFill>
                <a:latin typeface="Pyidaungsu" panose="020B0502040204020203" pitchFamily="34" charset="0"/>
                <a:cs typeface="Pyidaungsu" panose="020B0502040204020203" pitchFamily="34" charset="0"/>
              </a:rPr>
              <a:t>ယနေ့အတွက</a:t>
            </a:r>
            <a:r>
              <a:rPr lang="en-US" sz="2800" b="1" i="1" dirty="0">
                <a:solidFill>
                  <a:srgbClr val="FFFFFF"/>
                </a:solidFill>
                <a:latin typeface="Pyidaungsu" panose="020B0502040204020203" pitchFamily="34" charset="0"/>
                <a:cs typeface="Pyidaungsu" panose="020B0502040204020203" pitchFamily="34" charset="0"/>
              </a:rPr>
              <a:t>် </a:t>
            </a:r>
            <a:r>
              <a:rPr lang="en-US" sz="2800" b="1" i="1" dirty="0" err="1">
                <a:solidFill>
                  <a:srgbClr val="FFFFFF"/>
                </a:solidFill>
                <a:latin typeface="Pyidaungsu" panose="020B0502040204020203" pitchFamily="34" charset="0"/>
                <a:cs typeface="Pyidaungsu" panose="020B0502040204020203" pitchFamily="34" charset="0"/>
              </a:rPr>
              <a:t>ပထမမေးခွန်း</a:t>
            </a:r>
            <a:r>
              <a:rPr lang="en-US" sz="2800" b="1" i="1" dirty="0">
                <a:solidFill>
                  <a:srgbClr val="FFFFFF"/>
                </a:solidFill>
                <a:latin typeface="Pyidaungsu" panose="020B0502040204020203" pitchFamily="34" charset="0"/>
                <a:cs typeface="Pyidaungsu" panose="020B0502040204020203" pitchFamily="34" charset="0"/>
              </a:rPr>
              <a:t> ( </a:t>
            </a:r>
            <a:r>
              <a:rPr lang="en-US" sz="2800" b="1" i="1" dirty="0" err="1">
                <a:solidFill>
                  <a:srgbClr val="FFFFFF"/>
                </a:solidFill>
                <a:latin typeface="Pyidaungsu" panose="020B0502040204020203" pitchFamily="34" charset="0"/>
                <a:cs typeface="Pyidaungsu" panose="020B0502040204020203" pitchFamily="34" charset="0"/>
              </a:rPr>
              <a:t>အပိုဒ်ငယ</a:t>
            </a:r>
            <a:r>
              <a:rPr lang="en-US" sz="2800" b="1" i="1" dirty="0">
                <a:solidFill>
                  <a:srgbClr val="FFFFFF"/>
                </a:solidFill>
                <a:latin typeface="Pyidaungsu" panose="020B0502040204020203" pitchFamily="34" charset="0"/>
                <a:cs typeface="Pyidaungsu" panose="020B0502040204020203" pitchFamily="34" charset="0"/>
              </a:rPr>
              <a:t>်၊ ၁၅-၁၇အတွက်)</a:t>
            </a:r>
            <a:endParaRPr lang="en-US" dirty="0">
              <a:solidFill>
                <a:srgbClr val="000000"/>
              </a:solidFill>
              <a:latin typeface="Pyidaungsu" panose="020B0502040204020203" pitchFamily="34" charset="0"/>
              <a:cs typeface="Pyidaungsu" panose="020B0502040204020203" pitchFamily="34" charset="0"/>
            </a:endParaRPr>
          </a:p>
        </p:txBody>
      </p:sp>
      <p:sp>
        <p:nvSpPr>
          <p:cNvPr id="122888" name="Text Box 15"/>
          <p:cNvSpPr txBox="1">
            <a:spLocks noChangeArrowheads="1"/>
          </p:cNvSpPr>
          <p:nvPr/>
        </p:nvSpPr>
        <p:spPr bwMode="auto">
          <a:xfrm>
            <a:off x="8466138" y="692150"/>
            <a:ext cx="714375" cy="46196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FFFFFF"/>
                </a:solidFill>
                <a:cs typeface="Arial" charset="0"/>
              </a:rPr>
              <a:t>34d</a:t>
            </a:r>
            <a:endParaRPr lang="en-US">
              <a:solidFill>
                <a:srgbClr val="FFFFFF"/>
              </a:solidFill>
              <a:cs typeface="Arial" charset="0"/>
            </a:endParaRPr>
          </a:p>
        </p:txBody>
      </p:sp>
    </p:spTree>
    <p:extLst>
      <p:ext uri="{BB962C8B-B14F-4D97-AF65-F5344CB8AC3E}">
        <p14:creationId xmlns:p14="http://schemas.microsoft.com/office/powerpoint/2010/main" val="272901058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   </a:t>
            </a:r>
          </a:p>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             </a:t>
            </a:r>
          </a:p>
        </p:txBody>
      </p:sp>
      <p:sp>
        <p:nvSpPr>
          <p:cNvPr id="124930" name="Rectangle 2"/>
          <p:cNvSpPr>
            <a:spLocks noGrp="1" noChangeArrowheads="1"/>
          </p:cNvSpPr>
          <p:nvPr>
            <p:ph type="title" idx="4294967295"/>
          </p:nvPr>
        </p:nvSpPr>
        <p:spPr>
          <a:xfrm>
            <a:off x="1066800" y="381000"/>
            <a:ext cx="3360738" cy="4848225"/>
          </a:xfrm>
        </p:spPr>
        <p:txBody>
          <a:bodyPr/>
          <a:lstStyle/>
          <a:p>
            <a:pPr algn="ctr" eaLnBrk="1" hangingPunct="1"/>
            <a:r>
              <a:rPr lang="en-US" b="1" dirty="0" err="1">
                <a:latin typeface="Arial" charset="0"/>
                <a:ea typeface="ＭＳ Ｐゴシック" charset="0"/>
              </a:rPr>
              <a:t>Thညူ</a:t>
            </a:r>
            <a:r>
              <a:rPr lang="en-US" b="1" dirty="0">
                <a:latin typeface="Arial" charset="0"/>
                <a:ea typeface="ＭＳ Ｐゴシック" charset="0"/>
              </a:rPr>
              <a:t> Point of Verses 15-17</a:t>
            </a:r>
            <a:endParaRPr lang="en-US" dirty="0">
              <a:latin typeface="Times New Roman" charset="0"/>
              <a:ea typeface="ＭＳ Ｐゴシック" charset="0"/>
            </a:endParaRPr>
          </a:p>
        </p:txBody>
      </p:sp>
      <p:pic>
        <p:nvPicPr>
          <p:cNvPr id="124931" name="Picture 1" descr="reconcil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57388"/>
            <a:ext cx="5478463"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2" name="Text Box 3"/>
          <p:cNvSpPr txBox="1">
            <a:spLocks noChangeArrowheads="1"/>
          </p:cNvSpPr>
          <p:nvPr/>
        </p:nvSpPr>
        <p:spPr bwMode="auto">
          <a:xfrm>
            <a:off x="678873" y="550863"/>
            <a:ext cx="8249227"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buFont typeface="Arial" charset="0"/>
              <a:buNone/>
            </a:pPr>
            <a:r>
              <a:rPr lang="en-US" sz="4400" b="1" dirty="0">
                <a:latin typeface="Pyidaungsu" panose="020B0502040204020203" pitchFamily="34" charset="0"/>
                <a:cs typeface="Pyidaungsu" panose="020B0502040204020203" pitchFamily="34" charset="0"/>
              </a:rPr>
              <a:t>ပြဿ</a:t>
            </a:r>
            <a:r>
              <a:rPr lang="en-US" sz="4400" b="1" dirty="0" err="1">
                <a:latin typeface="Pyidaungsu" panose="020B0502040204020203" pitchFamily="34" charset="0"/>
                <a:cs typeface="Pyidaungsu" panose="020B0502040204020203" pitchFamily="34" charset="0"/>
              </a:rPr>
              <a:t>နာကို</a:t>
            </a:r>
            <a:r>
              <a:rPr lang="en-US" sz="4400" b="1" dirty="0">
                <a:latin typeface="Pyidaungsu" panose="020B0502040204020203" pitchFamily="34" charset="0"/>
                <a:cs typeface="Pyidaungsu" panose="020B0502040204020203" pitchFamily="34" charset="0"/>
              </a:rPr>
              <a:t> </a:t>
            </a:r>
          </a:p>
          <a:p>
            <a:pPr defTabSz="914400" eaLnBrk="0" fontAlgn="base" hangingPunct="0">
              <a:spcBef>
                <a:spcPct val="0"/>
              </a:spcBef>
              <a:spcAft>
                <a:spcPct val="0"/>
              </a:spcAft>
              <a:buFont typeface="Arial" charset="0"/>
              <a:buNone/>
            </a:pPr>
            <a:r>
              <a:rPr lang="en-US" sz="4400" b="1" dirty="0" err="1">
                <a:latin typeface="Pyidaungsu" panose="020B0502040204020203" pitchFamily="34" charset="0"/>
                <a:cs typeface="Pyidaungsu" panose="020B0502040204020203" pitchFamily="34" charset="0"/>
              </a:rPr>
              <a:t>မထုတ်ဖော်ပါနှင</a:t>
            </a:r>
            <a:r>
              <a:rPr lang="en-US" sz="4400" b="1" dirty="0">
                <a:latin typeface="Pyidaungsu" panose="020B0502040204020203" pitchFamily="34" charset="0"/>
                <a:cs typeface="Pyidaungsu" panose="020B0502040204020203" pitchFamily="34" charset="0"/>
              </a:rPr>
              <a:t>့်</a:t>
            </a:r>
          </a:p>
          <a:p>
            <a:pPr algn="r" defTabSz="914400" eaLnBrk="0" fontAlgn="base" hangingPunct="0">
              <a:spcBef>
                <a:spcPct val="0"/>
              </a:spcBef>
              <a:spcAft>
                <a:spcPct val="0"/>
              </a:spcAft>
              <a:buFont typeface="Arial" charset="0"/>
              <a:buNone/>
            </a:pPr>
            <a:endParaRPr lang="en-US" sz="3200" b="1" dirty="0">
              <a:solidFill>
                <a:srgbClr val="000000"/>
              </a:solidFill>
              <a:latin typeface="Pyidaungsu" panose="020B0502040204020203" pitchFamily="34" charset="0"/>
              <a:cs typeface="Pyidaungsu" panose="020B0502040204020203" pitchFamily="34" charset="0"/>
            </a:endParaRPr>
          </a:p>
          <a:p>
            <a:pPr algn="r" defTabSz="914400" eaLnBrk="0" fontAlgn="base" hangingPunct="0">
              <a:spcBef>
                <a:spcPct val="0"/>
              </a:spcBef>
              <a:spcAft>
                <a:spcPct val="0"/>
              </a:spcAft>
              <a:buFont typeface="Arial" charset="0"/>
              <a:buNone/>
            </a:pPr>
            <a:endParaRPr lang="en-US" sz="3200" b="1" dirty="0">
              <a:solidFill>
                <a:srgbClr val="000000"/>
              </a:solidFill>
              <a:latin typeface="Pyidaungsu" panose="020B0502040204020203" pitchFamily="34" charset="0"/>
              <a:cs typeface="Pyidaungsu" panose="020B0502040204020203" pitchFamily="34" charset="0"/>
            </a:endParaRPr>
          </a:p>
          <a:p>
            <a:pPr algn="r" defTabSz="914400" eaLnBrk="0" fontAlgn="base" hangingPunct="0">
              <a:spcBef>
                <a:spcPct val="0"/>
              </a:spcBef>
              <a:spcAft>
                <a:spcPct val="0"/>
              </a:spcAft>
              <a:buFont typeface="Arial" charset="0"/>
              <a:buNone/>
            </a:pPr>
            <a:r>
              <a:rPr lang="en-US" sz="3200" b="1" dirty="0">
                <a:solidFill>
                  <a:srgbClr val="000000"/>
                </a:solidFill>
                <a:latin typeface="Pyidaungsu" panose="020B0502040204020203" pitchFamily="34" charset="0"/>
                <a:cs typeface="Pyidaungsu" panose="020B0502040204020203" pitchFamily="34" charset="0"/>
              </a:rPr>
              <a:t> </a:t>
            </a:r>
            <a:r>
              <a:rPr lang="my-MM" sz="3200" b="1" dirty="0">
                <a:solidFill>
                  <a:srgbClr val="000000"/>
                </a:solidFill>
                <a:latin typeface="Pyidaungsu" panose="020B0502040204020203" pitchFamily="34" charset="0"/>
                <a:cs typeface="Pyidaungsu" panose="020B0502040204020203" pitchFamily="34" charset="0"/>
              </a:rPr>
              <a:t>၁။ အကြောင်းကိစ္စ</a:t>
            </a:r>
            <a:r>
              <a:rPr lang="en-US" sz="3200" b="1" dirty="0" err="1">
                <a:solidFill>
                  <a:srgbClr val="000000"/>
                </a:solidFill>
                <a:latin typeface="Pyidaungsu" panose="020B0502040204020203" pitchFamily="34" charset="0"/>
                <a:cs typeface="Pyidaungsu" panose="020B0502040204020203" pitchFamily="34" charset="0"/>
              </a:rPr>
              <a:t>ကို</a:t>
            </a:r>
            <a:endParaRPr lang="en-US" sz="3200" b="1" dirty="0">
              <a:solidFill>
                <a:srgbClr val="000000"/>
              </a:solidFill>
              <a:latin typeface="Pyidaungsu" panose="020B0502040204020203" pitchFamily="34" charset="0"/>
              <a:cs typeface="Pyidaungsu" panose="020B0502040204020203" pitchFamily="34" charset="0"/>
            </a:endParaRPr>
          </a:p>
          <a:p>
            <a:pPr algn="r" defTabSz="914400" eaLnBrk="0" fontAlgn="base" hangingPunct="0">
              <a:spcBef>
                <a:spcPct val="0"/>
              </a:spcBef>
              <a:spcAft>
                <a:spcPct val="0"/>
              </a:spcAft>
              <a:buFont typeface="Arial" charset="0"/>
              <a:buNone/>
            </a:pPr>
            <a:r>
              <a:rPr lang="en-US" sz="3200" b="1" dirty="0">
                <a:solidFill>
                  <a:srgbClr val="000000"/>
                </a:solidFill>
                <a:latin typeface="Pyidaungsu" panose="020B0502040204020203" pitchFamily="34" charset="0"/>
                <a:cs typeface="Pyidaungsu" panose="020B0502040204020203" pitchFamily="34" charset="0"/>
              </a:rPr>
              <a:t> </a:t>
            </a:r>
            <a:r>
              <a:rPr lang="en-US" sz="3200" b="1" dirty="0" err="1">
                <a:solidFill>
                  <a:srgbClr val="000000"/>
                </a:solidFill>
                <a:latin typeface="Pyidaungsu" panose="020B0502040204020203" pitchFamily="34" charset="0"/>
                <a:cs typeface="Pyidaungsu" panose="020B0502040204020203" pitchFamily="34" charset="0"/>
              </a:rPr>
              <a:t>အတတ်နိုင်ဆုံး</a:t>
            </a:r>
            <a:endParaRPr lang="en-US" sz="3200" b="1" dirty="0">
              <a:solidFill>
                <a:srgbClr val="000000"/>
              </a:solidFill>
              <a:latin typeface="Pyidaungsu" panose="020B0502040204020203" pitchFamily="34" charset="0"/>
              <a:cs typeface="Pyidaungsu" panose="020B0502040204020203" pitchFamily="34" charset="0"/>
            </a:endParaRPr>
          </a:p>
          <a:p>
            <a:pPr algn="r" defTabSz="914400" eaLnBrk="0" fontAlgn="base" hangingPunct="0">
              <a:spcBef>
                <a:spcPct val="0"/>
              </a:spcBef>
              <a:spcAft>
                <a:spcPct val="0"/>
              </a:spcAft>
              <a:buFont typeface="Arial" charset="0"/>
              <a:buNone/>
            </a:pPr>
            <a:r>
              <a:rPr lang="en-US" sz="3200" b="1" dirty="0">
                <a:solidFill>
                  <a:srgbClr val="000000"/>
                </a:solidFill>
                <a:latin typeface="Pyidaungsu" panose="020B0502040204020203" pitchFamily="34" charset="0"/>
                <a:cs typeface="Pyidaungsu" panose="020B0502040204020203" pitchFamily="34" charset="0"/>
              </a:rPr>
              <a:t> လျှ</a:t>
            </a:r>
            <a:r>
              <a:rPr lang="en-US" sz="3200" b="1" dirty="0" err="1">
                <a:solidFill>
                  <a:srgbClr val="000000"/>
                </a:solidFill>
                <a:latin typeface="Pyidaungsu" panose="020B0502040204020203" pitchFamily="34" charset="0"/>
                <a:cs typeface="Pyidaungsu" panose="020B0502040204020203" pitchFamily="34" charset="0"/>
              </a:rPr>
              <a:t>ို့ဝှက်ပေးပ</a:t>
            </a:r>
            <a:r>
              <a:rPr lang="en-US" sz="3200" b="1" dirty="0">
                <a:solidFill>
                  <a:srgbClr val="000000"/>
                </a:solidFill>
                <a:latin typeface="Pyidaungsu" panose="020B0502040204020203" pitchFamily="34" charset="0"/>
                <a:cs typeface="Pyidaungsu" panose="020B0502040204020203" pitchFamily="34" charset="0"/>
              </a:rPr>
              <a:t>ါ</a:t>
            </a:r>
            <a:endParaRPr lang="my-MM" sz="3200" b="1" dirty="0">
              <a:solidFill>
                <a:srgbClr val="000000"/>
              </a:solidFill>
              <a:latin typeface="Pyidaungsu" panose="020B0502040204020203" pitchFamily="34" charset="0"/>
              <a:cs typeface="Pyidaungsu" panose="020B0502040204020203" pitchFamily="34" charset="0"/>
            </a:endParaRPr>
          </a:p>
          <a:p>
            <a:pPr algn="r" defTabSz="914400" eaLnBrk="0" fontAlgn="base" hangingPunct="0">
              <a:spcBef>
                <a:spcPct val="0"/>
              </a:spcBef>
              <a:spcAft>
                <a:spcPct val="0"/>
              </a:spcAft>
              <a:buFont typeface="Arial" charset="0"/>
              <a:buNone/>
            </a:pPr>
            <a:r>
              <a:rPr lang="my-MM" sz="3200" b="1" dirty="0">
                <a:solidFill>
                  <a:srgbClr val="000000"/>
                </a:solidFill>
                <a:latin typeface="Pyidaungsu" panose="020B0502040204020203" pitchFamily="34" charset="0"/>
                <a:cs typeface="Pyidaungsu" panose="020B0502040204020203" pitchFamily="34" charset="0"/>
              </a:rPr>
              <a:t>(၁၅-၁၇)</a:t>
            </a:r>
          </a:p>
        </p:txBody>
      </p:sp>
      <p:sp>
        <p:nvSpPr>
          <p:cNvPr id="124933"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000000"/>
                </a:solidFill>
                <a:cs typeface="Arial" charset="0"/>
              </a:rPr>
              <a:t>34d</a:t>
            </a:r>
            <a:endParaRPr lang="en-US">
              <a:solidFill>
                <a:srgbClr val="000000"/>
              </a:solidFill>
              <a:cs typeface="Arial" charset="0"/>
            </a:endParaRPr>
          </a:p>
        </p:txBody>
      </p:sp>
    </p:spTree>
    <p:extLst>
      <p:ext uri="{BB962C8B-B14F-4D97-AF65-F5344CB8AC3E}">
        <p14:creationId xmlns:p14="http://schemas.microsoft.com/office/powerpoint/2010/main" val="369527086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descr="conflicresolu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67813"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my-MM" sz="3200" b="1" dirty="0">
                <a:solidFill>
                  <a:schemeClr val="bg1"/>
                </a:solidFill>
                <a:latin typeface="Pyidaungsu" panose="020B0502040204020203" pitchFamily="34" charset="0"/>
                <a:ea typeface="ＭＳ Ｐゴシック" charset="0"/>
                <a:cs typeface="Pyidaungsu" panose="020B0502040204020203" pitchFamily="34" charset="0"/>
              </a:rPr>
              <a:t>ဒုတိယမေးခွန်းမှာ အခန်းငယ် ၁၈-၂၀ တွင်ဖော်ပြထားသည်။ </a:t>
            </a:r>
            <a:br>
              <a:rPr lang="my-MM" sz="3200" b="1" dirty="0">
                <a:solidFill>
                  <a:schemeClr val="bg1"/>
                </a:solidFill>
                <a:latin typeface="Pyidaungsu" panose="020B0502040204020203" pitchFamily="34" charset="0"/>
                <a:ea typeface="ＭＳ Ｐゴシック" charset="0"/>
                <a:cs typeface="Pyidaungsu" panose="020B0502040204020203" pitchFamily="34" charset="0"/>
              </a:rPr>
            </a:br>
            <a:r>
              <a:rPr lang="my-MM" sz="3200" b="1" dirty="0">
                <a:solidFill>
                  <a:schemeClr val="bg1"/>
                </a:solidFill>
                <a:latin typeface="Pyidaungsu" panose="020B0502040204020203" pitchFamily="34" charset="0"/>
                <a:ea typeface="ＭＳ Ｐゴシック" charset="0"/>
                <a:cs typeface="Pyidaungsu" panose="020B0502040204020203" pitchFamily="34" charset="0"/>
              </a:rPr>
              <a:t>အဘယ်ကြောင့် အပြစ်လုပ်မိသော ခရစ်ယာန်ကို ပြန်လည် တည့်မတ်ပေးရမည်နည်း</a:t>
            </a:r>
            <a:endParaRPr lang="en-US" sz="3200" b="1" dirty="0">
              <a:solidFill>
                <a:schemeClr val="bg1"/>
              </a:solidFill>
              <a:latin typeface="Pyidaungsu" panose="020B0502040204020203" pitchFamily="34" charset="0"/>
              <a:ea typeface="ＭＳ Ｐゴシック" charset="0"/>
              <a:cs typeface="Pyidaungsu" panose="020B0502040204020203" pitchFamily="34" charset="0"/>
            </a:endParaRPr>
          </a:p>
        </p:txBody>
      </p:sp>
      <p:sp>
        <p:nvSpPr>
          <p:cNvPr id="126979" name="Text Box 15"/>
          <p:cNvSpPr txBox="1">
            <a:spLocks noChangeArrowheads="1"/>
          </p:cNvSpPr>
          <p:nvPr/>
        </p:nvSpPr>
        <p:spPr bwMode="auto">
          <a:xfrm>
            <a:off x="8299450" y="76200"/>
            <a:ext cx="714375" cy="4619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FFFFFF"/>
                </a:solidFill>
                <a:cs typeface="Arial" charset="0"/>
              </a:rPr>
              <a:t>34d</a:t>
            </a:r>
            <a:endParaRPr lang="en-US">
              <a:solidFill>
                <a:srgbClr val="FFFFFF"/>
              </a:solidFill>
              <a:cs typeface="Arial" charset="0"/>
            </a:endParaRPr>
          </a:p>
        </p:txBody>
      </p:sp>
    </p:spTree>
    <p:extLst>
      <p:ext uri="{BB962C8B-B14F-4D97-AF65-F5344CB8AC3E}">
        <p14:creationId xmlns:p14="http://schemas.microsoft.com/office/powerpoint/2010/main" val="1826514221"/>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2484438" y="1196975"/>
            <a:ext cx="4770437" cy="1895475"/>
          </a:xfrm>
        </p:spPr>
        <p:txBody>
          <a:bodyPr/>
          <a:lstStyle/>
          <a:p>
            <a:pPr algn="ctr" eaLnBrk="1" hangingPunct="1"/>
            <a:r>
              <a:rPr lang="my-MM" sz="3600" b="1" dirty="0">
                <a:latin typeface="Pyidaungsu" panose="020B0502040204020203" pitchFamily="34" charset="0"/>
                <a:ea typeface="ＭＳ Ｐゴシック" charset="0"/>
                <a:cs typeface="Pyidaungsu" panose="020B0502040204020203" pitchFamily="34" charset="0"/>
              </a:rPr>
              <a:t>အငယ် ၁၈-၂၀ တွင်ဖော်ပြသောအချက်</a:t>
            </a:r>
            <a:endParaRPr lang="en-US" sz="3600" dirty="0">
              <a:latin typeface="Pyidaungsu" panose="020B0502040204020203" pitchFamily="34" charset="0"/>
              <a:ea typeface="ＭＳ Ｐゴシック" charset="0"/>
              <a:cs typeface="Pyidaungsu" panose="020B0502040204020203" pitchFamily="34" charset="0"/>
            </a:endParaRPr>
          </a:p>
        </p:txBody>
      </p:sp>
      <p:sp>
        <p:nvSpPr>
          <p:cNvPr id="1078275" name="Text Box 3"/>
          <p:cNvSpPr txBox="1">
            <a:spLocks noChangeArrowheads="1"/>
          </p:cNvSpPr>
          <p:nvPr/>
        </p:nvSpPr>
        <p:spPr bwMode="auto">
          <a:xfrm>
            <a:off x="1979613" y="3578225"/>
            <a:ext cx="583247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buFont typeface="Arial" charset="0"/>
              <a:buNone/>
            </a:pPr>
            <a:r>
              <a:rPr lang="my-MM" sz="2800" b="1" dirty="0">
                <a:solidFill>
                  <a:srgbClr val="000000"/>
                </a:solidFill>
                <a:latin typeface="Pyidaungsu" panose="020B0502040204020203" pitchFamily="34" charset="0"/>
                <a:cs typeface="Pyidaungsu" panose="020B0502040204020203" pitchFamily="34" charset="0"/>
              </a:rPr>
              <a:t>၂။ ဘုရားသခင်၏ အခွင့်အာဏာတော်ကို အသင်းတော်က </a:t>
            </a:r>
            <a:r>
              <a:rPr lang="en-US" sz="2800" b="1" dirty="0" err="1">
                <a:solidFill>
                  <a:srgbClr val="000000"/>
                </a:solidFill>
                <a:latin typeface="Pyidaungsu" panose="020B0502040204020203" pitchFamily="34" charset="0"/>
                <a:cs typeface="Pyidaungsu" panose="020B0502040204020203" pitchFamily="34" charset="0"/>
              </a:rPr>
              <a:t>ချဲ့ထွင်အသုံးပြု</a:t>
            </a:r>
            <a:r>
              <a:rPr lang="my-MM" sz="2800" b="1" dirty="0">
                <a:solidFill>
                  <a:srgbClr val="000000"/>
                </a:solidFill>
                <a:latin typeface="Pyidaungsu" panose="020B0502040204020203" pitchFamily="34" charset="0"/>
                <a:cs typeface="Pyidaungsu" panose="020B0502040204020203" pitchFamily="34" charset="0"/>
              </a:rPr>
              <a:t>ခြင်း ဖြစ်သည်။</a:t>
            </a:r>
            <a:endParaRPr lang="en-US" sz="2800" b="1" dirty="0">
              <a:solidFill>
                <a:srgbClr val="000000"/>
              </a:solidFill>
              <a:latin typeface="Pyidaungsu" panose="020B0502040204020203" pitchFamily="34" charset="0"/>
              <a:cs typeface="Pyidaungsu" panose="020B0502040204020203" pitchFamily="34" charset="0"/>
            </a:endParaRPr>
          </a:p>
        </p:txBody>
      </p:sp>
      <p:sp>
        <p:nvSpPr>
          <p:cNvPr id="5" name="Rectangle 2"/>
          <p:cNvSpPr txBox="1">
            <a:spLocks noChangeArrowheads="1"/>
          </p:cNvSpPr>
          <p:nvPr/>
        </p:nvSpPr>
        <p:spPr bwMode="auto">
          <a:xfrm>
            <a:off x="-3108" y="0"/>
            <a:ext cx="9144000" cy="131784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a:lstStyle>
          <a:p>
            <a:pPr defTabSz="914400" eaLnBrk="1" hangingPunct="1">
              <a:defRPr/>
            </a:pPr>
            <a:r>
              <a:rPr lang="my-MM" sz="3200" b="1" dirty="0">
                <a:solidFill>
                  <a:srgbClr val="FFFFFF"/>
                </a:solidFill>
                <a:effectLst>
                  <a:glow rad="139700">
                    <a:srgbClr val="000000"/>
                  </a:glow>
                </a:effectLst>
                <a:latin typeface="Pyidaungsu" panose="020B0502040204020203" pitchFamily="34" charset="0"/>
                <a:ea typeface="ＭＳ Ｐゴシック" charset="0"/>
                <a:cs typeface="Pyidaungsu" panose="020B0502040204020203" pitchFamily="34" charset="0"/>
              </a:rPr>
              <a:t>အဘယ်ကြောင့် အပြစ်လုပ်မိသော ခရစ်ယာန်ကို ပြန်လည် တည့်မတ်ပေးရမည်နည်း</a:t>
            </a:r>
            <a:endParaRPr lang="en-US" sz="3200" b="1" dirty="0">
              <a:solidFill>
                <a:srgbClr val="FFFFFF"/>
              </a:solidFill>
              <a:effectLst>
                <a:glow rad="139700">
                  <a:srgbClr val="000000"/>
                </a:glow>
              </a:effectLst>
              <a:latin typeface="Pyidaungsu" panose="020B0502040204020203" pitchFamily="34" charset="0"/>
              <a:ea typeface="ＭＳ Ｐゴシック" charset="0"/>
              <a:cs typeface="Pyidaungsu" panose="020B0502040204020203" pitchFamily="34" charset="0"/>
            </a:endParaRPr>
          </a:p>
        </p:txBody>
      </p:sp>
    </p:spTree>
    <p:extLst>
      <p:ext uri="{BB962C8B-B14F-4D97-AF65-F5344CB8AC3E}">
        <p14:creationId xmlns:p14="http://schemas.microsoft.com/office/powerpoint/2010/main" val="497010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531325" y="76200"/>
            <a:ext cx="7772400" cy="762000"/>
          </a:xfrm>
          <a:solidFill>
            <a:srgbClr val="FEF9DD"/>
          </a:solidFill>
        </p:spPr>
        <p:txBody>
          <a:bodyPr/>
          <a:lstStyle/>
          <a:p>
            <a:pPr eaLnBrk="1" hangingPunct="1">
              <a:defRPr/>
            </a:pPr>
            <a:r>
              <a:rPr lang="my-MM" sz="3600" dirty="0">
                <a:latin typeface="Pyidaungsu" panose="020B0502040204020203" pitchFamily="34" charset="0"/>
                <a:ea typeface="ＭＳ Ｐゴシック" charset="0"/>
                <a:cs typeface="Pyidaungsu" panose="020B0502040204020203" pitchFamily="34" charset="0"/>
              </a:rPr>
              <a:t>“အဓိကအကြောင်းအရာ”အရေးကြီးပုံ</a:t>
            </a:r>
            <a:endParaRPr lang="en-US" sz="3600" dirty="0">
              <a:latin typeface="Pyidaungsu" panose="020B0502040204020203" pitchFamily="34" charset="0"/>
              <a:ea typeface="ＭＳ Ｐゴシック" charset="0"/>
              <a:cs typeface="Pyidaungsu" panose="020B0502040204020203" pitchFamily="34" charset="0"/>
            </a:endParaRPr>
          </a:p>
        </p:txBody>
      </p:sp>
      <p:sp>
        <p:nvSpPr>
          <p:cNvPr id="185347" name="Rectangle 3"/>
          <p:cNvSpPr>
            <a:spLocks noGrp="1" noChangeArrowheads="1"/>
          </p:cNvSpPr>
          <p:nvPr>
            <p:ph type="subTitle" idx="1"/>
          </p:nvPr>
        </p:nvSpPr>
        <p:spPr>
          <a:xfrm>
            <a:off x="76200" y="988541"/>
            <a:ext cx="8991600" cy="5753572"/>
          </a:xfrm>
          <a:solidFill>
            <a:schemeClr val="accent1">
              <a:lumMod val="20000"/>
              <a:lumOff val="80000"/>
            </a:schemeClr>
          </a:solidFill>
          <a:effectLst/>
        </p:spPr>
        <p:txBody>
          <a:bodyPr anchor="ctr"/>
          <a:lstStyle/>
          <a:p>
            <a:pPr eaLnBrk="1" hangingPunct="1">
              <a:defRPr/>
            </a:pPr>
            <a:r>
              <a:rPr lang="my-MM" sz="2400" b="1" dirty="0">
                <a:latin typeface="Pyidaungsu" panose="020B0502040204020203" pitchFamily="34" charset="0"/>
                <a:cs typeface="Pyidaungsu" panose="020B0502040204020203" pitchFamily="34" charset="0"/>
              </a:rPr>
              <a:t>“ထို့ကြောင့် </a:t>
            </a:r>
            <a:r>
              <a:rPr lang="en-US" sz="2400" b="1" dirty="0" err="1">
                <a:latin typeface="Pyidaungsu" panose="020B0502040204020203" pitchFamily="34" charset="0"/>
                <a:cs typeface="Pyidaungsu" panose="020B0502040204020203" pitchFamily="34" charset="0"/>
              </a:rPr>
              <a:t>အနက်ဖွင</a:t>
            </a:r>
            <a:r>
              <a:rPr lang="en-US" sz="2400" b="1" dirty="0">
                <a:latin typeface="Pyidaungsu" panose="020B0502040204020203" pitchFamily="34" charset="0"/>
                <a:cs typeface="Pyidaungsu" panose="020B0502040204020203" pitchFamily="34" charset="0"/>
              </a:rPr>
              <a:t>့် </a:t>
            </a:r>
            <a:r>
              <a:rPr lang="en-US" sz="2400" b="1" dirty="0" err="1">
                <a:latin typeface="Pyidaungsu" panose="020B0502040204020203" pitchFamily="34" charset="0"/>
                <a:cs typeface="Pyidaungsu" panose="020B0502040204020203" pitchFamily="34" charset="0"/>
              </a:rPr>
              <a:t>တရားဟောချက်နှင</a:t>
            </a:r>
            <a:r>
              <a:rPr lang="en-US" sz="2400" b="1" dirty="0">
                <a:latin typeface="Pyidaungsu" panose="020B0502040204020203" pitchFamily="34" charset="0"/>
                <a:cs typeface="Pyidaungsu" panose="020B0502040204020203" pitchFamily="34" charset="0"/>
              </a:rPr>
              <a:t>့်</a:t>
            </a:r>
            <a:r>
              <a:rPr lang="en-US" sz="2400" b="1" dirty="0" err="1">
                <a:latin typeface="Pyidaungsu" panose="020B0502040204020203" pitchFamily="34" charset="0"/>
                <a:cs typeface="Pyidaungsu" panose="020B0502040204020203" pitchFamily="34" charset="0"/>
              </a:rPr>
              <a:t>ဆိုင်သော</a:t>
            </a:r>
            <a:r>
              <a:rPr lang="my-MM" sz="2400" b="1" dirty="0">
                <a:latin typeface="Pyidaungsu" panose="020B0502040204020203" pitchFamily="34" charset="0"/>
                <a:cs typeface="Pyidaungsu" panose="020B0502040204020203" pitchFamily="34" charset="0"/>
              </a:rPr>
              <a:t> </a:t>
            </a:r>
            <a:r>
              <a:rPr lang="en-US" sz="2400" b="1" dirty="0">
                <a:latin typeface="Pyidaungsu" panose="020B0502040204020203" pitchFamily="34" charset="0"/>
                <a:cs typeface="Pyidaungsu" panose="020B0502040204020203" pitchFamily="34" charset="0"/>
              </a:rPr>
              <a:t>ကျွ</a:t>
            </a:r>
            <a:r>
              <a:rPr lang="en-US" sz="2400" b="1" dirty="0" err="1">
                <a:latin typeface="Pyidaungsu" panose="020B0502040204020203" pitchFamily="34" charset="0"/>
                <a:cs typeface="Pyidaungsu" panose="020B0502040204020203" pitchFamily="34" charset="0"/>
              </a:rPr>
              <a:t>န်ုပ်တို</a:t>
            </a:r>
            <a:r>
              <a:rPr lang="en-US" sz="2400" b="1" dirty="0">
                <a:latin typeface="Pyidaungsu" panose="020B0502040204020203" pitchFamily="34" charset="0"/>
                <a:cs typeface="Pyidaungsu" panose="020B0502040204020203" pitchFamily="34" charset="0"/>
              </a:rPr>
              <a:t>့၏ </a:t>
            </a:r>
            <a:r>
              <a:rPr lang="my-MM" sz="2400" b="1" dirty="0">
                <a:latin typeface="Pyidaungsu" panose="020B0502040204020203" pitchFamily="34" charset="0"/>
                <a:cs typeface="Pyidaungsu" panose="020B0502040204020203" pitchFamily="34" charset="0"/>
              </a:rPr>
              <a:t>အဓိက</a:t>
            </a:r>
            <a:r>
              <a:rPr lang="en-US" sz="2400" b="1" dirty="0" err="1">
                <a:latin typeface="Pyidaungsu" panose="020B0502040204020203" pitchFamily="34" charset="0"/>
                <a:cs typeface="Pyidaungsu" panose="020B0502040204020203" pitchFamily="34" charset="0"/>
              </a:rPr>
              <a:t>ခံယူချက်မှာ</a:t>
            </a:r>
            <a:r>
              <a:rPr lang="my-MM" sz="2400" b="1" dirty="0">
                <a:latin typeface="Pyidaungsu" panose="020B0502040204020203" pitchFamily="34" charset="0"/>
                <a:cs typeface="Pyidaungsu" panose="020B0502040204020203" pitchFamily="34" charset="0"/>
              </a:rPr>
              <a:t>  </a:t>
            </a:r>
            <a:r>
              <a:rPr lang="en-US" sz="2400" b="1" dirty="0">
                <a:latin typeface="Pyidaungsu" panose="020B0502040204020203" pitchFamily="34" charset="0"/>
                <a:cs typeface="Pyidaungsu" panose="020B0502040204020203" pitchFamily="34" charset="0"/>
              </a:rPr>
              <a:t>“</a:t>
            </a:r>
            <a:r>
              <a:rPr lang="en-US" sz="2400" b="1" dirty="0" err="1">
                <a:latin typeface="Pyidaungsu" panose="020B0502040204020203" pitchFamily="34" charset="0"/>
                <a:cs typeface="Pyidaungsu" panose="020B0502040204020203" pitchFamily="34" charset="0"/>
              </a:rPr>
              <a:t>အနက်ဖွင</a:t>
            </a:r>
            <a:r>
              <a:rPr lang="en-US" sz="2400" b="1" dirty="0">
                <a:latin typeface="Pyidaungsu" panose="020B0502040204020203" pitchFamily="34" charset="0"/>
                <a:cs typeface="Pyidaungsu" panose="020B0502040204020203" pitchFamily="34" charset="0"/>
              </a:rPr>
              <a:t>့် </a:t>
            </a:r>
            <a:r>
              <a:rPr lang="my-MM" sz="2400" b="1" dirty="0">
                <a:latin typeface="Pyidaungsu" panose="020B0502040204020203" pitchFamily="34" charset="0"/>
                <a:cs typeface="Pyidaungsu" panose="020B0502040204020203" pitchFamily="34" charset="0"/>
              </a:rPr>
              <a:t>ဟောပြောခြင်းသည် </a:t>
            </a:r>
            <a:r>
              <a:rPr lang="en-US" sz="2400" b="1" dirty="0">
                <a:latin typeface="Pyidaungsu" panose="020B0502040204020203" pitchFamily="34" charset="0"/>
                <a:cs typeface="Pyidaungsu" panose="020B0502040204020203" pitchFamily="34" charset="0"/>
              </a:rPr>
              <a:t> </a:t>
            </a:r>
            <a:r>
              <a:rPr lang="en-US" sz="2400" b="1" dirty="0" err="1">
                <a:latin typeface="Pyidaungsu" panose="020B0502040204020203" pitchFamily="34" charset="0"/>
                <a:cs typeface="Pyidaungsu" panose="020B0502040204020203" pitchFamily="34" charset="0"/>
              </a:rPr>
              <a:t>သမ္မာကျမ်းနှင</a:t>
            </a:r>
            <a:r>
              <a:rPr lang="en-US" sz="2400" b="1" dirty="0">
                <a:latin typeface="Pyidaungsu" panose="020B0502040204020203" pitchFamily="34" charset="0"/>
                <a:cs typeface="Pyidaungsu" panose="020B0502040204020203" pitchFamily="34" charset="0"/>
              </a:rPr>
              <a:t>့်</a:t>
            </a:r>
            <a:r>
              <a:rPr lang="en-US" sz="2400" b="1" dirty="0" err="1">
                <a:latin typeface="Pyidaungsu" panose="020B0502040204020203" pitchFamily="34" charset="0"/>
                <a:cs typeface="Pyidaungsu" panose="020B0502040204020203" pitchFamily="34" charset="0"/>
              </a:rPr>
              <a:t>အညီဖြစ်သော</a:t>
            </a:r>
            <a:r>
              <a:rPr lang="en-US" sz="2400" b="1" dirty="0">
                <a:latin typeface="Pyidaungsu" panose="020B0502040204020203" pitchFamily="34" charset="0"/>
                <a:cs typeface="Pyidaungsu" panose="020B0502040204020203" pitchFamily="34" charset="0"/>
              </a:rPr>
              <a:t> </a:t>
            </a:r>
            <a:r>
              <a:rPr lang="my-MM" sz="2400" b="1" dirty="0">
                <a:latin typeface="Pyidaungsu" panose="020B0502040204020203" pitchFamily="34" charset="0"/>
                <a:cs typeface="Pyidaungsu" panose="020B0502040204020203" pitchFamily="34" charset="0"/>
              </a:rPr>
              <a:t>ယူဆချက်ကို </a:t>
            </a:r>
            <a:r>
              <a:rPr lang="en-US" sz="2400" b="1" dirty="0" err="1">
                <a:latin typeface="Pyidaungsu" panose="020B0502040204020203" pitchFamily="34" charset="0"/>
                <a:cs typeface="Pyidaungsu" panose="020B0502040204020203" pitchFamily="34" charset="0"/>
              </a:rPr>
              <a:t>ဆက်သွယ်ပြောဆို</a:t>
            </a:r>
            <a:r>
              <a:rPr lang="my-MM" sz="2400" b="1" dirty="0">
                <a:latin typeface="Pyidaungsu" panose="020B0502040204020203" pitchFamily="34" charset="0"/>
                <a:cs typeface="Pyidaungsu" panose="020B0502040204020203" pitchFamily="34" charset="0"/>
              </a:rPr>
              <a:t>ခြင်း</a:t>
            </a:r>
            <a:r>
              <a:rPr lang="en-US" sz="2400" b="1" dirty="0">
                <a:latin typeface="Pyidaungsu" panose="020B0502040204020203" pitchFamily="34" charset="0"/>
                <a:cs typeface="Pyidaungsu" panose="020B0502040204020203" pitchFamily="34" charset="0"/>
              </a:rPr>
              <a:t>” </a:t>
            </a:r>
            <a:r>
              <a:rPr lang="my-MM" sz="2400" b="1" dirty="0">
                <a:latin typeface="Pyidaungsu" panose="020B0502040204020203" pitchFamily="34" charset="0"/>
                <a:cs typeface="Pyidaungsu" panose="020B0502040204020203" pitchFamily="34" charset="0"/>
              </a:rPr>
              <a:t>ထိန်းသိမ်း</a:t>
            </a:r>
            <a:r>
              <a:rPr lang="en-US" sz="2400" b="1" dirty="0" err="1">
                <a:latin typeface="Pyidaungsu" panose="020B0502040204020203" pitchFamily="34" charset="0"/>
                <a:cs typeface="Pyidaungsu" panose="020B0502040204020203" pitchFamily="34" charset="0"/>
              </a:rPr>
              <a:t>ခြင်းဖြစ</a:t>
            </a:r>
            <a:r>
              <a:rPr lang="en-US" sz="2400" b="1" dirty="0">
                <a:latin typeface="Pyidaungsu" panose="020B0502040204020203" pitchFamily="34" charset="0"/>
                <a:cs typeface="Pyidaungsu" panose="020B0502040204020203" pitchFamily="34" charset="0"/>
              </a:rPr>
              <a:t>်</a:t>
            </a:r>
            <a:r>
              <a:rPr lang="my-MM" sz="2400" b="1" dirty="0">
                <a:latin typeface="Pyidaungsu" panose="020B0502040204020203" pitchFamily="34" charset="0"/>
                <a:cs typeface="Pyidaungsu" panose="020B0502040204020203" pitchFamily="34" charset="0"/>
              </a:rPr>
              <a:t>သည်။</a:t>
            </a:r>
            <a:r>
              <a:rPr lang="en-US" sz="2400" b="1" dirty="0">
                <a:latin typeface="Pyidaungsu" panose="020B0502040204020203" pitchFamily="34" charset="0"/>
                <a:cs typeface="Pyidaungsu" panose="020B0502040204020203" pitchFamily="34" charset="0"/>
              </a:rPr>
              <a:t> </a:t>
            </a:r>
            <a:r>
              <a:rPr lang="my-MM" sz="2400" b="1" dirty="0">
                <a:latin typeface="Pyidaungsu" panose="020B0502040204020203" pitchFamily="34" charset="0"/>
                <a:cs typeface="Pyidaungsu" panose="020B0502040204020203" pitchFamily="34" charset="0"/>
              </a:rPr>
              <a:t>၎င်းက ထင်ဟတ်ချက်ကို အတည်ပြုပေးသည်။ “တရားဒေသနာသည် ပြောင်းစေ့များမဖြစ်သင့်၊ ကျည်ဆန်ဖြစ်ရပေမည်”။ အထူးသဖြင့် တရားဒေသနာတိုင်းသည် ကျမ်းပိုဒ်တစ်ပိုဒ်ဖြစ်စေ၊ ကျမ်းပိုဒ်များစွာမှဖြစ်စေ ဆွဲယူကာ၊ အခြားထင်မြင်ချက်များက</a:t>
            </a:r>
            <a:r>
              <a:rPr lang="en-US" sz="2400" b="1" dirty="0">
                <a:latin typeface="Pyidaungsu" panose="020B0502040204020203" pitchFamily="34" charset="0"/>
                <a:cs typeface="Pyidaungsu" panose="020B0502040204020203" pitchFamily="34" charset="0"/>
              </a:rPr>
              <a:t> </a:t>
            </a:r>
            <a:r>
              <a:rPr lang="my-MM" sz="2400" b="1" dirty="0">
                <a:latin typeface="Pyidaungsu" panose="020B0502040204020203" pitchFamily="34" charset="0"/>
                <a:cs typeface="Pyidaungsu" panose="020B0502040204020203" pitchFamily="34" charset="0"/>
              </a:rPr>
              <a:t>အဓိကအကြောင်းအရာကို ပံ့ပိုးပေးခြင်းဖြင့် ဆိုလိုရင်းကို ရှင်းပြခြင်း၊ </a:t>
            </a:r>
            <a:r>
              <a:rPr lang="en-US" sz="2400" b="1" dirty="0" err="1">
                <a:latin typeface="Pyidaungsu" panose="020B0502040204020203" pitchFamily="34" charset="0"/>
                <a:cs typeface="Pyidaungsu" panose="020B0502040204020203" pitchFamily="34" charset="0"/>
              </a:rPr>
              <a:t>အနက်ပြန</a:t>
            </a:r>
            <a:r>
              <a:rPr lang="en-US" sz="2400" b="1" dirty="0">
                <a:latin typeface="Pyidaungsu" panose="020B0502040204020203" pitchFamily="34" charset="0"/>
                <a:cs typeface="Pyidaungsu" panose="020B0502040204020203" pitchFamily="34" charset="0"/>
              </a:rPr>
              <a:t>်</a:t>
            </a:r>
            <a:r>
              <a:rPr lang="my-MM" sz="2400" b="1" dirty="0">
                <a:latin typeface="Pyidaungsu" panose="020B0502040204020203" pitchFamily="34" charset="0"/>
                <a:cs typeface="Pyidaungsu" panose="020B0502040204020203" pitchFamily="34" charset="0"/>
              </a:rPr>
              <a:t>ခြင်း</a:t>
            </a:r>
            <a:r>
              <a:rPr lang="en-US" sz="2400" b="1" dirty="0">
                <a:latin typeface="Pyidaungsu" panose="020B0502040204020203" pitchFamily="34" charset="0"/>
                <a:cs typeface="Pyidaungsu" panose="020B0502040204020203" pitchFamily="34" charset="0"/>
              </a:rPr>
              <a:t> </a:t>
            </a:r>
            <a:r>
              <a:rPr lang="en-US" sz="2400" b="1" dirty="0" err="1">
                <a:latin typeface="Pyidaungsu" panose="020B0502040204020203" pitchFamily="34" charset="0"/>
                <a:cs typeface="Pyidaungsu" panose="020B0502040204020203" pitchFamily="34" charset="0"/>
              </a:rPr>
              <a:t>သို့မဟုတ</a:t>
            </a:r>
            <a:r>
              <a:rPr lang="en-US" sz="2400" b="1" dirty="0">
                <a:latin typeface="Pyidaungsu" panose="020B0502040204020203" pitchFamily="34" charset="0"/>
                <a:cs typeface="Pyidaungsu" panose="020B0502040204020203" pitchFamily="34" charset="0"/>
              </a:rPr>
              <a:t>် </a:t>
            </a:r>
            <a:r>
              <a:rPr lang="en-US" sz="2400" b="1" dirty="0" err="1">
                <a:latin typeface="Pyidaungsu" panose="020B0502040204020203" pitchFamily="34" charset="0"/>
                <a:cs typeface="Pyidaungsu" panose="020B0502040204020203" pitchFamily="34" charset="0"/>
              </a:rPr>
              <a:t>ကျင</a:t>
            </a:r>
            <a:r>
              <a:rPr lang="en-US" sz="2400" b="1" dirty="0">
                <a:latin typeface="Pyidaungsu" panose="020B0502040204020203" pitchFamily="34" charset="0"/>
                <a:cs typeface="Pyidaungsu" panose="020B0502040204020203" pitchFamily="34" charset="0"/>
              </a:rPr>
              <a:t>့်</a:t>
            </a:r>
            <a:r>
              <a:rPr lang="en-US" sz="2400" b="1" dirty="0" err="1">
                <a:latin typeface="Pyidaungsu" panose="020B0502040204020203" pitchFamily="34" charset="0"/>
                <a:cs typeface="Pyidaungsu" panose="020B0502040204020203" pitchFamily="34" charset="0"/>
              </a:rPr>
              <a:t>သုံး</a:t>
            </a:r>
            <a:r>
              <a:rPr lang="my-MM" sz="2400" b="1" dirty="0">
                <a:latin typeface="Pyidaungsu" panose="020B0502040204020203" pitchFamily="34" charset="0"/>
                <a:cs typeface="Pyidaungsu" panose="020B0502040204020203" pitchFamily="34" charset="0"/>
              </a:rPr>
              <a:t>ခြင်းဖြစ်သည်။   </a:t>
            </a:r>
          </a:p>
          <a:p>
            <a:pPr eaLnBrk="1" hangingPunct="1">
              <a:defRPr/>
            </a:pPr>
            <a:r>
              <a:rPr lang="my-MM" sz="2400" b="1" dirty="0">
                <a:latin typeface="Pyidaungsu" panose="020B0502040204020203" pitchFamily="34" charset="0"/>
                <a:cs typeface="Pyidaungsu" panose="020B0502040204020203" pitchFamily="34" charset="0"/>
              </a:rPr>
              <a:t>(</a:t>
            </a:r>
            <a:r>
              <a:rPr lang="en-US" sz="2400" b="1" dirty="0">
                <a:latin typeface="Pyidaungsu" panose="020B0502040204020203" pitchFamily="34" charset="0"/>
                <a:cs typeface="Pyidaungsu" panose="020B0502040204020203" pitchFamily="34" charset="0"/>
              </a:rPr>
              <a:t>Haddon Robinson, </a:t>
            </a:r>
            <a:r>
              <a:rPr lang="en-US" sz="2400" b="1" i="1" dirty="0">
                <a:latin typeface="Pyidaungsu" panose="020B0502040204020203" pitchFamily="34" charset="0"/>
                <a:cs typeface="Pyidaungsu" panose="020B0502040204020203" pitchFamily="34" charset="0"/>
              </a:rPr>
              <a:t>Biblical Preaching</a:t>
            </a:r>
            <a:r>
              <a:rPr lang="en-US" sz="2400" b="1" dirty="0">
                <a:latin typeface="Pyidaungsu" panose="020B0502040204020203" pitchFamily="34" charset="0"/>
                <a:cs typeface="Pyidaungsu" panose="020B0502040204020203" pitchFamily="34" charset="0"/>
              </a:rPr>
              <a:t>, 33)</a:t>
            </a:r>
            <a:endParaRPr lang="en-US" sz="2800" b="1" dirty="0">
              <a:latin typeface="Pyidaungsu" panose="020B0502040204020203" pitchFamily="34" charset="0"/>
              <a:cs typeface="Pyidaungsu" panose="020B0502040204020203" pitchFamily="34" charset="0"/>
            </a:endParaRPr>
          </a:p>
        </p:txBody>
      </p:sp>
      <p:sp>
        <p:nvSpPr>
          <p:cNvPr id="185348" name="Text Box 4"/>
          <p:cNvSpPr txBox="1">
            <a:spLocks noChangeArrowheads="1"/>
          </p:cNvSpPr>
          <p:nvPr/>
        </p:nvSpPr>
        <p:spPr bwMode="auto">
          <a:xfrm>
            <a:off x="8543925" y="7620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a:solidFill>
                  <a:srgbClr val="FFFFFF"/>
                </a:solidFill>
                <a:latin typeface="Arial"/>
                <a:cs typeface="Arial"/>
              </a:rPr>
              <a:t>29</a:t>
            </a:r>
            <a:endParaRPr lang="en-US">
              <a:solidFill>
                <a:srgbClr val="FFFFFF"/>
              </a:solidFill>
              <a:latin typeface="Arial"/>
              <a:cs typeface="Arial"/>
            </a:endParaRPr>
          </a:p>
        </p:txBody>
      </p:sp>
    </p:spTree>
    <p:extLst>
      <p:ext uri="{BB962C8B-B14F-4D97-AF65-F5344CB8AC3E}">
        <p14:creationId xmlns:p14="http://schemas.microsoft.com/office/powerpoint/2010/main" val="310864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dirty="0" err="1">
                <a:latin typeface="Pyidaungsu" panose="020B0502040204020203" pitchFamily="34" charset="0"/>
                <a:ea typeface="ＭＳ Ｐゴシック" charset="0"/>
                <a:cs typeface="Pyidaungsu" panose="020B0502040204020203" pitchFamily="34" charset="0"/>
              </a:rPr>
              <a:t>တရားဟောခြင်း</a:t>
            </a:r>
            <a:r>
              <a:rPr lang="en-US" sz="2400" dirty="0">
                <a:latin typeface="Pyidaungsu" panose="020B0502040204020203" pitchFamily="34" charset="0"/>
                <a:ea typeface="ＭＳ Ｐゴシック" charset="0"/>
                <a:cs typeface="Pyidaungsu" panose="020B0502040204020203" pitchFamily="34" charset="0"/>
              </a:rPr>
              <a:t> </a:t>
            </a:r>
            <a:r>
              <a:rPr lang="en-US" sz="2400" err="1">
                <a:latin typeface="Pyidaungsu" panose="020B0502040204020203" pitchFamily="34" charset="0"/>
                <a:ea typeface="ＭＳ Ｐゴシック" charset="0"/>
                <a:cs typeface="Pyidaungsu" panose="020B0502040204020203" pitchFamily="34" charset="0"/>
              </a:rPr>
              <a:t>အတတ</a:t>
            </a:r>
            <a:r>
              <a:rPr lang="en-US" sz="2400">
                <a:latin typeface="Pyidaungsu" panose="020B0502040204020203" pitchFamily="34" charset="0"/>
                <a:ea typeface="ＭＳ Ｐゴシック" charset="0"/>
                <a:cs typeface="Pyidaungsu" panose="020B0502040204020203" pitchFamily="34" charset="0"/>
              </a:rPr>
              <a:t>်ပညာ</a:t>
            </a:r>
            <a:r>
              <a:rPr lang="en-US" sz="2400" b="1">
                <a:ea typeface="ＭＳ Ｐゴシック" charset="0"/>
                <a:cs typeface="Arial"/>
              </a:rPr>
              <a:t>•</a:t>
            </a:r>
            <a:r>
              <a:rPr lang="en-US" sz="2400" b="1">
                <a:solidFill>
                  <a:srgbClr val="FFFFFF"/>
                </a:solidFill>
                <a:latin typeface="Arial" charset="0"/>
                <a:ea typeface="ＭＳ Ｐゴシック" charset="0"/>
              </a:rPr>
              <a:t>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my-MM" sz="2800" b="1" dirty="0">
                <a:solidFill>
                  <a:srgbClr val="FFFFFF"/>
                </a:solidFill>
                <a:latin typeface="Pyidaungsu" panose="020B0502040204020203" pitchFamily="34" charset="0"/>
                <a:cs typeface="Pyidaungsu" panose="020B0502040204020203" pitchFamily="34" charset="0"/>
              </a:rPr>
              <a:t>အခမဲ့အဘို့ဤတင်ပြချက်</a:t>
            </a:r>
            <a:endParaRPr lang="en-US" sz="1050" b="1" dirty="0">
              <a:solidFill>
                <a:srgbClr val="FFFFFF"/>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043055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1841096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1028"/>
          <p:cNvSpPr>
            <a:spLocks noGrp="1" noChangeArrowheads="1"/>
          </p:cNvSpPr>
          <p:nvPr>
            <p:ph type="dt" sz="quarter" idx="10"/>
          </p:nvPr>
        </p:nvSpPr>
        <p:spPr/>
        <p:txBody>
          <a:bodyPr/>
          <a:lstStyle/>
          <a:p>
            <a:pPr>
              <a:defRPr/>
            </a:pPr>
            <a:endParaRPr lang="en-US">
              <a:solidFill>
                <a:srgbClr val="000000"/>
              </a:solidFill>
            </a:endParaRPr>
          </a:p>
        </p:txBody>
      </p:sp>
      <p:sp>
        <p:nvSpPr>
          <p:cNvPr id="10" name="Rectangle 1029"/>
          <p:cNvSpPr>
            <a:spLocks noGrp="1" noChangeArrowheads="1"/>
          </p:cNvSpPr>
          <p:nvPr>
            <p:ph type="ftr" sz="quarter" idx="11"/>
          </p:nvPr>
        </p:nvSpPr>
        <p:spPr/>
        <p:txBody>
          <a:bodyPr/>
          <a:lstStyle/>
          <a:p>
            <a:pPr>
              <a:defRPr/>
            </a:pPr>
            <a:endParaRPr lang="en-US">
              <a:solidFill>
                <a:srgbClr val="000000"/>
              </a:solidFill>
            </a:endParaRPr>
          </a:p>
        </p:txBody>
      </p:sp>
      <p:sp>
        <p:nvSpPr>
          <p:cNvPr id="193538" name="Rectangle 2"/>
          <p:cNvSpPr>
            <a:spLocks noGrp="1" noChangeArrowheads="1"/>
          </p:cNvSpPr>
          <p:nvPr>
            <p:ph type="ctrTitle"/>
          </p:nvPr>
        </p:nvSpPr>
        <p:spPr/>
        <p:txBody>
          <a:bodyPr/>
          <a:lstStyle/>
          <a:p>
            <a:pPr eaLnBrk="1" hangingPunct="1">
              <a:defRPr/>
            </a:pPr>
            <a:endParaRPr lang="en-US"/>
          </a:p>
        </p:txBody>
      </p:sp>
      <p:sp>
        <p:nvSpPr>
          <p:cNvPr id="193539" name="Rectangle 3"/>
          <p:cNvSpPr>
            <a:spLocks noGrp="1" noChangeArrowheads="1"/>
          </p:cNvSpPr>
          <p:nvPr>
            <p:ph type="subTitle" idx="1"/>
          </p:nvPr>
        </p:nvSpPr>
        <p:spPr/>
        <p:txBody>
          <a:bodyPr/>
          <a:lstStyle/>
          <a:p>
            <a:pPr eaLnBrk="1" hangingPunct="1">
              <a:buFont typeface="Wingdings" charset="2"/>
              <a:buNone/>
              <a:defRPr/>
            </a:pPr>
            <a:endParaRPr lang="en-US"/>
          </a:p>
        </p:txBody>
      </p:sp>
      <p:pic>
        <p:nvPicPr>
          <p:cNvPr id="98310" name="Picture 4" descr="curious-deer-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47625"/>
            <a:ext cx="8780462" cy="713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1" name="Picture 5" descr="fanzoj_3br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51313"/>
            <a:ext cx="3352800" cy="30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2" name="Picture 6" descr="gspr_muzz"/>
          <p:cNvPicPr>
            <a:picLocks noChangeAspect="1" noChangeArrowheads="1"/>
          </p:cNvPicPr>
          <p:nvPr/>
        </p:nvPicPr>
        <p:blipFill>
          <a:blip r:embed="rId5">
            <a:extLst>
              <a:ext uri="{28A0092B-C50C-407E-A947-70E740481C1C}">
                <a14:useLocalDpi xmlns:a14="http://schemas.microsoft.com/office/drawing/2010/main" val="0"/>
              </a:ext>
            </a:extLst>
          </a:blip>
          <a:srcRect r="12962" b="12962"/>
          <a:stretch>
            <a:fillRect/>
          </a:stretch>
        </p:blipFill>
        <p:spPr bwMode="auto">
          <a:xfrm>
            <a:off x="5562600" y="4171950"/>
            <a:ext cx="3581400" cy="268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4" name="Picture 8" descr="welcome-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76600" cy="269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5" name="Picture 9" descr="bullet"/>
          <p:cNvPicPr>
            <a:picLocks noChangeAspect="1" noChangeArrowheads="1"/>
          </p:cNvPicPr>
          <p:nvPr/>
        </p:nvPicPr>
        <p:blipFill>
          <a:blip r:embed="rId7">
            <a:extLst>
              <a:ext uri="{28A0092B-C50C-407E-A947-70E740481C1C}">
                <a14:useLocalDpi xmlns:a14="http://schemas.microsoft.com/office/drawing/2010/main" val="0"/>
              </a:ext>
            </a:extLst>
          </a:blip>
          <a:srcRect l="6160" b="6149"/>
          <a:stretch>
            <a:fillRect/>
          </a:stretch>
        </p:blipFill>
        <p:spPr bwMode="auto">
          <a:xfrm>
            <a:off x="5562600" y="0"/>
            <a:ext cx="3581400" cy="268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39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1000" fill="hold"/>
                                        <p:tgtEl>
                                          <p:spTgt spid="193542"/>
                                        </p:tgtEl>
                                        <p:attrNameLst>
                                          <p:attrName>ppt_w</p:attrName>
                                        </p:attrNameLst>
                                      </p:cBhvr>
                                      <p:tavLst>
                                        <p:tav tm="0">
                                          <p:val>
                                            <p:fltVal val="0"/>
                                          </p:val>
                                        </p:tav>
                                        <p:tav tm="100000">
                                          <p:val>
                                            <p:strVal val="#ppt_w"/>
                                          </p:val>
                                        </p:tav>
                                      </p:tavLst>
                                    </p:anim>
                                    <p:anim calcmode="lin" valueType="num">
                                      <p:cBhvr>
                                        <p:cTn id="8" dur="1000" fill="hold"/>
                                        <p:tgtEl>
                                          <p:spTgt spid="193542"/>
                                        </p:tgtEl>
                                        <p:attrNameLst>
                                          <p:attrName>ppt_h</p:attrName>
                                        </p:attrNameLst>
                                      </p:cBhvr>
                                      <p:tavLst>
                                        <p:tav tm="0">
                                          <p:val>
                                            <p:fltVal val="0"/>
                                          </p:val>
                                        </p:tav>
                                        <p:tav tm="100000">
                                          <p:val>
                                            <p:strVal val="#ppt_h"/>
                                          </p:val>
                                        </p:tav>
                                      </p:tavLst>
                                    </p:anim>
                                    <p:anim calcmode="lin" valueType="num">
                                      <p:cBhvr>
                                        <p:cTn id="9" dur="1000" fill="hold"/>
                                        <p:tgtEl>
                                          <p:spTgt spid="193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anim calcmode="lin" valueType="num">
                                      <p:cBhvr>
                                        <p:cTn id="15" dur="1000" fill="hold"/>
                                        <p:tgtEl>
                                          <p:spTgt spid="193541"/>
                                        </p:tgtEl>
                                        <p:attrNameLst>
                                          <p:attrName>ppt_w</p:attrName>
                                        </p:attrNameLst>
                                      </p:cBhvr>
                                      <p:tavLst>
                                        <p:tav tm="0">
                                          <p:val>
                                            <p:fltVal val="0"/>
                                          </p:val>
                                        </p:tav>
                                        <p:tav tm="100000">
                                          <p:val>
                                            <p:strVal val="#ppt_w"/>
                                          </p:val>
                                        </p:tav>
                                      </p:tavLst>
                                    </p:anim>
                                    <p:anim calcmode="lin" valueType="num">
                                      <p:cBhvr>
                                        <p:cTn id="16" dur="1000" fill="hold"/>
                                        <p:tgtEl>
                                          <p:spTgt spid="193541"/>
                                        </p:tgtEl>
                                        <p:attrNameLst>
                                          <p:attrName>ppt_h</p:attrName>
                                        </p:attrNameLst>
                                      </p:cBhvr>
                                      <p:tavLst>
                                        <p:tav tm="0">
                                          <p:val>
                                            <p:fltVal val="0"/>
                                          </p:val>
                                        </p:tav>
                                        <p:tav tm="100000">
                                          <p:val>
                                            <p:strVal val="#ppt_h"/>
                                          </p:val>
                                        </p:tav>
                                      </p:tavLst>
                                    </p:anim>
                                    <p:anim calcmode="lin" valueType="num">
                                      <p:cBhvr>
                                        <p:cTn id="17" dur="1000" fill="hold"/>
                                        <p:tgtEl>
                                          <p:spTgt spid="1935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fade">
                                      <p:cBhvr>
                                        <p:cTn id="23" dur="2000"/>
                                        <p:tgtEl>
                                          <p:spTgt spid="193544"/>
                                        </p:tgtEl>
                                      </p:cBhvr>
                                    </p:animEffect>
                                    <p:anim calcmode="lin" valueType="num">
                                      <p:cBhvr>
                                        <p:cTn id="24" dur="2000" fill="hold"/>
                                        <p:tgtEl>
                                          <p:spTgt spid="193544"/>
                                        </p:tgtEl>
                                        <p:attrNameLst>
                                          <p:attrName>style.rotation</p:attrName>
                                        </p:attrNameLst>
                                      </p:cBhvr>
                                      <p:tavLst>
                                        <p:tav tm="0">
                                          <p:val>
                                            <p:fltVal val="720"/>
                                          </p:val>
                                        </p:tav>
                                        <p:tav tm="100000">
                                          <p:val>
                                            <p:fltVal val="0"/>
                                          </p:val>
                                        </p:tav>
                                      </p:tavLst>
                                    </p:anim>
                                    <p:anim calcmode="lin" valueType="num">
                                      <p:cBhvr>
                                        <p:cTn id="25" dur="2000" fill="hold"/>
                                        <p:tgtEl>
                                          <p:spTgt spid="193544"/>
                                        </p:tgtEl>
                                        <p:attrNameLst>
                                          <p:attrName>ppt_h</p:attrName>
                                        </p:attrNameLst>
                                      </p:cBhvr>
                                      <p:tavLst>
                                        <p:tav tm="0">
                                          <p:val>
                                            <p:fltVal val="0"/>
                                          </p:val>
                                        </p:tav>
                                        <p:tav tm="100000">
                                          <p:val>
                                            <p:strVal val="#ppt_h"/>
                                          </p:val>
                                        </p:tav>
                                      </p:tavLst>
                                    </p:anim>
                                    <p:anim calcmode="lin" valueType="num">
                                      <p:cBhvr>
                                        <p:cTn id="26" dur="2000" fill="hold"/>
                                        <p:tgtEl>
                                          <p:spTgt spid="193544"/>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93545"/>
                                        </p:tgtEl>
                                        <p:attrNameLst>
                                          <p:attrName>style.visibility</p:attrName>
                                        </p:attrNameLst>
                                      </p:cBhvr>
                                      <p:to>
                                        <p:strVal val="visible"/>
                                      </p:to>
                                    </p:set>
                                    <p:animEffect transition="in" filter="fade">
                                      <p:cBhvr>
                                        <p:cTn id="31" dur="2000"/>
                                        <p:tgtEl>
                                          <p:spTgt spid="193545"/>
                                        </p:tgtEl>
                                      </p:cBhvr>
                                    </p:animEffect>
                                    <p:anim calcmode="lin" valueType="num">
                                      <p:cBhvr>
                                        <p:cTn id="32" dur="2000" fill="hold"/>
                                        <p:tgtEl>
                                          <p:spTgt spid="193545"/>
                                        </p:tgtEl>
                                        <p:attrNameLst>
                                          <p:attrName>style.rotation</p:attrName>
                                        </p:attrNameLst>
                                      </p:cBhvr>
                                      <p:tavLst>
                                        <p:tav tm="0">
                                          <p:val>
                                            <p:fltVal val="720"/>
                                          </p:val>
                                        </p:tav>
                                        <p:tav tm="100000">
                                          <p:val>
                                            <p:fltVal val="0"/>
                                          </p:val>
                                        </p:tav>
                                      </p:tavLst>
                                    </p:anim>
                                    <p:anim calcmode="lin" valueType="num">
                                      <p:cBhvr>
                                        <p:cTn id="33" dur="2000" fill="hold"/>
                                        <p:tgtEl>
                                          <p:spTgt spid="193545"/>
                                        </p:tgtEl>
                                        <p:attrNameLst>
                                          <p:attrName>ppt_h</p:attrName>
                                        </p:attrNameLst>
                                      </p:cBhvr>
                                      <p:tavLst>
                                        <p:tav tm="0">
                                          <p:val>
                                            <p:fltVal val="0"/>
                                          </p:val>
                                        </p:tav>
                                        <p:tav tm="100000">
                                          <p:val>
                                            <p:strVal val="#ppt_h"/>
                                          </p:val>
                                        </p:tav>
                                      </p:tavLst>
                                    </p:anim>
                                    <p:anim calcmode="lin" valueType="num">
                                      <p:cBhvr>
                                        <p:cTn id="34" dur="2000" fill="hold"/>
                                        <p:tgtEl>
                                          <p:spTgt spid="193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400" dirty="0" err="1">
                <a:latin typeface="Pyidaungsu" panose="020B0502040204020203" pitchFamily="34" charset="0"/>
                <a:ea typeface="ＭＳ Ｐゴシック" charset="0"/>
                <a:cs typeface="Pyidaungsu" panose="020B0502040204020203" pitchFamily="34" charset="0"/>
              </a:rPr>
              <a:t>အနက်ဖွင</a:t>
            </a:r>
            <a:r>
              <a:rPr lang="en-US" sz="2400" dirty="0">
                <a:latin typeface="Pyidaungsu" panose="020B0502040204020203" pitchFamily="34" charset="0"/>
                <a:ea typeface="ＭＳ Ｐゴシック" charset="0"/>
                <a:cs typeface="Pyidaungsu" panose="020B0502040204020203" pitchFamily="34" charset="0"/>
              </a:rPr>
              <a:t>့် </a:t>
            </a:r>
            <a:r>
              <a:rPr lang="my-MM" sz="2400" dirty="0">
                <a:latin typeface="Pyidaungsu" panose="020B0502040204020203" pitchFamily="34" charset="0"/>
                <a:ea typeface="ＭＳ Ｐゴシック" charset="0"/>
                <a:cs typeface="Pyidaungsu" panose="020B0502040204020203" pitchFamily="34" charset="0"/>
              </a:rPr>
              <a:t>တရား</a:t>
            </a:r>
            <a:r>
              <a:rPr lang="en-US" sz="2400" dirty="0" err="1">
                <a:latin typeface="Pyidaungsu" panose="020B0502040204020203" pitchFamily="34" charset="0"/>
                <a:ea typeface="ＭＳ Ｐゴシック" charset="0"/>
                <a:cs typeface="Pyidaungsu" panose="020B0502040204020203" pitchFamily="34" charset="0"/>
              </a:rPr>
              <a:t>ဟောချက်ကို</a:t>
            </a:r>
            <a:r>
              <a:rPr lang="en-US" sz="2400" dirty="0">
                <a:latin typeface="Pyidaungsu" panose="020B0502040204020203" pitchFamily="34" charset="0"/>
                <a:ea typeface="ＭＳ Ｐゴシック" charset="0"/>
                <a:cs typeface="Pyidaungsu" panose="020B0502040204020203" pitchFamily="34" charset="0"/>
              </a:rPr>
              <a:t> </a:t>
            </a:r>
            <a:r>
              <a:rPr lang="my-MM" sz="2400" dirty="0">
                <a:latin typeface="Pyidaungsu" panose="020B0502040204020203" pitchFamily="34" charset="0"/>
                <a:ea typeface="ＭＳ Ｐゴシック" charset="0"/>
                <a:cs typeface="Pyidaungsu" panose="020B0502040204020203" pitchFamily="34" charset="0"/>
              </a:rPr>
              <a:t>ပြင်ဆင်ခြင်း အဆင့်ဆင့်</a:t>
            </a:r>
            <a:endParaRPr lang="en-US" sz="2400" dirty="0">
              <a:latin typeface="Pyidaungsu" panose="020B0502040204020203" pitchFamily="34" charset="0"/>
              <a:ea typeface="ＭＳ Ｐゴシック" charset="0"/>
              <a:cs typeface="Pyidaungsu" panose="020B0502040204020203" pitchFamily="34" charset="0"/>
            </a:endParaRPr>
          </a:p>
        </p:txBody>
      </p:sp>
      <p:sp>
        <p:nvSpPr>
          <p:cNvPr id="10035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defTabSz="914400" eaLnBrk="0" fontAlgn="base" hangingPunct="0">
              <a:spcBef>
                <a:spcPct val="0"/>
              </a:spcBef>
              <a:spcAft>
                <a:spcPct val="0"/>
              </a:spcAft>
              <a:defRPr/>
            </a:pPr>
            <a:r>
              <a:rPr lang="en-US" sz="1600" b="1" dirty="0">
                <a:solidFill>
                  <a:srgbClr val="FFFF00"/>
                </a:solidFill>
                <a:effectLst>
                  <a:outerShdw blurRad="38100" dist="38100" dir="2700000" algn="tl">
                    <a:srgbClr val="000000"/>
                  </a:outerShdw>
                </a:effectLst>
                <a:latin typeface="Arial" charset="0"/>
                <a:ea typeface="ＭＳ Ｐゴシック" charset="0"/>
                <a:cs typeface="Arial" charset="0"/>
              </a:rPr>
              <a:t>Based on Ramesh Richard</a:t>
            </a:r>
            <a:r>
              <a:rPr lang="fr-FR" altLang="ja-JP" sz="1600" b="1" dirty="0">
                <a:solidFill>
                  <a:srgbClr val="FFFF00"/>
                </a:solidFill>
                <a:effectLst>
                  <a:outerShdw blurRad="38100" dist="38100" dir="2700000" algn="tl">
                    <a:srgbClr val="000000"/>
                  </a:outerShdw>
                </a:effectLst>
                <a:latin typeface="Arial" charset="0"/>
                <a:ea typeface="ＭＳ Ｐゴシック" charset="0"/>
                <a:cs typeface="Arial" charset="0"/>
              </a:rPr>
              <a:t>'</a:t>
            </a:r>
            <a:r>
              <a:rPr lang="en-US" altLang="ja-JP" sz="1600" b="1" dirty="0">
                <a:solidFill>
                  <a:srgbClr val="FFFF00"/>
                </a:solidFill>
                <a:effectLst>
                  <a:outerShdw blurRad="38100" dist="38100" dir="2700000" algn="tl">
                    <a:srgbClr val="000000"/>
                  </a:outerShdw>
                </a:effectLst>
                <a:latin typeface="Arial" charset="0"/>
                <a:ea typeface="ＭＳ Ｐゴシック" charset="0"/>
                <a:cs typeface="Arial" charset="0"/>
              </a:rPr>
              <a:t>s text, </a:t>
            </a:r>
            <a:r>
              <a:rPr lang="en-US" altLang="ja-JP" sz="1600" b="1" i="1" dirty="0">
                <a:solidFill>
                  <a:srgbClr val="FFFF00"/>
                </a:solidFill>
                <a:effectLst>
                  <a:outerShdw blurRad="38100" dist="38100" dir="2700000" algn="tl">
                    <a:srgbClr val="000000"/>
                  </a:outerShdw>
                </a:effectLst>
                <a:latin typeface="Arial" charset="0"/>
                <a:ea typeface="ＭＳ Ｐゴシック" charset="0"/>
                <a:cs typeface="Arial" charset="0"/>
              </a:rPr>
              <a:t>Preparing Expository Sermons</a:t>
            </a:r>
            <a:endParaRPr lang="en-US" sz="1600" b="1" i="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458757" name="Rectangle 5"/>
          <p:cNvSpPr>
            <a:spLocks noChangeArrowheads="1"/>
          </p:cNvSpPr>
          <p:nvPr/>
        </p:nvSpPr>
        <p:spPr bwMode="auto">
          <a:xfrm>
            <a:off x="1835696" y="5146675"/>
            <a:ext cx="1944216" cy="366767"/>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en-US"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လေ့လာခြင်း</a:t>
            </a:r>
            <a:endParaRPr lang="en-US"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10035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5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60" name="Rectangle 8"/>
          <p:cNvSpPr>
            <a:spLocks noChangeArrowheads="1"/>
          </p:cNvSpPr>
          <p:nvPr/>
        </p:nvSpPr>
        <p:spPr bwMode="auto">
          <a:xfrm>
            <a:off x="5616810"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458761" name="Rectangle 9"/>
          <p:cNvSpPr>
            <a:spLocks noChangeArrowheads="1"/>
          </p:cNvSpPr>
          <p:nvPr/>
        </p:nvSpPr>
        <p:spPr bwMode="auto">
          <a:xfrm>
            <a:off x="1892505" y="4323744"/>
            <a:ext cx="1688896" cy="582211"/>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en-US" sz="1600"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ဖွဲ့စည်းတည်ဆောက်ပုံ</a:t>
            </a:r>
            <a:endParaRPr lang="en-US"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62" name="Rectangle 10"/>
          <p:cNvSpPr>
            <a:spLocks noChangeArrowheads="1"/>
          </p:cNvSpPr>
          <p:nvPr/>
        </p:nvSpPr>
        <p:spPr bwMode="auto">
          <a:xfrm>
            <a:off x="5508104" y="5181600"/>
            <a:ext cx="1872207" cy="366767"/>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en-US"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ဟောပြောခြင်း</a:t>
            </a:r>
            <a:endParaRPr lang="en-US"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63" name="Rectangle 11"/>
          <p:cNvSpPr>
            <a:spLocks noChangeArrowheads="1"/>
          </p:cNvSpPr>
          <p:nvPr/>
        </p:nvSpPr>
        <p:spPr bwMode="auto">
          <a:xfrm>
            <a:off x="5571757" y="4347708"/>
            <a:ext cx="1703184" cy="643766"/>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en-US"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ဖွဲ့စည်းတည်ဆောက်ပုံ</a:t>
            </a:r>
            <a:endParaRPr lang="en-US"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10036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458765" name="Rectangle 13"/>
          <p:cNvSpPr>
            <a:spLocks noChangeArrowheads="1"/>
          </p:cNvSpPr>
          <p:nvPr/>
        </p:nvSpPr>
        <p:spPr bwMode="auto">
          <a:xfrm>
            <a:off x="2438400" y="3643313"/>
            <a:ext cx="695702" cy="397545"/>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2000" b="1" dirty="0">
                <a:solidFill>
                  <a:srgbClr val="FFFF00"/>
                </a:solidFill>
                <a:effectLst>
                  <a:outerShdw blurRad="38100" dist="38100" dir="2700000" algn="tl">
                    <a:srgbClr val="000000"/>
                  </a:outerShdw>
                </a:effectLst>
                <a:latin typeface="Arial" charset="0"/>
                <a:ea typeface="ＭＳ Ｐゴシック" charset="0"/>
                <a:cs typeface="Arial" charset="0"/>
              </a:rPr>
              <a:t>CPT</a:t>
            </a:r>
          </a:p>
        </p:txBody>
      </p:sp>
      <p:sp>
        <p:nvSpPr>
          <p:cNvPr id="10036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458768" name="Rectangle 16"/>
          <p:cNvSpPr>
            <a:spLocks noChangeArrowheads="1"/>
          </p:cNvSpPr>
          <p:nvPr/>
        </p:nvSpPr>
        <p:spPr bwMode="auto">
          <a:xfrm>
            <a:off x="6005513" y="3643313"/>
            <a:ext cx="710104" cy="397545"/>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2000" b="1" dirty="0">
                <a:solidFill>
                  <a:srgbClr val="FFFF00"/>
                </a:solidFill>
                <a:effectLst>
                  <a:outerShdw blurRad="38100" dist="38100" dir="2700000" algn="tl">
                    <a:srgbClr val="000000"/>
                  </a:outerShdw>
                </a:effectLst>
                <a:latin typeface="Arial" charset="0"/>
                <a:ea typeface="ＭＳ Ｐゴシック" charset="0"/>
                <a:cs typeface="Arial" charset="0"/>
              </a:rPr>
              <a:t>CPS</a:t>
            </a:r>
          </a:p>
        </p:txBody>
      </p:sp>
      <p:sp>
        <p:nvSpPr>
          <p:cNvPr id="458769" name="Rectangle 17"/>
          <p:cNvSpPr>
            <a:spLocks noChangeArrowheads="1"/>
          </p:cNvSpPr>
          <p:nvPr/>
        </p:nvSpPr>
        <p:spPr bwMode="auto">
          <a:xfrm>
            <a:off x="2457450" y="2805113"/>
            <a:ext cx="4166592" cy="335989"/>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my-MM"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ရည်ရွယ်ချက်ကို ဆက်</a:t>
            </a:r>
            <a:r>
              <a:rPr lang="en-US" sz="1600" b="1" dirty="0" err="1">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သွယ</a:t>
            </a:r>
            <a:r>
              <a:rPr lang="en-US"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r>
              <a:rPr lang="my-MM"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ပေးခြင်း</a:t>
            </a:r>
            <a:endParaRPr lang="en-US" sz="1600" b="1" dirty="0">
              <a:solidFill>
                <a:srgbClr val="FFFF00"/>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70" name="Rectangle 18"/>
          <p:cNvSpPr>
            <a:spLocks noChangeArrowheads="1"/>
          </p:cNvSpPr>
          <p:nvPr/>
        </p:nvSpPr>
        <p:spPr bwMode="auto">
          <a:xfrm>
            <a:off x="4136907" y="2336800"/>
            <a:ext cx="1009891" cy="366767"/>
          </a:xfrm>
          <a:prstGeom prst="rect">
            <a:avLst/>
          </a:prstGeom>
          <a:noFill/>
          <a:ln w="12700">
            <a:noFill/>
            <a:miter lim="800000"/>
            <a:headEnd/>
            <a:tailEnd/>
          </a:ln>
          <a:effectLst/>
        </p:spPr>
        <p:txBody>
          <a:bodyPr wrap="none" lIns="90487" tIns="44450" rIns="90487" bIns="44450">
            <a:spAutoFit/>
          </a:bodyPr>
          <a:lstStyle/>
          <a:p>
            <a:pPr algn="ctr" defTabSz="914400" eaLnBrk="0" fontAlgn="base" hangingPunct="0">
              <a:spcBef>
                <a:spcPct val="0"/>
              </a:spcBef>
              <a:spcAft>
                <a:spcPct val="0"/>
              </a:spcAft>
              <a:defRPr/>
            </a:pPr>
            <a:r>
              <a:rPr lang="my-MM"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ဦးနှောက်</a:t>
            </a:r>
            <a:endParaRPr lang="en-US" sz="20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71" name="Rectangle 19"/>
          <p:cNvSpPr>
            <a:spLocks noChangeArrowheads="1"/>
          </p:cNvSpPr>
          <p:nvPr/>
        </p:nvSpPr>
        <p:spPr bwMode="auto">
          <a:xfrm>
            <a:off x="4102100" y="3708400"/>
            <a:ext cx="1079500" cy="335989"/>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en-US" sz="1600" b="1" i="1" dirty="0" err="1">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နှလုံးသား</a:t>
            </a:r>
            <a:endParaRPr lang="en-US" sz="16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72" name="Rectangle 20"/>
          <p:cNvSpPr>
            <a:spLocks noChangeArrowheads="1"/>
          </p:cNvSpPr>
          <p:nvPr/>
        </p:nvSpPr>
        <p:spPr bwMode="auto">
          <a:xfrm>
            <a:off x="3949700" y="4470400"/>
            <a:ext cx="1384300" cy="335989"/>
          </a:xfrm>
          <a:prstGeom prst="rect">
            <a:avLst/>
          </a:prstGeom>
          <a:noFill/>
          <a:ln w="12700">
            <a:noFill/>
            <a:miter lim="800000"/>
            <a:headEnd/>
            <a:tailEnd/>
          </a:ln>
          <a:effectLst/>
        </p:spPr>
        <p:txBody>
          <a:bodyPr wrap="square" lIns="90487" tIns="44450" rIns="90487" bIns="44450">
            <a:spAutoFit/>
          </a:bodyPr>
          <a:lstStyle/>
          <a:p>
            <a:pPr algn="ctr" defTabSz="914400" eaLnBrk="0" fontAlgn="base" hangingPunct="0">
              <a:spcBef>
                <a:spcPct val="0"/>
              </a:spcBef>
              <a:spcAft>
                <a:spcPct val="0"/>
              </a:spcAft>
              <a:defRPr/>
            </a:pPr>
            <a:r>
              <a:rPr lang="en-US" sz="1600" b="1" i="1" dirty="0" err="1">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အရိုးများ</a:t>
            </a:r>
            <a:endParaRPr lang="en-US" sz="16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73" name="Rectangle 21"/>
          <p:cNvSpPr>
            <a:spLocks noChangeArrowheads="1"/>
          </p:cNvSpPr>
          <p:nvPr/>
        </p:nvSpPr>
        <p:spPr bwMode="auto">
          <a:xfrm>
            <a:off x="4178300" y="5232400"/>
            <a:ext cx="927100" cy="582211"/>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my-MM" sz="16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အသွေးသား</a:t>
            </a:r>
            <a:endParaRPr lang="en-US" sz="1600" b="1" i="1" dirty="0">
              <a:solidFill>
                <a:srgbClr val="FDE3BA"/>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10037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10037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
        <p:nvSpPr>
          <p:cNvPr id="458780" name="Rectangle 28"/>
          <p:cNvSpPr>
            <a:spLocks noChangeArrowheads="1"/>
          </p:cNvSpPr>
          <p:nvPr/>
        </p:nvSpPr>
        <p:spPr bwMode="auto">
          <a:xfrm>
            <a:off x="2189163" y="1798558"/>
            <a:ext cx="1030730" cy="397545"/>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defTabSz="914400" eaLnBrk="0" fontAlgn="base" hangingPunct="0">
              <a:spcBef>
                <a:spcPct val="0"/>
              </a:spcBef>
              <a:spcAft>
                <a:spcPct val="0"/>
              </a:spcAft>
              <a:defRPr/>
            </a:pPr>
            <a:r>
              <a:rPr lang="en-US" sz="2000" b="1" dirty="0" err="1">
                <a:solidFill>
                  <a:srgbClr val="D49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ကျမ်းပိုဒ</a:t>
            </a:r>
            <a:r>
              <a:rPr lang="en-US" sz="2000" b="1" dirty="0">
                <a:solidFill>
                  <a:srgbClr val="D49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p>
        </p:txBody>
      </p:sp>
      <p:sp>
        <p:nvSpPr>
          <p:cNvPr id="458781" name="Rectangle 29"/>
          <p:cNvSpPr>
            <a:spLocks noChangeArrowheads="1"/>
          </p:cNvSpPr>
          <p:nvPr/>
        </p:nvSpPr>
        <p:spPr bwMode="auto">
          <a:xfrm>
            <a:off x="5770563" y="1747075"/>
            <a:ext cx="1644680" cy="397545"/>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defTabSz="914400" eaLnBrk="0" fontAlgn="base" hangingPunct="0">
              <a:spcBef>
                <a:spcPct val="0"/>
              </a:spcBef>
              <a:spcAft>
                <a:spcPct val="0"/>
              </a:spcAft>
              <a:defRPr/>
            </a:pPr>
            <a:r>
              <a:rPr lang="en-US" sz="2000" b="1" dirty="0" err="1">
                <a:solidFill>
                  <a:srgbClr val="D49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တရားဒေသနာ</a:t>
            </a:r>
            <a:endParaRPr lang="en-US" sz="2000" b="1" dirty="0">
              <a:solidFill>
                <a:srgbClr val="D49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2" name="Rectangle 30"/>
          <p:cNvSpPr>
            <a:spLocks noChangeArrowheads="1"/>
          </p:cNvSpPr>
          <p:nvPr/>
        </p:nvSpPr>
        <p:spPr bwMode="auto">
          <a:xfrm>
            <a:off x="183673" y="5486400"/>
            <a:ext cx="1250341" cy="428322"/>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၁။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ကျမ်းစာသားကို</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p>
          <a:p>
            <a:pPr defTabSz="914400" eaLnBrk="0" fontAlgn="base" hangingPunct="0">
              <a:spcBef>
                <a:spcPct val="0"/>
              </a:spcBef>
              <a:spcAft>
                <a:spcPct val="0"/>
              </a:spcAft>
              <a:defRPr/>
            </a:pP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ရွေးချယ်ပ</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p>
        </p:txBody>
      </p:sp>
      <p:sp>
        <p:nvSpPr>
          <p:cNvPr id="458783" name="Rectangle 31"/>
          <p:cNvSpPr>
            <a:spLocks noChangeArrowheads="1"/>
          </p:cNvSpPr>
          <p:nvPr/>
        </p:nvSpPr>
        <p:spPr bwMode="auto">
          <a:xfrm>
            <a:off x="183673" y="5061473"/>
            <a:ext cx="1508913" cy="459100"/>
          </a:xfrm>
          <a:prstGeom prst="rect">
            <a:avLst/>
          </a:prstGeom>
          <a:noFill/>
          <a:ln w="12700">
            <a:noFill/>
            <a:miter lim="800000"/>
            <a:headEnd/>
            <a:tailEnd/>
          </a:ln>
          <a:effectLst/>
        </p:spPr>
        <p:txBody>
          <a:bodyPr wrap="square" lIns="90487" tIns="44450" rIns="90487" bIns="44450">
            <a:spAutoFit/>
          </a:bodyPr>
          <a:lstStyle/>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၂။ ကျမ်းစာသားကို စိစစ်ပါ</a:t>
            </a:r>
            <a:endPar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4" name="Rectangle 32"/>
          <p:cNvSpPr>
            <a:spLocks noChangeArrowheads="1"/>
          </p:cNvSpPr>
          <p:nvPr/>
        </p:nvSpPr>
        <p:spPr bwMode="auto">
          <a:xfrm>
            <a:off x="259873" y="4494896"/>
            <a:ext cx="1955663" cy="428322"/>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၃.၁ </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လေ့လာဆန်းစစ်ချက်ဆိုင်ရာ</a:t>
            </a:r>
            <a:endPar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a:p>
            <a:pPr defTabSz="914400" eaLnBrk="0" fontAlgn="base" hangingPunct="0">
              <a:spcBef>
                <a:spcPct val="0"/>
              </a:spcBef>
              <a:spcAft>
                <a:spcPct val="0"/>
              </a:spcAft>
              <a:defRPr/>
            </a:pP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အကြမ်းဖျင်းဖော်ပြချက</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p>
        </p:txBody>
      </p:sp>
      <p:sp>
        <p:nvSpPr>
          <p:cNvPr id="458785" name="Rectangle 33"/>
          <p:cNvSpPr>
            <a:spLocks noChangeArrowheads="1"/>
          </p:cNvSpPr>
          <p:nvPr/>
        </p:nvSpPr>
        <p:spPr bwMode="auto">
          <a:xfrm>
            <a:off x="336073" y="3757613"/>
            <a:ext cx="1942839" cy="428322"/>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my-MM"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၃.၂ လေ့လာ</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ဆန်းစစ</a:t>
            </a:r>
            <a:r>
              <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r>
              <a:rPr lang="my-MM"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ချက်</a:t>
            </a: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ဆိုင်ရာ</a:t>
            </a:r>
            <a:endPar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a:p>
            <a:pPr defTabSz="914400" eaLnBrk="0" fontAlgn="base" hangingPunct="0">
              <a:spcBef>
                <a:spcPct val="0"/>
              </a:spcBef>
              <a:spcAft>
                <a:spcPct val="0"/>
              </a:spcAft>
              <a:defRPr/>
            </a:pPr>
            <a:r>
              <a:rPr lang="en-US" sz="11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အယူအဆ</a:t>
            </a:r>
            <a:endParaRPr lang="en-US" sz="11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6" name="Rectangle 34"/>
          <p:cNvSpPr>
            <a:spLocks noChangeArrowheads="1"/>
          </p:cNvSpPr>
          <p:nvPr/>
        </p:nvSpPr>
        <p:spPr bwMode="auto">
          <a:xfrm>
            <a:off x="372813" y="2690813"/>
            <a:ext cx="2414121" cy="259045"/>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100" b="1" dirty="0">
                <a:solidFill>
                  <a:srgbClr val="FFFFFF"/>
                </a:solidFill>
                <a:effectLst>
                  <a:outerShdw blurRad="38100" dist="38100" dir="2700000" algn="tl">
                    <a:srgbClr val="000000"/>
                  </a:outerShdw>
                </a:effectLst>
                <a:latin typeface="Arial" charset="0"/>
                <a:ea typeface="ＭＳ Ｐゴシック" charset="0"/>
                <a:cs typeface="Arial" charset="0"/>
              </a:rPr>
              <a:t>၄။ေမးခြန္းသံုုးခုုကိုု ျ</a:t>
            </a:r>
            <a:r>
              <a:rPr lang="en-US" sz="1100" b="1" dirty="0" err="1">
                <a:solidFill>
                  <a:srgbClr val="FFFFFF"/>
                </a:solidFill>
                <a:effectLst>
                  <a:outerShdw blurRad="38100" dist="38100" dir="2700000" algn="tl">
                    <a:srgbClr val="000000"/>
                  </a:outerShdw>
                </a:effectLst>
                <a:latin typeface="Arial" charset="0"/>
                <a:ea typeface="ＭＳ Ｐゴシック" charset="0"/>
                <a:cs typeface="Arial" charset="0"/>
              </a:rPr>
              <a:t>ပဳစုုျခင္း</a:t>
            </a:r>
            <a:endParaRPr lang="en-US" sz="1100" b="1" dirty="0">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458787" name="Rectangle 35"/>
          <p:cNvSpPr>
            <a:spLocks noChangeArrowheads="1"/>
          </p:cNvSpPr>
          <p:nvPr/>
        </p:nvSpPr>
        <p:spPr bwMode="auto">
          <a:xfrm>
            <a:off x="2789265" y="2088769"/>
            <a:ext cx="4004300" cy="305212"/>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ဆာငတ်မှုရှိသည</a:t>
            </a:r>
            <a:r>
              <a:rPr lang="en-US"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my-MM"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နားထောင်သူများ တုံ့ပြန်</a:t>
            </a:r>
            <a:r>
              <a:rPr lang="en-US" sz="14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ချက</a:t>
            </a:r>
            <a:r>
              <a:rPr lang="en-US"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 </a:t>
            </a:r>
            <a:r>
              <a:rPr lang="my-MM"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ငါးချက် </a:t>
            </a:r>
            <a:endParaRPr lang="en-US" sz="14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88" name="Rectangle 36"/>
          <p:cNvSpPr>
            <a:spLocks noChangeArrowheads="1"/>
          </p:cNvSpPr>
          <p:nvPr/>
        </p:nvSpPr>
        <p:spPr bwMode="auto">
          <a:xfrm>
            <a:off x="6843713" y="3757613"/>
            <a:ext cx="1554912" cy="274434"/>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ea typeface="ＭＳ Ｐゴシック" charset="0"/>
                <a:cs typeface="Arial" charset="0"/>
              </a:rPr>
              <a:t>၆။  </a:t>
            </a:r>
            <a:r>
              <a:rPr lang="en-US" sz="1200" b="1" dirty="0" err="1">
                <a:solidFill>
                  <a:srgbClr val="FFFFFF"/>
                </a:solidFill>
                <a:effectLst>
                  <a:outerShdw blurRad="38100" dist="38100" dir="2700000" algn="tl">
                    <a:srgbClr val="000000"/>
                  </a:outerShdw>
                </a:effectLst>
                <a:latin typeface="Arial" charset="0"/>
                <a:ea typeface="ＭＳ Ｐゴシック" charset="0"/>
                <a:cs typeface="Arial" charset="0"/>
              </a:rPr>
              <a:t>တရားေဟာအႀကံ</a:t>
            </a:r>
            <a:endParaRPr lang="en-US" sz="1200" b="1" dirty="0">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458789" name="Rectangle 37"/>
          <p:cNvSpPr>
            <a:spLocks noChangeArrowheads="1"/>
          </p:cNvSpPr>
          <p:nvPr/>
        </p:nvSpPr>
        <p:spPr bwMode="auto">
          <a:xfrm>
            <a:off x="7362973" y="4191000"/>
            <a:ext cx="1728787" cy="828432"/>
          </a:xfrm>
          <a:prstGeom prst="rect">
            <a:avLst/>
          </a:prstGeom>
          <a:noFill/>
          <a:ln w="12700">
            <a:noFill/>
            <a:miter lim="800000"/>
            <a:headEnd/>
            <a:tailEnd/>
          </a:ln>
          <a:effectLst/>
        </p:spPr>
        <p:txBody>
          <a:bodyPr wrap="square" lIns="90487" tIns="44450" rIns="90487" bIns="44450">
            <a:spAutoFit/>
          </a:bodyPr>
          <a:lstStyle/>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ရ။ တရားဟောရန် </a:t>
            </a:r>
          </a:p>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အချက်အလက်များ</a:t>
            </a:r>
          </a:p>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၈။ ရှင်းလင်းချက်</a:t>
            </a:r>
          </a:p>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၉ ။ နိဒါန်း၊နိဂုံး</a:t>
            </a:r>
            <a:endPar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90" name="Rectangle 38"/>
          <p:cNvSpPr>
            <a:spLocks noChangeArrowheads="1"/>
          </p:cNvSpPr>
          <p:nvPr/>
        </p:nvSpPr>
        <p:spPr bwMode="auto">
          <a:xfrm>
            <a:off x="7532853" y="5281613"/>
            <a:ext cx="1049966" cy="4591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၁၀။ </a:t>
            </a:r>
            <a:r>
              <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MSS </a:t>
            </a:r>
            <a:r>
              <a:rPr lang="en-US" sz="1200" b="1" dirty="0" err="1">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နှင</a:t>
            </a:r>
            <a:r>
              <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a:t>
            </a:r>
            <a:endPar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a:p>
            <a:pPr defTabSz="914400" eaLnBrk="0" fontAlgn="base" hangingPunct="0">
              <a:spcBef>
                <a:spcPct val="0"/>
              </a:spcBef>
              <a:spcAft>
                <a:spcPct val="0"/>
              </a:spcAft>
              <a:defRPr/>
            </a:pPr>
            <a:r>
              <a:rPr lang="my-MM"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rPr>
              <a:t>ဟောပြောခြင်း</a:t>
            </a:r>
            <a:endParaRPr lang="en-US" sz="1200" b="1" dirty="0">
              <a:solidFill>
                <a:srgbClr val="FFFFFF"/>
              </a:solidFill>
              <a:effectLst>
                <a:outerShdw blurRad="38100" dist="38100" dir="2700000" algn="tl">
                  <a:srgbClr val="000000"/>
                </a:outerShdw>
              </a:effectLst>
              <a:latin typeface="Pyidaungsu" panose="020B0502040204020203" pitchFamily="34" charset="0"/>
              <a:ea typeface="ＭＳ Ｐゴシック" charset="0"/>
              <a:cs typeface="Pyidaungsu" panose="020B0502040204020203" pitchFamily="34" charset="0"/>
            </a:endParaRPr>
          </a:p>
        </p:txBody>
      </p:sp>
      <p:sp>
        <p:nvSpPr>
          <p:cNvPr id="458791" name="Rectangle 39"/>
          <p:cNvSpPr>
            <a:spLocks noChangeArrowheads="1"/>
          </p:cNvSpPr>
          <p:nvPr/>
        </p:nvSpPr>
        <p:spPr bwMode="auto">
          <a:xfrm>
            <a:off x="685800" y="6021388"/>
            <a:ext cx="7924800" cy="274434"/>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en-US" sz="1200" b="1">
                <a:solidFill>
                  <a:srgbClr val="FFFFFF"/>
                </a:solidFill>
                <a:effectLst>
                  <a:outerShdw blurRad="38100" dist="38100" dir="2700000" algn="tl">
                    <a:srgbClr val="000000"/>
                  </a:outerShdw>
                </a:effectLst>
                <a:latin typeface="Arial" charset="0"/>
                <a:ea typeface="ＭＳ Ｐゴシック" charset="0"/>
                <a:cs typeface="Arial" charset="0"/>
              </a:rPr>
              <a:t>White text shows 10 steps adapted from Haddon Robinson, </a:t>
            </a:r>
            <a:r>
              <a:rPr lang="en-US" sz="1200" b="1" i="1">
                <a:solidFill>
                  <a:srgbClr val="FFFFFF"/>
                </a:solidFill>
                <a:effectLst>
                  <a:outerShdw blurRad="38100" dist="38100" dir="2700000" algn="tl">
                    <a:srgbClr val="000000"/>
                  </a:outerShdw>
                </a:effectLst>
                <a:latin typeface="Arial" charset="0"/>
                <a:ea typeface="ＭＳ Ｐゴシック" charset="0"/>
                <a:cs typeface="Arial" charset="0"/>
              </a:rPr>
              <a:t>Biblical Preaching</a:t>
            </a:r>
            <a:r>
              <a:rPr lang="en-US" sz="1200" b="1">
                <a:solidFill>
                  <a:srgbClr val="FFFFFF"/>
                </a:solidFill>
                <a:effectLst>
                  <a:outerShdw blurRad="38100" dist="38100" dir="2700000" algn="tl">
                    <a:srgbClr val="000000"/>
                  </a:outerShdw>
                </a:effectLst>
                <a:latin typeface="Arial" charset="0"/>
                <a:ea typeface="ＭＳ Ｐゴシック" charset="0"/>
                <a:cs typeface="Arial" charset="0"/>
              </a:rPr>
              <a:t> (notes, 105)</a:t>
            </a:r>
          </a:p>
        </p:txBody>
      </p:sp>
      <p:sp>
        <p:nvSpPr>
          <p:cNvPr id="100392" name="Text Box 40"/>
          <p:cNvSpPr txBox="1">
            <a:spLocks noChangeArrowheads="1"/>
          </p:cNvSpPr>
          <p:nvPr/>
        </p:nvSpPr>
        <p:spPr bwMode="auto">
          <a:xfrm>
            <a:off x="7010400" y="0"/>
            <a:ext cx="2057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0" fontAlgn="base" hangingPunct="0">
              <a:spcBef>
                <a:spcPct val="0"/>
              </a:spcBef>
              <a:spcAft>
                <a:spcPct val="0"/>
              </a:spcAft>
            </a:pPr>
            <a:r>
              <a:rPr lang="en-US" sz="2000" b="1" dirty="0">
                <a:solidFill>
                  <a:srgbClr val="FFFFFF"/>
                </a:solidFill>
                <a:cs typeface="Arial" charset="0"/>
              </a:rPr>
              <a:t>27-28, 251</a:t>
            </a:r>
            <a:endParaRPr lang="en-US" sz="2000" dirty="0">
              <a:solidFill>
                <a:srgbClr val="FFFFFF"/>
              </a:solidFill>
              <a:cs typeface="Arial" charset="0"/>
            </a:endParaRPr>
          </a:p>
        </p:txBody>
      </p:sp>
      <p:sp>
        <p:nvSpPr>
          <p:cNvPr id="458793" name="Oval 41"/>
          <p:cNvSpPr>
            <a:spLocks noChangeArrowheads="1"/>
          </p:cNvSpPr>
          <p:nvPr/>
        </p:nvSpPr>
        <p:spPr bwMode="auto">
          <a:xfrm>
            <a:off x="5181600" y="3352800"/>
            <a:ext cx="3429000" cy="1143000"/>
          </a:xfrm>
          <a:prstGeom prst="ellipse">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00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38220516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0" y="2286000"/>
            <a:ext cx="9144000" cy="1143000"/>
          </a:xfrm>
          <a:solidFill>
            <a:schemeClr val="bg2"/>
          </a:solidFill>
        </p:spPr>
        <p:txBody>
          <a:bodyPr/>
          <a:lstStyle/>
          <a:p>
            <a:pPr eaLnBrk="1" hangingPunct="1">
              <a:defRPr/>
            </a:pPr>
            <a:r>
              <a:rPr lang="en-US" sz="2800" dirty="0" err="1">
                <a:latin typeface="Pyidaungsu" panose="020B0502040204020203" pitchFamily="34" charset="0"/>
                <a:ea typeface="+mj-ea"/>
                <a:cs typeface="Pyidaungsu" panose="020B0502040204020203" pitchFamily="34" charset="0"/>
              </a:rPr>
              <a:t>အဓိကအကြောင်းအရာအတွက</a:t>
            </a:r>
            <a:r>
              <a:rPr lang="en-US" sz="2800" dirty="0">
                <a:latin typeface="Pyidaungsu" panose="020B0502040204020203" pitchFamily="34" charset="0"/>
                <a:ea typeface="+mj-ea"/>
                <a:cs typeface="Pyidaungsu" panose="020B0502040204020203" pitchFamily="34" charset="0"/>
              </a:rPr>
              <a:t>် </a:t>
            </a:r>
            <a:r>
              <a:rPr lang="en-US" sz="2800" dirty="0" err="1">
                <a:latin typeface="Pyidaungsu" panose="020B0502040204020203" pitchFamily="34" charset="0"/>
                <a:ea typeface="+mj-ea"/>
                <a:cs typeface="Pyidaungsu" panose="020B0502040204020203" pitchFamily="34" charset="0"/>
              </a:rPr>
              <a:t>အခြားအမည်များ</a:t>
            </a:r>
            <a:endParaRPr lang="en-US" sz="2800" dirty="0">
              <a:latin typeface="Pyidaungsu" panose="020B0502040204020203" pitchFamily="34" charset="0"/>
              <a:ea typeface="+mj-ea"/>
              <a:cs typeface="Pyidaungsu" panose="020B0502040204020203" pitchFamily="34" charset="0"/>
            </a:endParaRPr>
          </a:p>
        </p:txBody>
      </p:sp>
      <p:sp>
        <p:nvSpPr>
          <p:cNvPr id="181252" name="WordArt 4"/>
          <p:cNvSpPr>
            <a:spLocks noChangeArrowheads="1" noChangeShapeType="1" noTextEdit="1"/>
          </p:cNvSpPr>
          <p:nvPr/>
        </p:nvSpPr>
        <p:spPr bwMode="auto">
          <a:xfrm>
            <a:off x="990600" y="4038600"/>
            <a:ext cx="3352800" cy="8382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dirty="0" err="1">
                <a:ln w="9525">
                  <a:solidFill>
                    <a:srgbClr val="000000"/>
                  </a:solidFill>
                  <a:round/>
                  <a:headEnd/>
                  <a:tailEnd/>
                </a:ln>
                <a:solidFill>
                  <a:srgbClr val="FFFFFF"/>
                </a:solidFill>
                <a:latin typeface="Pyidaungsu" panose="020B0502040204020203" pitchFamily="34" charset="0"/>
                <a:ea typeface="Arial Black"/>
                <a:cs typeface="Pyidaungsu" panose="020B0502040204020203" pitchFamily="34" charset="0"/>
              </a:rPr>
              <a:t>အဓိကအကြောင်းအရာ</a:t>
            </a:r>
            <a:endParaRPr lang="en-US" sz="3600" kern="10" dirty="0">
              <a:ln w="9525">
                <a:solidFill>
                  <a:srgbClr val="000000"/>
                </a:solidFill>
                <a:round/>
                <a:headEnd/>
                <a:tailEnd/>
              </a:ln>
              <a:solidFill>
                <a:srgbClr val="FFFFFF"/>
              </a:solidFill>
              <a:latin typeface="Pyidaungsu" panose="020B0502040204020203" pitchFamily="34" charset="0"/>
              <a:ea typeface="Arial Black"/>
              <a:cs typeface="Pyidaungsu" panose="020B0502040204020203" pitchFamily="34" charset="0"/>
            </a:endParaRPr>
          </a:p>
        </p:txBody>
      </p:sp>
      <p:sp>
        <p:nvSpPr>
          <p:cNvPr id="181253" name="WordArt 5"/>
          <p:cNvSpPr>
            <a:spLocks noChangeArrowheads="1" noChangeShapeType="1" noTextEdit="1"/>
          </p:cNvSpPr>
          <p:nvPr/>
        </p:nvSpPr>
        <p:spPr bwMode="auto">
          <a:xfrm>
            <a:off x="93217" y="914400"/>
            <a:ext cx="5685283" cy="12192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dirty="0" err="1">
                <a:ln w="19050">
                  <a:solidFill>
                    <a:srgbClr val="99CCFF"/>
                  </a:solidFill>
                  <a:round/>
                  <a:headEnd/>
                  <a:tailEnd/>
                </a:ln>
                <a:solidFill>
                  <a:srgbClr val="0066CC"/>
                </a:solidFill>
                <a:effectLst>
                  <a:outerShdw blurRad="63500" dist="35921" dir="2700000" algn="ctr" rotWithShape="0">
                    <a:srgbClr val="990000"/>
                  </a:outerShdw>
                </a:effectLst>
                <a:latin typeface="Pyidaungsu" panose="020B0502040204020203" pitchFamily="34" charset="0"/>
                <a:ea typeface="Impact"/>
                <a:cs typeface="Pyidaungsu" panose="020B0502040204020203" pitchFamily="34" charset="0"/>
              </a:rPr>
              <a:t>ဖွဲ့စည်းတည်ဆောက်ဖော်ပြချက</a:t>
            </a: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Pyidaungsu" panose="020B0502040204020203" pitchFamily="34" charset="0"/>
                <a:ea typeface="Impact"/>
                <a:cs typeface="Pyidaungsu" panose="020B0502040204020203" pitchFamily="34" charset="0"/>
              </a:rPr>
              <a:t>်</a:t>
            </a:r>
          </a:p>
        </p:txBody>
      </p:sp>
      <p:sp>
        <p:nvSpPr>
          <p:cNvPr id="181256" name="WordArt 8"/>
          <p:cNvSpPr>
            <a:spLocks noChangeArrowheads="1" noChangeShapeType="1" noTextEdit="1"/>
          </p:cNvSpPr>
          <p:nvPr/>
        </p:nvSpPr>
        <p:spPr bwMode="auto">
          <a:xfrm>
            <a:off x="381000" y="3352800"/>
            <a:ext cx="8443913" cy="630238"/>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28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Pyidaungsu" panose="020B0502040204020203" pitchFamily="34" charset="0"/>
                <a:ea typeface="Arial Black"/>
                <a:cs typeface="Pyidaungsu" panose="020B0502040204020203" pitchFamily="34" charset="0"/>
              </a:rPr>
              <a:t>တရားဒေသနာ</a:t>
            </a:r>
            <a:r>
              <a:rPr lang="en-US" sz="2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Pyidaungsu" panose="020B0502040204020203" pitchFamily="34" charset="0"/>
                <a:ea typeface="Arial Black"/>
                <a:cs typeface="Pyidaungsu" panose="020B0502040204020203" pitchFamily="34" charset="0"/>
              </a:rPr>
              <a:t>၏ </a:t>
            </a:r>
            <a:r>
              <a:rPr lang="en-US" sz="28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Pyidaungsu" panose="020B0502040204020203" pitchFamily="34" charset="0"/>
                <a:ea typeface="Arial Black"/>
                <a:cs typeface="Pyidaungsu" panose="020B0502040204020203" pitchFamily="34" charset="0"/>
              </a:rPr>
              <a:t>ဗဟိုအဆိုပြုချက</a:t>
            </a:r>
            <a:r>
              <a:rPr lang="en-US" sz="2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Pyidaungsu" panose="020B0502040204020203" pitchFamily="34" charset="0"/>
                <a:ea typeface="Arial Black"/>
                <a:cs typeface="Pyidaungsu" panose="020B0502040204020203" pitchFamily="34" charset="0"/>
              </a:rPr>
              <a:t>်</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Pyidaungsu" panose="020B0502040204020203" pitchFamily="34" charset="0"/>
                <a:ea typeface="Arial Black"/>
                <a:cs typeface="Pyidaungsu" panose="020B0502040204020203" pitchFamily="34" charset="0"/>
              </a:rPr>
              <a:t>(CPS)</a:t>
            </a:r>
          </a:p>
        </p:txBody>
      </p:sp>
      <p:sp>
        <p:nvSpPr>
          <p:cNvPr id="181257" name="WordArt 9"/>
          <p:cNvSpPr>
            <a:spLocks noChangeArrowheads="1" noChangeShapeType="1" noTextEdit="1"/>
          </p:cNvSpPr>
          <p:nvPr/>
        </p:nvSpPr>
        <p:spPr bwMode="auto">
          <a:xfrm>
            <a:off x="4191000" y="1905000"/>
            <a:ext cx="4114800" cy="6477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dirty="0" err="1">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Arial Black"/>
                <a:cs typeface="Pyidaungsu" panose="020B0502040204020203" pitchFamily="34" charset="0"/>
              </a:rPr>
              <a:t>ကျမ်းစာဆိုလိုရင်း</a:t>
            </a:r>
            <a:endParaRPr lang="en-US" sz="3600" kern="10" dirty="0">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Arial Black"/>
              <a:cs typeface="Pyidaungsu" panose="020B0502040204020203" pitchFamily="34" charset="0"/>
            </a:endParaRPr>
          </a:p>
        </p:txBody>
      </p:sp>
      <p:sp>
        <p:nvSpPr>
          <p:cNvPr id="181258" name="WordArt 10"/>
          <p:cNvSpPr>
            <a:spLocks noChangeArrowheads="1" noChangeShapeType="1" noTextEdit="1"/>
          </p:cNvSpPr>
          <p:nvPr/>
        </p:nvSpPr>
        <p:spPr bwMode="auto">
          <a:xfrm>
            <a:off x="6172200" y="457200"/>
            <a:ext cx="2692400" cy="10668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24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Pyidaungsu" panose="020B0502040204020203" pitchFamily="34" charset="0"/>
                <a:ea typeface="Arial Black"/>
                <a:cs typeface="Pyidaungsu" panose="020B0502040204020203" pitchFamily="34" charset="0"/>
              </a:rPr>
              <a:t>ဗဟိုအကြောင်းအရာ</a:t>
            </a:r>
            <a:endParaRPr lang="en-U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Pyidaungsu" panose="020B0502040204020203" pitchFamily="34" charset="0"/>
              <a:ea typeface="Arial Black"/>
              <a:cs typeface="Pyidaungsu" panose="020B0502040204020203" pitchFamily="34" charset="0"/>
            </a:endParaRPr>
          </a:p>
        </p:txBody>
      </p:sp>
      <p:sp>
        <p:nvSpPr>
          <p:cNvPr id="181259" name="WordArt 11"/>
          <p:cNvSpPr>
            <a:spLocks noChangeArrowheads="1" noChangeShapeType="1" noTextEdit="1"/>
          </p:cNvSpPr>
          <p:nvPr/>
        </p:nvSpPr>
        <p:spPr bwMode="auto">
          <a:xfrm>
            <a:off x="457200" y="5013325"/>
            <a:ext cx="3009900" cy="642938"/>
          </a:xfrm>
          <a:prstGeom prst="rect">
            <a:avLst/>
          </a:prstGeom>
        </p:spPr>
        <p:txBody>
          <a:bodyPr wrap="none" fromWordArt="1">
            <a:prstTxWarp prst="textDoubleWave1">
              <a:avLst>
                <a:gd name="adj1" fmla="val 6500"/>
                <a:gd name="adj2" fmla="val 0"/>
              </a:avLst>
            </a:prstTxWarp>
          </a:bodyPr>
          <a:lstStyle/>
          <a:p>
            <a:pPr algn="ctr" defTabSz="914400" eaLnBrk="0" fontAlgn="base" hangingPunct="0">
              <a:spcBef>
                <a:spcPct val="0"/>
              </a:spcBef>
              <a:spcAft>
                <a:spcPct val="0"/>
              </a:spcAft>
            </a:pPr>
            <a:r>
              <a:rPr lang="en-US" sz="3600" kern="1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Pyidaungsu" panose="020B0502040204020203" pitchFamily="34" charset="0"/>
                <a:ea typeface="Impact"/>
                <a:cs typeface="Pyidaungsu" panose="020B0502040204020203" pitchFamily="34" charset="0"/>
              </a:rPr>
              <a:t>ဗဟိုစဉ်းစားရာအချက</a:t>
            </a:r>
            <a:r>
              <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idaungsu" panose="020B0502040204020203" pitchFamily="34" charset="0"/>
                <a:ea typeface="Impact"/>
                <a:cs typeface="Pyidaungsu" panose="020B0502040204020203" pitchFamily="34" charset="0"/>
              </a:rPr>
              <a:t>်</a:t>
            </a:r>
          </a:p>
        </p:txBody>
      </p:sp>
      <p:sp>
        <p:nvSpPr>
          <p:cNvPr id="181260" name="WordArt 12" descr="Paper bag"/>
          <p:cNvSpPr>
            <a:spLocks noChangeArrowheads="1" noChangeShapeType="1" noTextEdit="1"/>
          </p:cNvSpPr>
          <p:nvPr/>
        </p:nvSpPr>
        <p:spPr bwMode="auto">
          <a:xfrm>
            <a:off x="4800600" y="4038600"/>
            <a:ext cx="3632200" cy="992188"/>
          </a:xfrm>
          <a:prstGeom prst="rect">
            <a:avLst/>
          </a:prstGeom>
          <a:effectLst>
            <a:outerShdw blurRad="50800" dist="38100" dir="2700000" algn="tl" rotWithShape="0">
              <a:srgbClr val="FFFFFF">
                <a:alpha val="43000"/>
              </a:srgbClr>
            </a:outerShdw>
          </a:effectLst>
        </p:spPr>
        <p:txBody>
          <a:bodyPr wrap="none" fromWordArt="1">
            <a:prstTxWarp prst="textCascadeUp">
              <a:avLst>
                <a:gd name="adj" fmla="val 44444"/>
              </a:avLst>
            </a:prstTxWarp>
          </a:bodyPr>
          <a:lstStyle/>
          <a:p>
            <a:pPr algn="ctr" defTabSz="914400" eaLnBrk="0" fontAlgn="base" hangingPunct="0">
              <a:spcBef>
                <a:spcPct val="0"/>
              </a:spcBef>
              <a:spcAft>
                <a:spcPct val="0"/>
              </a:spcAft>
              <a:defRPr/>
            </a:pPr>
            <a:r>
              <a:rPr lang="en-US"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idaungsu" panose="020B0502040204020203" pitchFamily="34" charset="0"/>
                <a:ea typeface="Arial Black"/>
                <a:cs typeface="Pyidaungsu" panose="020B0502040204020203" pitchFamily="34" charset="0"/>
              </a:rPr>
              <a:t>လွှ</a:t>
            </a:r>
            <a:r>
              <a:rPr lang="en-US" sz="2400" kern="1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Pyidaungsu" panose="020B0502040204020203" pitchFamily="34" charset="0"/>
                <a:ea typeface="Arial Black"/>
                <a:cs typeface="Pyidaungsu" panose="020B0502040204020203" pitchFamily="34" charset="0"/>
              </a:rPr>
              <a:t>မ်းမိုးသောအကြောင်းအရာ</a:t>
            </a:r>
            <a:endParaRPr lang="en-US"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yidaungsu" panose="020B0502040204020203" pitchFamily="34" charset="0"/>
              <a:ea typeface="Arial Black"/>
              <a:cs typeface="Pyidaungsu" panose="020B0502040204020203" pitchFamily="34" charset="0"/>
            </a:endParaRPr>
          </a:p>
        </p:txBody>
      </p:sp>
      <p:sp>
        <p:nvSpPr>
          <p:cNvPr id="181261" name="WordArt 13"/>
          <p:cNvSpPr>
            <a:spLocks noChangeArrowheads="1" noChangeShapeType="1" noTextEdit="1"/>
          </p:cNvSpPr>
          <p:nvPr/>
        </p:nvSpPr>
        <p:spPr bwMode="auto">
          <a:xfrm>
            <a:off x="228600" y="-76200"/>
            <a:ext cx="3073400" cy="1257300"/>
          </a:xfrm>
          <a:prstGeom prst="rect">
            <a:avLst/>
          </a:prstGeom>
        </p:spPr>
        <p:txBody>
          <a:bodyPr wrap="none" fromWordArt="1">
            <a:prstTxWarp prst="textSlantUp">
              <a:avLst>
                <a:gd name="adj" fmla="val 32056"/>
              </a:avLst>
            </a:prstTxWarp>
          </a:bodyPr>
          <a:lstStyle/>
          <a:p>
            <a:pPr algn="ctr" defTabSz="914400" eaLnBrk="0" fontAlgn="base" hangingPunct="0">
              <a:spcBef>
                <a:spcPct val="0"/>
              </a:spcBef>
              <a:spcAft>
                <a:spcPct val="0"/>
              </a:spcAft>
            </a:pPr>
            <a:r>
              <a:rPr lang="en-US" sz="2400" kern="10" dirty="0" err="1">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Impact"/>
                <a:cs typeface="Pyidaungsu" panose="020B0502040204020203" pitchFamily="34" charset="0"/>
              </a:rPr>
              <a:t>တရားဟောခြင်းဆိုင်ရာအကြောင်းအရာ</a:t>
            </a:r>
            <a:endParaRPr lang="en-US" sz="2400" kern="10" dirty="0">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Impact"/>
              <a:cs typeface="Pyidaungsu" panose="020B0502040204020203" pitchFamily="34" charset="0"/>
            </a:endParaRPr>
          </a:p>
        </p:txBody>
      </p:sp>
      <p:sp>
        <p:nvSpPr>
          <p:cNvPr id="181262" name="WordArt 14"/>
          <p:cNvSpPr>
            <a:spLocks noChangeArrowheads="1" noChangeShapeType="1" noTextEdit="1"/>
          </p:cNvSpPr>
          <p:nvPr/>
        </p:nvSpPr>
        <p:spPr bwMode="auto">
          <a:xfrm>
            <a:off x="6096000" y="4800600"/>
            <a:ext cx="2628900" cy="5080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2400" kern="10" dirty="0" err="1">
                <a:ln w="18415">
                  <a:solidFill>
                    <a:srgbClr val="FFFFFF"/>
                  </a:solidFill>
                  <a:round/>
                  <a:headEnd/>
                  <a:tailEnd/>
                </a:ln>
                <a:solidFill>
                  <a:srgbClr val="FFFFFF"/>
                </a:solidFill>
                <a:effectLst>
                  <a:outerShdw blurRad="63500" algn="tl" rotWithShape="0">
                    <a:srgbClr val="000000">
                      <a:alpha val="70000"/>
                    </a:srgbClr>
                  </a:outerShdw>
                </a:effectLst>
                <a:latin typeface="Pyidaungsu" panose="020B0502040204020203" pitchFamily="34" charset="0"/>
                <a:ea typeface="Times New Roman"/>
                <a:cs typeface="Pyidaungsu" panose="020B0502040204020203" pitchFamily="34" charset="0"/>
              </a:rPr>
              <a:t>အဓိကစဉ်းစားရာအချက</a:t>
            </a:r>
            <a:r>
              <a:rPr lang="en-US" sz="2400" kern="10" dirty="0">
                <a:ln w="18415">
                  <a:solidFill>
                    <a:srgbClr val="FFFFFF"/>
                  </a:solidFill>
                  <a:round/>
                  <a:headEnd/>
                  <a:tailEnd/>
                </a:ln>
                <a:solidFill>
                  <a:srgbClr val="FFFFFF"/>
                </a:solidFill>
                <a:effectLst>
                  <a:outerShdw blurRad="63500" algn="tl" rotWithShape="0">
                    <a:srgbClr val="000000">
                      <a:alpha val="70000"/>
                    </a:srgbClr>
                  </a:outerShdw>
                </a:effectLst>
                <a:latin typeface="Pyidaungsu" panose="020B0502040204020203" pitchFamily="34" charset="0"/>
                <a:ea typeface="Times New Roman"/>
                <a:cs typeface="Pyidaungsu" panose="020B0502040204020203" pitchFamily="34" charset="0"/>
              </a:rPr>
              <a:t>်</a:t>
            </a:r>
          </a:p>
        </p:txBody>
      </p:sp>
      <p:sp>
        <p:nvSpPr>
          <p:cNvPr id="181263" name="WordArt 15"/>
          <p:cNvSpPr>
            <a:spLocks noChangeArrowheads="1" noChangeShapeType="1" noTextEdit="1"/>
          </p:cNvSpPr>
          <p:nvPr/>
        </p:nvSpPr>
        <p:spPr bwMode="auto">
          <a:xfrm>
            <a:off x="3657600" y="0"/>
            <a:ext cx="2590800" cy="1125538"/>
          </a:xfrm>
          <a:prstGeom prst="rect">
            <a:avLst/>
          </a:prstGeom>
        </p:spPr>
        <p:txBody>
          <a:bodyPr wrap="none" fromWordArt="1">
            <a:prstTxWarp prst="textDeflate">
              <a:avLst>
                <a:gd name="adj" fmla="val 26227"/>
              </a:avLst>
            </a:prstTxWarp>
          </a:bodyPr>
          <a:lstStyle/>
          <a:p>
            <a:pPr algn="ctr" defTabSz="914400" eaLnBrk="0" fontAlgn="base" hangingPunct="0">
              <a:spcBef>
                <a:spcPct val="0"/>
              </a:spcBef>
              <a:spcAft>
                <a:spcPct val="0"/>
              </a:spcAft>
            </a:pPr>
            <a:r>
              <a:rPr lang="en-US" sz="3200" kern="10" dirty="0" err="1">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Impact"/>
                <a:cs typeface="Pyidaungsu" panose="020B0502040204020203" pitchFamily="34" charset="0"/>
              </a:rPr>
              <a:t>အဆိုပြုချက</a:t>
            </a:r>
            <a:r>
              <a:rPr lang="en-US" sz="3200" kern="10" dirty="0">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Impact"/>
                <a:cs typeface="Pyidaungsu" panose="020B0502040204020203" pitchFamily="34" charset="0"/>
              </a:rPr>
              <a:t>်</a:t>
            </a:r>
            <a:endParaRPr lang="en-US" sz="3600" kern="10" dirty="0">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Impact"/>
              <a:cs typeface="Pyidaungsu" panose="020B0502040204020203" pitchFamily="34" charset="0"/>
            </a:endParaRPr>
          </a:p>
        </p:txBody>
      </p:sp>
      <p:sp>
        <p:nvSpPr>
          <p:cNvPr id="181264" name="WordArt 16" descr="Narrow vertical"/>
          <p:cNvSpPr>
            <a:spLocks noChangeArrowheads="1" noChangeShapeType="1" noTextEdit="1"/>
          </p:cNvSpPr>
          <p:nvPr/>
        </p:nvSpPr>
        <p:spPr bwMode="auto">
          <a:xfrm>
            <a:off x="2514600" y="5105400"/>
            <a:ext cx="3149600" cy="1084263"/>
          </a:xfrm>
          <a:prstGeom prst="rect">
            <a:avLst/>
          </a:prstGeom>
        </p:spPr>
        <p:txBody>
          <a:bodyPr wrap="none" fromWordArt="1">
            <a:prstTxWarp prst="textCurveUp">
              <a:avLst>
                <a:gd name="adj" fmla="val 40356"/>
              </a:avLst>
            </a:prstTxWarp>
          </a:bodyPr>
          <a:lstStyle/>
          <a:p>
            <a:pPr algn="ctr" defTabSz="914400" eaLnBrk="0" fontAlgn="base" hangingPunct="0">
              <a:spcBef>
                <a:spcPct val="0"/>
              </a:spcBef>
              <a:spcAft>
                <a:spcPct val="0"/>
              </a:spcAft>
            </a:pPr>
            <a:r>
              <a:rPr lang="en-US" sz="3600" kern="10" dirty="0" err="1">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Pyidaungsu" panose="020B0502040204020203" pitchFamily="34" charset="0"/>
                <a:ea typeface="Arial Black"/>
                <a:cs typeface="Pyidaungsu" panose="020B0502040204020203" pitchFamily="34" charset="0"/>
              </a:rPr>
              <a:t>ဒေသနာအကြောင်းအရာ</a:t>
            </a:r>
            <a:endPar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Pyidaungsu" panose="020B0502040204020203" pitchFamily="34" charset="0"/>
              <a:ea typeface="Arial Black"/>
              <a:cs typeface="Pyidaungsu" panose="020B0502040204020203" pitchFamily="34" charset="0"/>
            </a:endParaRPr>
          </a:p>
        </p:txBody>
      </p:sp>
      <p:sp>
        <p:nvSpPr>
          <p:cNvPr id="181265" name="WordArt 17"/>
          <p:cNvSpPr>
            <a:spLocks noChangeArrowheads="1" noChangeShapeType="1" noTextEdit="1"/>
          </p:cNvSpPr>
          <p:nvPr/>
        </p:nvSpPr>
        <p:spPr bwMode="auto">
          <a:xfrm>
            <a:off x="1168400" y="6210300"/>
            <a:ext cx="7975600" cy="6477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dirty="0" err="1">
                <a:ln w="9525">
                  <a:solidFill>
                    <a:srgbClr val="000000"/>
                  </a:solidFill>
                  <a:round/>
                  <a:headEnd/>
                  <a:tailEnd/>
                </a:ln>
                <a:solidFill>
                  <a:srgbClr val="FFFFFF"/>
                </a:solidFill>
                <a:effectLst>
                  <a:outerShdw blurRad="63500" dist="35921" dir="2700000" algn="ctr" rotWithShape="0">
                    <a:srgbClr val="808080"/>
                  </a:outerShdw>
                </a:effectLst>
                <a:latin typeface="Pyidaungsu" panose="020B0502040204020203" pitchFamily="34" charset="0"/>
                <a:ea typeface="Arial Black"/>
                <a:cs typeface="Pyidaungsu" panose="020B0502040204020203" pitchFamily="34" charset="0"/>
              </a:rPr>
              <a:t>လိုအပ်ချက်ကို</a:t>
            </a:r>
            <a:r>
              <a:rPr lang="en-US" sz="3600" kern="10" dirty="0">
                <a:ln w="9525">
                  <a:solidFill>
                    <a:srgbClr val="000000"/>
                  </a:solidFill>
                  <a:round/>
                  <a:headEnd/>
                  <a:tailEnd/>
                </a:ln>
                <a:solidFill>
                  <a:srgbClr val="FFFFFF"/>
                </a:solidFill>
                <a:effectLst>
                  <a:outerShdw blurRad="63500" dist="35921" dir="2700000" algn="ctr" rotWithShape="0">
                    <a:srgbClr val="808080"/>
                  </a:outerShdw>
                </a:effectLst>
                <a:latin typeface="Pyidaungsu" panose="020B0502040204020203" pitchFamily="34" charset="0"/>
                <a:ea typeface="Arial Black"/>
                <a:cs typeface="Pyidaungsu" panose="020B0502040204020203" pitchFamily="34" charset="0"/>
              </a:rPr>
              <a:t> </a:t>
            </a:r>
            <a:r>
              <a:rPr lang="en-US" sz="3600" kern="10" dirty="0" err="1">
                <a:ln w="9525">
                  <a:solidFill>
                    <a:srgbClr val="000000"/>
                  </a:solidFill>
                  <a:round/>
                  <a:headEnd/>
                  <a:tailEnd/>
                </a:ln>
                <a:solidFill>
                  <a:srgbClr val="FFFFFF"/>
                </a:solidFill>
                <a:effectLst>
                  <a:outerShdw blurRad="63500" dist="35921" dir="2700000" algn="ctr" rotWithShape="0">
                    <a:srgbClr val="808080"/>
                  </a:outerShdw>
                </a:effectLst>
                <a:latin typeface="Pyidaungsu" panose="020B0502040204020203" pitchFamily="34" charset="0"/>
                <a:ea typeface="Arial Black"/>
                <a:cs typeface="Pyidaungsu" panose="020B0502040204020203" pitchFamily="34" charset="0"/>
              </a:rPr>
              <a:t>ဖြည</a:t>
            </a:r>
            <a:r>
              <a:rPr lang="en-US" sz="3600" kern="10" dirty="0">
                <a:ln w="9525">
                  <a:solidFill>
                    <a:srgbClr val="000000"/>
                  </a:solidFill>
                  <a:round/>
                  <a:headEnd/>
                  <a:tailEnd/>
                </a:ln>
                <a:solidFill>
                  <a:srgbClr val="FFFFFF"/>
                </a:solidFill>
                <a:effectLst>
                  <a:outerShdw blurRad="63500" dist="35921" dir="2700000" algn="ctr" rotWithShape="0">
                    <a:srgbClr val="808080"/>
                  </a:outerShdw>
                </a:effectLst>
                <a:latin typeface="Pyidaungsu" panose="020B0502040204020203" pitchFamily="34" charset="0"/>
                <a:ea typeface="Arial Black"/>
                <a:cs typeface="Pyidaungsu" panose="020B0502040204020203" pitchFamily="34" charset="0"/>
              </a:rPr>
              <a:t>့်</a:t>
            </a:r>
            <a:r>
              <a:rPr lang="en-US" sz="3600" kern="10" dirty="0" err="1">
                <a:ln w="9525">
                  <a:solidFill>
                    <a:srgbClr val="000000"/>
                  </a:solidFill>
                  <a:round/>
                  <a:headEnd/>
                  <a:tailEnd/>
                </a:ln>
                <a:solidFill>
                  <a:srgbClr val="FFFFFF"/>
                </a:solidFill>
                <a:effectLst>
                  <a:outerShdw blurRad="63500" dist="35921" dir="2700000" algn="ctr" rotWithShape="0">
                    <a:srgbClr val="808080"/>
                  </a:outerShdw>
                </a:effectLst>
                <a:latin typeface="Pyidaungsu" panose="020B0502040204020203" pitchFamily="34" charset="0"/>
                <a:ea typeface="Arial Black"/>
                <a:cs typeface="Pyidaungsu" panose="020B0502040204020203" pitchFamily="34" charset="0"/>
              </a:rPr>
              <a:t>စွက်ဖော်ပြချက</a:t>
            </a:r>
            <a:r>
              <a:rPr lang="en-US" sz="3600" kern="10" dirty="0">
                <a:ln w="9525">
                  <a:solidFill>
                    <a:srgbClr val="000000"/>
                  </a:solidFill>
                  <a:round/>
                  <a:headEnd/>
                  <a:tailEnd/>
                </a:ln>
                <a:solidFill>
                  <a:srgbClr val="FFFFFF"/>
                </a:solidFill>
                <a:effectLst>
                  <a:outerShdw blurRad="63500" dist="35921" dir="2700000" algn="ctr" rotWithShape="0">
                    <a:srgbClr val="808080"/>
                  </a:outerShdw>
                </a:effectLst>
                <a:latin typeface="Pyidaungsu" panose="020B0502040204020203" pitchFamily="34" charset="0"/>
                <a:ea typeface="Arial Black"/>
                <a:cs typeface="Pyidaungsu" panose="020B0502040204020203" pitchFamily="34" charset="0"/>
              </a:rPr>
              <a:t>်</a:t>
            </a:r>
          </a:p>
        </p:txBody>
      </p:sp>
      <p:sp>
        <p:nvSpPr>
          <p:cNvPr id="181266" name="WordArt 18"/>
          <p:cNvSpPr>
            <a:spLocks noChangeArrowheads="1" noChangeShapeType="1" noTextEdit="1"/>
          </p:cNvSpPr>
          <p:nvPr/>
        </p:nvSpPr>
        <p:spPr bwMode="auto">
          <a:xfrm>
            <a:off x="5778500" y="5257800"/>
            <a:ext cx="3136900" cy="592138"/>
          </a:xfrm>
          <a:prstGeom prst="rect">
            <a:avLst/>
          </a:prstGeom>
        </p:spPr>
        <p:txBody>
          <a:bodyPr wrap="none" fromWordArt="1">
            <a:prstTxWarp prst="textCanDown">
              <a:avLst>
                <a:gd name="adj" fmla="val 33333"/>
              </a:avLst>
            </a:prstTxWarp>
          </a:bodyPr>
          <a:lstStyle/>
          <a:p>
            <a:pPr algn="ctr" defTabSz="914400" eaLnBrk="0" fontAlgn="base" hangingPunct="0">
              <a:spcBef>
                <a:spcPct val="0"/>
              </a:spcBef>
              <a:spcAft>
                <a:spcPct val="0"/>
              </a:spcAft>
            </a:pPr>
            <a:r>
              <a:rPr lang="en-US" sz="3600" b="1" kern="10" dirty="0" err="1">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Arial"/>
                <a:cs typeface="Pyidaungsu" panose="020B0502040204020203" pitchFamily="34" charset="0"/>
              </a:rPr>
              <a:t>အဓိကဖွင</a:t>
            </a:r>
            <a:r>
              <a:rPr lang="en-US" sz="3600" b="1" kern="10" dirty="0">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Arial"/>
                <a:cs typeface="Pyidaungsu" panose="020B0502040204020203" pitchFamily="34" charset="0"/>
              </a:rPr>
              <a:t>့်</a:t>
            </a:r>
            <a:r>
              <a:rPr lang="en-US" sz="3600" b="1" kern="10" dirty="0" err="1">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Arial"/>
                <a:cs typeface="Pyidaungsu" panose="020B0502040204020203" pitchFamily="34" charset="0"/>
              </a:rPr>
              <a:t>ဆိုချက</a:t>
            </a:r>
            <a:r>
              <a:rPr lang="en-US" sz="3600" b="1" kern="10" dirty="0">
                <a:ln w="10160">
                  <a:solidFill>
                    <a:srgbClr val="3366CC"/>
                  </a:solidFill>
                  <a:round/>
                  <a:headEnd/>
                  <a:tailEnd/>
                </a:ln>
                <a:solidFill>
                  <a:srgbClr val="FFFFFF"/>
                </a:solidFill>
                <a:effectLst>
                  <a:outerShdw blurRad="38100" dist="32000" dir="5400000" algn="tl" rotWithShape="0">
                    <a:srgbClr val="000000">
                      <a:alpha val="29999"/>
                    </a:srgbClr>
                  </a:outerShdw>
                </a:effectLst>
                <a:latin typeface="Pyidaungsu" panose="020B0502040204020203" pitchFamily="34" charset="0"/>
                <a:ea typeface="Arial"/>
                <a:cs typeface="Pyidaungsu" panose="020B0502040204020203" pitchFamily="34" charset="0"/>
              </a:rPr>
              <a:t>်</a:t>
            </a:r>
          </a:p>
        </p:txBody>
      </p:sp>
      <p:sp>
        <p:nvSpPr>
          <p:cNvPr id="181267" name="Text Box 19"/>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a:solidFill>
                  <a:srgbClr val="FFFFFF"/>
                </a:solidFill>
              </a:rPr>
              <a:t>29</a:t>
            </a:r>
            <a:endParaRPr lang="en-US">
              <a:solidFill>
                <a:srgbClr val="FFFFFF"/>
              </a:solidFill>
            </a:endParaRPr>
          </a:p>
        </p:txBody>
      </p:sp>
    </p:spTree>
    <p:extLst>
      <p:ext uri="{BB962C8B-B14F-4D97-AF65-F5344CB8AC3E}">
        <p14:creationId xmlns:p14="http://schemas.microsoft.com/office/powerpoint/2010/main" val="181851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wipe(down)">
                                      <p:cBhvr>
                                        <p:cTn id="7" dur="580">
                                          <p:stCondLst>
                                            <p:cond delay="0"/>
                                          </p:stCondLst>
                                        </p:cTn>
                                        <p:tgtEl>
                                          <p:spTgt spid="181256"/>
                                        </p:tgtEl>
                                      </p:cBhvr>
                                    </p:animEffect>
                                    <p:anim calcmode="lin" valueType="num">
                                      <p:cBhvr>
                                        <p:cTn id="8" dur="1822" tmFilter="0,0; 0.14,0.36; 0.43,0.73; 0.71,0.91; 1.0,1.0">
                                          <p:stCondLst>
                                            <p:cond delay="0"/>
                                          </p:stCondLst>
                                        </p:cTn>
                                        <p:tgtEl>
                                          <p:spTgt spid="1812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6"/>
                                        </p:tgtEl>
                                      </p:cBhvr>
                                      <p:to x="100000" y="60000"/>
                                    </p:animScale>
                                    <p:animScale>
                                      <p:cBhvr>
                                        <p:cTn id="14" dur="166" decel="50000">
                                          <p:stCondLst>
                                            <p:cond delay="676"/>
                                          </p:stCondLst>
                                        </p:cTn>
                                        <p:tgtEl>
                                          <p:spTgt spid="181256"/>
                                        </p:tgtEl>
                                      </p:cBhvr>
                                      <p:to x="100000" y="100000"/>
                                    </p:animScale>
                                    <p:animScale>
                                      <p:cBhvr>
                                        <p:cTn id="15" dur="26">
                                          <p:stCondLst>
                                            <p:cond delay="1312"/>
                                          </p:stCondLst>
                                        </p:cTn>
                                        <p:tgtEl>
                                          <p:spTgt spid="181256"/>
                                        </p:tgtEl>
                                      </p:cBhvr>
                                      <p:to x="100000" y="80000"/>
                                    </p:animScale>
                                    <p:animScale>
                                      <p:cBhvr>
                                        <p:cTn id="16" dur="166" decel="50000">
                                          <p:stCondLst>
                                            <p:cond delay="1338"/>
                                          </p:stCondLst>
                                        </p:cTn>
                                        <p:tgtEl>
                                          <p:spTgt spid="181256"/>
                                        </p:tgtEl>
                                      </p:cBhvr>
                                      <p:to x="100000" y="100000"/>
                                    </p:animScale>
                                    <p:animScale>
                                      <p:cBhvr>
                                        <p:cTn id="17" dur="26">
                                          <p:stCondLst>
                                            <p:cond delay="1642"/>
                                          </p:stCondLst>
                                        </p:cTn>
                                        <p:tgtEl>
                                          <p:spTgt spid="181256"/>
                                        </p:tgtEl>
                                      </p:cBhvr>
                                      <p:to x="100000" y="90000"/>
                                    </p:animScale>
                                    <p:animScale>
                                      <p:cBhvr>
                                        <p:cTn id="18" dur="166" decel="50000">
                                          <p:stCondLst>
                                            <p:cond delay="1668"/>
                                          </p:stCondLst>
                                        </p:cTn>
                                        <p:tgtEl>
                                          <p:spTgt spid="181256"/>
                                        </p:tgtEl>
                                      </p:cBhvr>
                                      <p:to x="100000" y="100000"/>
                                    </p:animScale>
                                    <p:animScale>
                                      <p:cBhvr>
                                        <p:cTn id="19" dur="26">
                                          <p:stCondLst>
                                            <p:cond delay="1808"/>
                                          </p:stCondLst>
                                        </p:cTn>
                                        <p:tgtEl>
                                          <p:spTgt spid="181256"/>
                                        </p:tgtEl>
                                      </p:cBhvr>
                                      <p:to x="100000" y="95000"/>
                                    </p:animScale>
                                    <p:animScale>
                                      <p:cBhvr>
                                        <p:cTn id="20" dur="166" decel="50000">
                                          <p:stCondLst>
                                            <p:cond delay="1834"/>
                                          </p:stCondLst>
                                        </p:cTn>
                                        <p:tgtEl>
                                          <p:spTgt spid="18125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1261"/>
                                        </p:tgtEl>
                                        <p:attrNameLst>
                                          <p:attrName>style.visibility</p:attrName>
                                        </p:attrNameLst>
                                      </p:cBhvr>
                                      <p:to>
                                        <p:strVal val="visible"/>
                                      </p:to>
                                    </p:set>
                                    <p:animEffect transition="in" filter="wipe(down)">
                                      <p:cBhvr>
                                        <p:cTn id="25" dur="580">
                                          <p:stCondLst>
                                            <p:cond delay="0"/>
                                          </p:stCondLst>
                                        </p:cTn>
                                        <p:tgtEl>
                                          <p:spTgt spid="181261"/>
                                        </p:tgtEl>
                                      </p:cBhvr>
                                    </p:animEffect>
                                    <p:anim calcmode="lin" valueType="num">
                                      <p:cBhvr>
                                        <p:cTn id="26" dur="1822" tmFilter="0,0; 0.14,0.36; 0.43,0.73; 0.71,0.91; 1.0,1.0">
                                          <p:stCondLst>
                                            <p:cond delay="0"/>
                                          </p:stCondLst>
                                        </p:cTn>
                                        <p:tgtEl>
                                          <p:spTgt spid="1812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12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12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12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1261"/>
                                        </p:tgtEl>
                                        <p:attrNameLst>
                                          <p:attrName>ppt_y</p:attrName>
                                        </p:attrNameLst>
                                      </p:cBhvr>
                                      <p:tavLst>
                                        <p:tav tm="0" fmla="#ppt_y-sin(pi*$)/81">
                                          <p:val>
                                            <p:fltVal val="0"/>
                                          </p:val>
                                        </p:tav>
                                        <p:tav tm="100000">
                                          <p:val>
                                            <p:fltVal val="1"/>
                                          </p:val>
                                        </p:tav>
                                      </p:tavLst>
                                    </p:anim>
                                    <p:animScale>
                                      <p:cBhvr>
                                        <p:cTn id="31" dur="26">
                                          <p:stCondLst>
                                            <p:cond delay="650"/>
                                          </p:stCondLst>
                                        </p:cTn>
                                        <p:tgtEl>
                                          <p:spTgt spid="181261"/>
                                        </p:tgtEl>
                                      </p:cBhvr>
                                      <p:to x="100000" y="60000"/>
                                    </p:animScale>
                                    <p:animScale>
                                      <p:cBhvr>
                                        <p:cTn id="32" dur="166" decel="50000">
                                          <p:stCondLst>
                                            <p:cond delay="676"/>
                                          </p:stCondLst>
                                        </p:cTn>
                                        <p:tgtEl>
                                          <p:spTgt spid="181261"/>
                                        </p:tgtEl>
                                      </p:cBhvr>
                                      <p:to x="100000" y="100000"/>
                                    </p:animScale>
                                    <p:animScale>
                                      <p:cBhvr>
                                        <p:cTn id="33" dur="26">
                                          <p:stCondLst>
                                            <p:cond delay="1312"/>
                                          </p:stCondLst>
                                        </p:cTn>
                                        <p:tgtEl>
                                          <p:spTgt spid="181261"/>
                                        </p:tgtEl>
                                      </p:cBhvr>
                                      <p:to x="100000" y="80000"/>
                                    </p:animScale>
                                    <p:animScale>
                                      <p:cBhvr>
                                        <p:cTn id="34" dur="166" decel="50000">
                                          <p:stCondLst>
                                            <p:cond delay="1338"/>
                                          </p:stCondLst>
                                        </p:cTn>
                                        <p:tgtEl>
                                          <p:spTgt spid="181261"/>
                                        </p:tgtEl>
                                      </p:cBhvr>
                                      <p:to x="100000" y="100000"/>
                                    </p:animScale>
                                    <p:animScale>
                                      <p:cBhvr>
                                        <p:cTn id="35" dur="26">
                                          <p:stCondLst>
                                            <p:cond delay="1642"/>
                                          </p:stCondLst>
                                        </p:cTn>
                                        <p:tgtEl>
                                          <p:spTgt spid="181261"/>
                                        </p:tgtEl>
                                      </p:cBhvr>
                                      <p:to x="100000" y="90000"/>
                                    </p:animScale>
                                    <p:animScale>
                                      <p:cBhvr>
                                        <p:cTn id="36" dur="166" decel="50000">
                                          <p:stCondLst>
                                            <p:cond delay="1668"/>
                                          </p:stCondLst>
                                        </p:cTn>
                                        <p:tgtEl>
                                          <p:spTgt spid="181261"/>
                                        </p:tgtEl>
                                      </p:cBhvr>
                                      <p:to x="100000" y="100000"/>
                                    </p:animScale>
                                    <p:animScale>
                                      <p:cBhvr>
                                        <p:cTn id="37" dur="26">
                                          <p:stCondLst>
                                            <p:cond delay="1808"/>
                                          </p:stCondLst>
                                        </p:cTn>
                                        <p:tgtEl>
                                          <p:spTgt spid="181261"/>
                                        </p:tgtEl>
                                      </p:cBhvr>
                                      <p:to x="100000" y="95000"/>
                                    </p:animScale>
                                    <p:animScale>
                                      <p:cBhvr>
                                        <p:cTn id="38" dur="166" decel="50000">
                                          <p:stCondLst>
                                            <p:cond delay="1834"/>
                                          </p:stCondLst>
                                        </p:cTn>
                                        <p:tgtEl>
                                          <p:spTgt spid="18126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81260"/>
                                        </p:tgtEl>
                                        <p:attrNameLst>
                                          <p:attrName>style.visibility</p:attrName>
                                        </p:attrNameLst>
                                      </p:cBhvr>
                                      <p:to>
                                        <p:strVal val="visible"/>
                                      </p:to>
                                    </p:set>
                                    <p:animEffect transition="in" filter="wipe(down)">
                                      <p:cBhvr>
                                        <p:cTn id="43" dur="580">
                                          <p:stCondLst>
                                            <p:cond delay="0"/>
                                          </p:stCondLst>
                                        </p:cTn>
                                        <p:tgtEl>
                                          <p:spTgt spid="181260"/>
                                        </p:tgtEl>
                                      </p:cBhvr>
                                    </p:animEffect>
                                    <p:anim calcmode="lin" valueType="num">
                                      <p:cBhvr>
                                        <p:cTn id="44" dur="1822" tmFilter="0,0; 0.14,0.36; 0.43,0.73; 0.71,0.91; 1.0,1.0">
                                          <p:stCondLst>
                                            <p:cond delay="0"/>
                                          </p:stCondLst>
                                        </p:cTn>
                                        <p:tgtEl>
                                          <p:spTgt spid="18126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126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126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126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1260"/>
                                        </p:tgtEl>
                                        <p:attrNameLst>
                                          <p:attrName>ppt_y</p:attrName>
                                        </p:attrNameLst>
                                      </p:cBhvr>
                                      <p:tavLst>
                                        <p:tav tm="0" fmla="#ppt_y-sin(pi*$)/81">
                                          <p:val>
                                            <p:fltVal val="0"/>
                                          </p:val>
                                        </p:tav>
                                        <p:tav tm="100000">
                                          <p:val>
                                            <p:fltVal val="1"/>
                                          </p:val>
                                        </p:tav>
                                      </p:tavLst>
                                    </p:anim>
                                    <p:animScale>
                                      <p:cBhvr>
                                        <p:cTn id="49" dur="26">
                                          <p:stCondLst>
                                            <p:cond delay="650"/>
                                          </p:stCondLst>
                                        </p:cTn>
                                        <p:tgtEl>
                                          <p:spTgt spid="181260"/>
                                        </p:tgtEl>
                                      </p:cBhvr>
                                      <p:to x="100000" y="60000"/>
                                    </p:animScale>
                                    <p:animScale>
                                      <p:cBhvr>
                                        <p:cTn id="50" dur="166" decel="50000">
                                          <p:stCondLst>
                                            <p:cond delay="676"/>
                                          </p:stCondLst>
                                        </p:cTn>
                                        <p:tgtEl>
                                          <p:spTgt spid="181260"/>
                                        </p:tgtEl>
                                      </p:cBhvr>
                                      <p:to x="100000" y="100000"/>
                                    </p:animScale>
                                    <p:animScale>
                                      <p:cBhvr>
                                        <p:cTn id="51" dur="26">
                                          <p:stCondLst>
                                            <p:cond delay="1312"/>
                                          </p:stCondLst>
                                        </p:cTn>
                                        <p:tgtEl>
                                          <p:spTgt spid="181260"/>
                                        </p:tgtEl>
                                      </p:cBhvr>
                                      <p:to x="100000" y="80000"/>
                                    </p:animScale>
                                    <p:animScale>
                                      <p:cBhvr>
                                        <p:cTn id="52" dur="166" decel="50000">
                                          <p:stCondLst>
                                            <p:cond delay="1338"/>
                                          </p:stCondLst>
                                        </p:cTn>
                                        <p:tgtEl>
                                          <p:spTgt spid="181260"/>
                                        </p:tgtEl>
                                      </p:cBhvr>
                                      <p:to x="100000" y="100000"/>
                                    </p:animScale>
                                    <p:animScale>
                                      <p:cBhvr>
                                        <p:cTn id="53" dur="26">
                                          <p:stCondLst>
                                            <p:cond delay="1642"/>
                                          </p:stCondLst>
                                        </p:cTn>
                                        <p:tgtEl>
                                          <p:spTgt spid="181260"/>
                                        </p:tgtEl>
                                      </p:cBhvr>
                                      <p:to x="100000" y="90000"/>
                                    </p:animScale>
                                    <p:animScale>
                                      <p:cBhvr>
                                        <p:cTn id="54" dur="166" decel="50000">
                                          <p:stCondLst>
                                            <p:cond delay="1668"/>
                                          </p:stCondLst>
                                        </p:cTn>
                                        <p:tgtEl>
                                          <p:spTgt spid="181260"/>
                                        </p:tgtEl>
                                      </p:cBhvr>
                                      <p:to x="100000" y="100000"/>
                                    </p:animScale>
                                    <p:animScale>
                                      <p:cBhvr>
                                        <p:cTn id="55" dur="26">
                                          <p:stCondLst>
                                            <p:cond delay="1808"/>
                                          </p:stCondLst>
                                        </p:cTn>
                                        <p:tgtEl>
                                          <p:spTgt spid="181260"/>
                                        </p:tgtEl>
                                      </p:cBhvr>
                                      <p:to x="100000" y="95000"/>
                                    </p:animScale>
                                    <p:animScale>
                                      <p:cBhvr>
                                        <p:cTn id="56" dur="166" decel="50000">
                                          <p:stCondLst>
                                            <p:cond delay="1834"/>
                                          </p:stCondLst>
                                        </p:cTn>
                                        <p:tgtEl>
                                          <p:spTgt spid="181260"/>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1252"/>
                                        </p:tgtEl>
                                        <p:attrNameLst>
                                          <p:attrName>style.visibility</p:attrName>
                                        </p:attrNameLst>
                                      </p:cBhvr>
                                      <p:to>
                                        <p:strVal val="visible"/>
                                      </p:to>
                                    </p:set>
                                    <p:animEffect transition="in" filter="wipe(down)">
                                      <p:cBhvr>
                                        <p:cTn id="61" dur="580">
                                          <p:stCondLst>
                                            <p:cond delay="0"/>
                                          </p:stCondLst>
                                        </p:cTn>
                                        <p:tgtEl>
                                          <p:spTgt spid="181252"/>
                                        </p:tgtEl>
                                      </p:cBhvr>
                                    </p:animEffect>
                                    <p:anim calcmode="lin" valueType="num">
                                      <p:cBhvr>
                                        <p:cTn id="62" dur="1822" tmFilter="0,0; 0.14,0.36; 0.43,0.73; 0.71,0.91; 1.0,1.0">
                                          <p:stCondLst>
                                            <p:cond delay="0"/>
                                          </p:stCondLst>
                                        </p:cTn>
                                        <p:tgtEl>
                                          <p:spTgt spid="18125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125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125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125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1252"/>
                                        </p:tgtEl>
                                        <p:attrNameLst>
                                          <p:attrName>ppt_y</p:attrName>
                                        </p:attrNameLst>
                                      </p:cBhvr>
                                      <p:tavLst>
                                        <p:tav tm="0" fmla="#ppt_y-sin(pi*$)/81">
                                          <p:val>
                                            <p:fltVal val="0"/>
                                          </p:val>
                                        </p:tav>
                                        <p:tav tm="100000">
                                          <p:val>
                                            <p:fltVal val="1"/>
                                          </p:val>
                                        </p:tav>
                                      </p:tavLst>
                                    </p:anim>
                                    <p:animScale>
                                      <p:cBhvr>
                                        <p:cTn id="67" dur="26">
                                          <p:stCondLst>
                                            <p:cond delay="650"/>
                                          </p:stCondLst>
                                        </p:cTn>
                                        <p:tgtEl>
                                          <p:spTgt spid="181252"/>
                                        </p:tgtEl>
                                      </p:cBhvr>
                                      <p:to x="100000" y="60000"/>
                                    </p:animScale>
                                    <p:animScale>
                                      <p:cBhvr>
                                        <p:cTn id="68" dur="166" decel="50000">
                                          <p:stCondLst>
                                            <p:cond delay="676"/>
                                          </p:stCondLst>
                                        </p:cTn>
                                        <p:tgtEl>
                                          <p:spTgt spid="181252"/>
                                        </p:tgtEl>
                                      </p:cBhvr>
                                      <p:to x="100000" y="100000"/>
                                    </p:animScale>
                                    <p:animScale>
                                      <p:cBhvr>
                                        <p:cTn id="69" dur="26">
                                          <p:stCondLst>
                                            <p:cond delay="1312"/>
                                          </p:stCondLst>
                                        </p:cTn>
                                        <p:tgtEl>
                                          <p:spTgt spid="181252"/>
                                        </p:tgtEl>
                                      </p:cBhvr>
                                      <p:to x="100000" y="80000"/>
                                    </p:animScale>
                                    <p:animScale>
                                      <p:cBhvr>
                                        <p:cTn id="70" dur="166" decel="50000">
                                          <p:stCondLst>
                                            <p:cond delay="1338"/>
                                          </p:stCondLst>
                                        </p:cTn>
                                        <p:tgtEl>
                                          <p:spTgt spid="181252"/>
                                        </p:tgtEl>
                                      </p:cBhvr>
                                      <p:to x="100000" y="100000"/>
                                    </p:animScale>
                                    <p:animScale>
                                      <p:cBhvr>
                                        <p:cTn id="71" dur="26">
                                          <p:stCondLst>
                                            <p:cond delay="1642"/>
                                          </p:stCondLst>
                                        </p:cTn>
                                        <p:tgtEl>
                                          <p:spTgt spid="181252"/>
                                        </p:tgtEl>
                                      </p:cBhvr>
                                      <p:to x="100000" y="90000"/>
                                    </p:animScale>
                                    <p:animScale>
                                      <p:cBhvr>
                                        <p:cTn id="72" dur="166" decel="50000">
                                          <p:stCondLst>
                                            <p:cond delay="1668"/>
                                          </p:stCondLst>
                                        </p:cTn>
                                        <p:tgtEl>
                                          <p:spTgt spid="181252"/>
                                        </p:tgtEl>
                                      </p:cBhvr>
                                      <p:to x="100000" y="100000"/>
                                    </p:animScale>
                                    <p:animScale>
                                      <p:cBhvr>
                                        <p:cTn id="73" dur="26">
                                          <p:stCondLst>
                                            <p:cond delay="1808"/>
                                          </p:stCondLst>
                                        </p:cTn>
                                        <p:tgtEl>
                                          <p:spTgt spid="181252"/>
                                        </p:tgtEl>
                                      </p:cBhvr>
                                      <p:to x="100000" y="95000"/>
                                    </p:animScale>
                                    <p:animScale>
                                      <p:cBhvr>
                                        <p:cTn id="74" dur="166" decel="50000">
                                          <p:stCondLst>
                                            <p:cond delay="1834"/>
                                          </p:stCondLst>
                                        </p:cTn>
                                        <p:tgtEl>
                                          <p:spTgt spid="18125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81265"/>
                                        </p:tgtEl>
                                        <p:attrNameLst>
                                          <p:attrName>style.visibility</p:attrName>
                                        </p:attrNameLst>
                                      </p:cBhvr>
                                      <p:to>
                                        <p:strVal val="visible"/>
                                      </p:to>
                                    </p:set>
                                    <p:animEffect transition="in" filter="wipe(down)">
                                      <p:cBhvr>
                                        <p:cTn id="79" dur="580">
                                          <p:stCondLst>
                                            <p:cond delay="0"/>
                                          </p:stCondLst>
                                        </p:cTn>
                                        <p:tgtEl>
                                          <p:spTgt spid="181265"/>
                                        </p:tgtEl>
                                      </p:cBhvr>
                                    </p:animEffect>
                                    <p:anim calcmode="lin" valueType="num">
                                      <p:cBhvr>
                                        <p:cTn id="80" dur="1822" tmFilter="0,0; 0.14,0.36; 0.43,0.73; 0.71,0.91; 1.0,1.0">
                                          <p:stCondLst>
                                            <p:cond delay="0"/>
                                          </p:stCondLst>
                                        </p:cTn>
                                        <p:tgtEl>
                                          <p:spTgt spid="18126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126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126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126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1265"/>
                                        </p:tgtEl>
                                        <p:attrNameLst>
                                          <p:attrName>ppt_y</p:attrName>
                                        </p:attrNameLst>
                                      </p:cBhvr>
                                      <p:tavLst>
                                        <p:tav tm="0" fmla="#ppt_y-sin(pi*$)/81">
                                          <p:val>
                                            <p:fltVal val="0"/>
                                          </p:val>
                                        </p:tav>
                                        <p:tav tm="100000">
                                          <p:val>
                                            <p:fltVal val="1"/>
                                          </p:val>
                                        </p:tav>
                                      </p:tavLst>
                                    </p:anim>
                                    <p:animScale>
                                      <p:cBhvr>
                                        <p:cTn id="85" dur="26">
                                          <p:stCondLst>
                                            <p:cond delay="650"/>
                                          </p:stCondLst>
                                        </p:cTn>
                                        <p:tgtEl>
                                          <p:spTgt spid="181265"/>
                                        </p:tgtEl>
                                      </p:cBhvr>
                                      <p:to x="100000" y="60000"/>
                                    </p:animScale>
                                    <p:animScale>
                                      <p:cBhvr>
                                        <p:cTn id="86" dur="166" decel="50000">
                                          <p:stCondLst>
                                            <p:cond delay="676"/>
                                          </p:stCondLst>
                                        </p:cTn>
                                        <p:tgtEl>
                                          <p:spTgt spid="181265"/>
                                        </p:tgtEl>
                                      </p:cBhvr>
                                      <p:to x="100000" y="100000"/>
                                    </p:animScale>
                                    <p:animScale>
                                      <p:cBhvr>
                                        <p:cTn id="87" dur="26">
                                          <p:stCondLst>
                                            <p:cond delay="1312"/>
                                          </p:stCondLst>
                                        </p:cTn>
                                        <p:tgtEl>
                                          <p:spTgt spid="181265"/>
                                        </p:tgtEl>
                                      </p:cBhvr>
                                      <p:to x="100000" y="80000"/>
                                    </p:animScale>
                                    <p:animScale>
                                      <p:cBhvr>
                                        <p:cTn id="88" dur="166" decel="50000">
                                          <p:stCondLst>
                                            <p:cond delay="1338"/>
                                          </p:stCondLst>
                                        </p:cTn>
                                        <p:tgtEl>
                                          <p:spTgt spid="181265"/>
                                        </p:tgtEl>
                                      </p:cBhvr>
                                      <p:to x="100000" y="100000"/>
                                    </p:animScale>
                                    <p:animScale>
                                      <p:cBhvr>
                                        <p:cTn id="89" dur="26">
                                          <p:stCondLst>
                                            <p:cond delay="1642"/>
                                          </p:stCondLst>
                                        </p:cTn>
                                        <p:tgtEl>
                                          <p:spTgt spid="181265"/>
                                        </p:tgtEl>
                                      </p:cBhvr>
                                      <p:to x="100000" y="90000"/>
                                    </p:animScale>
                                    <p:animScale>
                                      <p:cBhvr>
                                        <p:cTn id="90" dur="166" decel="50000">
                                          <p:stCondLst>
                                            <p:cond delay="1668"/>
                                          </p:stCondLst>
                                        </p:cTn>
                                        <p:tgtEl>
                                          <p:spTgt spid="181265"/>
                                        </p:tgtEl>
                                      </p:cBhvr>
                                      <p:to x="100000" y="100000"/>
                                    </p:animScale>
                                    <p:animScale>
                                      <p:cBhvr>
                                        <p:cTn id="91" dur="26">
                                          <p:stCondLst>
                                            <p:cond delay="1808"/>
                                          </p:stCondLst>
                                        </p:cTn>
                                        <p:tgtEl>
                                          <p:spTgt spid="181265"/>
                                        </p:tgtEl>
                                      </p:cBhvr>
                                      <p:to x="100000" y="95000"/>
                                    </p:animScale>
                                    <p:animScale>
                                      <p:cBhvr>
                                        <p:cTn id="92" dur="166" decel="50000">
                                          <p:stCondLst>
                                            <p:cond delay="1834"/>
                                          </p:stCondLst>
                                        </p:cTn>
                                        <p:tgtEl>
                                          <p:spTgt spid="18126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1253"/>
                                        </p:tgtEl>
                                        <p:attrNameLst>
                                          <p:attrName>style.visibility</p:attrName>
                                        </p:attrNameLst>
                                      </p:cBhvr>
                                      <p:to>
                                        <p:strVal val="visible"/>
                                      </p:to>
                                    </p:set>
                                    <p:animEffect transition="in" filter="wipe(down)">
                                      <p:cBhvr>
                                        <p:cTn id="97" dur="580">
                                          <p:stCondLst>
                                            <p:cond delay="0"/>
                                          </p:stCondLst>
                                        </p:cTn>
                                        <p:tgtEl>
                                          <p:spTgt spid="181253"/>
                                        </p:tgtEl>
                                      </p:cBhvr>
                                    </p:animEffect>
                                    <p:anim calcmode="lin" valueType="num">
                                      <p:cBhvr>
                                        <p:cTn id="98" dur="1822" tmFilter="0,0; 0.14,0.36; 0.43,0.73; 0.71,0.91; 1.0,1.0">
                                          <p:stCondLst>
                                            <p:cond delay="0"/>
                                          </p:stCondLst>
                                        </p:cTn>
                                        <p:tgtEl>
                                          <p:spTgt spid="18125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125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125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125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125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1253"/>
                                        </p:tgtEl>
                                      </p:cBhvr>
                                      <p:to x="100000" y="60000"/>
                                    </p:animScale>
                                    <p:animScale>
                                      <p:cBhvr>
                                        <p:cTn id="104" dur="166" decel="50000">
                                          <p:stCondLst>
                                            <p:cond delay="676"/>
                                          </p:stCondLst>
                                        </p:cTn>
                                        <p:tgtEl>
                                          <p:spTgt spid="181253"/>
                                        </p:tgtEl>
                                      </p:cBhvr>
                                      <p:to x="100000" y="100000"/>
                                    </p:animScale>
                                    <p:animScale>
                                      <p:cBhvr>
                                        <p:cTn id="105" dur="26">
                                          <p:stCondLst>
                                            <p:cond delay="1312"/>
                                          </p:stCondLst>
                                        </p:cTn>
                                        <p:tgtEl>
                                          <p:spTgt spid="181253"/>
                                        </p:tgtEl>
                                      </p:cBhvr>
                                      <p:to x="100000" y="80000"/>
                                    </p:animScale>
                                    <p:animScale>
                                      <p:cBhvr>
                                        <p:cTn id="106" dur="166" decel="50000">
                                          <p:stCondLst>
                                            <p:cond delay="1338"/>
                                          </p:stCondLst>
                                        </p:cTn>
                                        <p:tgtEl>
                                          <p:spTgt spid="181253"/>
                                        </p:tgtEl>
                                      </p:cBhvr>
                                      <p:to x="100000" y="100000"/>
                                    </p:animScale>
                                    <p:animScale>
                                      <p:cBhvr>
                                        <p:cTn id="107" dur="26">
                                          <p:stCondLst>
                                            <p:cond delay="1642"/>
                                          </p:stCondLst>
                                        </p:cTn>
                                        <p:tgtEl>
                                          <p:spTgt spid="181253"/>
                                        </p:tgtEl>
                                      </p:cBhvr>
                                      <p:to x="100000" y="90000"/>
                                    </p:animScale>
                                    <p:animScale>
                                      <p:cBhvr>
                                        <p:cTn id="108" dur="166" decel="50000">
                                          <p:stCondLst>
                                            <p:cond delay="1668"/>
                                          </p:stCondLst>
                                        </p:cTn>
                                        <p:tgtEl>
                                          <p:spTgt spid="181253"/>
                                        </p:tgtEl>
                                      </p:cBhvr>
                                      <p:to x="100000" y="100000"/>
                                    </p:animScale>
                                    <p:animScale>
                                      <p:cBhvr>
                                        <p:cTn id="109" dur="26">
                                          <p:stCondLst>
                                            <p:cond delay="1808"/>
                                          </p:stCondLst>
                                        </p:cTn>
                                        <p:tgtEl>
                                          <p:spTgt spid="181253"/>
                                        </p:tgtEl>
                                      </p:cBhvr>
                                      <p:to x="100000" y="95000"/>
                                    </p:animScale>
                                    <p:animScale>
                                      <p:cBhvr>
                                        <p:cTn id="110" dur="166" decel="50000">
                                          <p:stCondLst>
                                            <p:cond delay="1834"/>
                                          </p:stCondLst>
                                        </p:cTn>
                                        <p:tgtEl>
                                          <p:spTgt spid="181253"/>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1257"/>
                                        </p:tgtEl>
                                        <p:attrNameLst>
                                          <p:attrName>style.visibility</p:attrName>
                                        </p:attrNameLst>
                                      </p:cBhvr>
                                      <p:to>
                                        <p:strVal val="visible"/>
                                      </p:to>
                                    </p:set>
                                    <p:animEffect transition="in" filter="wipe(down)">
                                      <p:cBhvr>
                                        <p:cTn id="115" dur="580">
                                          <p:stCondLst>
                                            <p:cond delay="0"/>
                                          </p:stCondLst>
                                        </p:cTn>
                                        <p:tgtEl>
                                          <p:spTgt spid="181257"/>
                                        </p:tgtEl>
                                      </p:cBhvr>
                                    </p:animEffect>
                                    <p:anim calcmode="lin" valueType="num">
                                      <p:cBhvr>
                                        <p:cTn id="116" dur="1822" tmFilter="0,0; 0.14,0.36; 0.43,0.73; 0.71,0.91; 1.0,1.0">
                                          <p:stCondLst>
                                            <p:cond delay="0"/>
                                          </p:stCondLst>
                                        </p:cTn>
                                        <p:tgtEl>
                                          <p:spTgt spid="18125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125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125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125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125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1257"/>
                                        </p:tgtEl>
                                      </p:cBhvr>
                                      <p:to x="100000" y="60000"/>
                                    </p:animScale>
                                    <p:animScale>
                                      <p:cBhvr>
                                        <p:cTn id="122" dur="166" decel="50000">
                                          <p:stCondLst>
                                            <p:cond delay="676"/>
                                          </p:stCondLst>
                                        </p:cTn>
                                        <p:tgtEl>
                                          <p:spTgt spid="181257"/>
                                        </p:tgtEl>
                                      </p:cBhvr>
                                      <p:to x="100000" y="100000"/>
                                    </p:animScale>
                                    <p:animScale>
                                      <p:cBhvr>
                                        <p:cTn id="123" dur="26">
                                          <p:stCondLst>
                                            <p:cond delay="1312"/>
                                          </p:stCondLst>
                                        </p:cTn>
                                        <p:tgtEl>
                                          <p:spTgt spid="181257"/>
                                        </p:tgtEl>
                                      </p:cBhvr>
                                      <p:to x="100000" y="80000"/>
                                    </p:animScale>
                                    <p:animScale>
                                      <p:cBhvr>
                                        <p:cTn id="124" dur="166" decel="50000">
                                          <p:stCondLst>
                                            <p:cond delay="1338"/>
                                          </p:stCondLst>
                                        </p:cTn>
                                        <p:tgtEl>
                                          <p:spTgt spid="181257"/>
                                        </p:tgtEl>
                                      </p:cBhvr>
                                      <p:to x="100000" y="100000"/>
                                    </p:animScale>
                                    <p:animScale>
                                      <p:cBhvr>
                                        <p:cTn id="125" dur="26">
                                          <p:stCondLst>
                                            <p:cond delay="1642"/>
                                          </p:stCondLst>
                                        </p:cTn>
                                        <p:tgtEl>
                                          <p:spTgt spid="181257"/>
                                        </p:tgtEl>
                                      </p:cBhvr>
                                      <p:to x="100000" y="90000"/>
                                    </p:animScale>
                                    <p:animScale>
                                      <p:cBhvr>
                                        <p:cTn id="126" dur="166" decel="50000">
                                          <p:stCondLst>
                                            <p:cond delay="1668"/>
                                          </p:stCondLst>
                                        </p:cTn>
                                        <p:tgtEl>
                                          <p:spTgt spid="181257"/>
                                        </p:tgtEl>
                                      </p:cBhvr>
                                      <p:to x="100000" y="100000"/>
                                    </p:animScale>
                                    <p:animScale>
                                      <p:cBhvr>
                                        <p:cTn id="127" dur="26">
                                          <p:stCondLst>
                                            <p:cond delay="1808"/>
                                          </p:stCondLst>
                                        </p:cTn>
                                        <p:tgtEl>
                                          <p:spTgt spid="181257"/>
                                        </p:tgtEl>
                                      </p:cBhvr>
                                      <p:to x="100000" y="95000"/>
                                    </p:animScale>
                                    <p:animScale>
                                      <p:cBhvr>
                                        <p:cTn id="128" dur="166" decel="50000">
                                          <p:stCondLst>
                                            <p:cond delay="1834"/>
                                          </p:stCondLst>
                                        </p:cTn>
                                        <p:tgtEl>
                                          <p:spTgt spid="18125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1264"/>
                                        </p:tgtEl>
                                        <p:attrNameLst>
                                          <p:attrName>style.visibility</p:attrName>
                                        </p:attrNameLst>
                                      </p:cBhvr>
                                      <p:to>
                                        <p:strVal val="visible"/>
                                      </p:to>
                                    </p:set>
                                    <p:animEffect transition="in" filter="wipe(down)">
                                      <p:cBhvr>
                                        <p:cTn id="133" dur="580">
                                          <p:stCondLst>
                                            <p:cond delay="0"/>
                                          </p:stCondLst>
                                        </p:cTn>
                                        <p:tgtEl>
                                          <p:spTgt spid="181264"/>
                                        </p:tgtEl>
                                      </p:cBhvr>
                                    </p:animEffect>
                                    <p:anim calcmode="lin" valueType="num">
                                      <p:cBhvr>
                                        <p:cTn id="134" dur="1822" tmFilter="0,0; 0.14,0.36; 0.43,0.73; 0.71,0.91; 1.0,1.0">
                                          <p:stCondLst>
                                            <p:cond delay="0"/>
                                          </p:stCondLst>
                                        </p:cTn>
                                        <p:tgtEl>
                                          <p:spTgt spid="18126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126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126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126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1264"/>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1264"/>
                                        </p:tgtEl>
                                      </p:cBhvr>
                                      <p:to x="100000" y="60000"/>
                                    </p:animScale>
                                    <p:animScale>
                                      <p:cBhvr>
                                        <p:cTn id="140" dur="166" decel="50000">
                                          <p:stCondLst>
                                            <p:cond delay="676"/>
                                          </p:stCondLst>
                                        </p:cTn>
                                        <p:tgtEl>
                                          <p:spTgt spid="181264"/>
                                        </p:tgtEl>
                                      </p:cBhvr>
                                      <p:to x="100000" y="100000"/>
                                    </p:animScale>
                                    <p:animScale>
                                      <p:cBhvr>
                                        <p:cTn id="141" dur="26">
                                          <p:stCondLst>
                                            <p:cond delay="1312"/>
                                          </p:stCondLst>
                                        </p:cTn>
                                        <p:tgtEl>
                                          <p:spTgt spid="181264"/>
                                        </p:tgtEl>
                                      </p:cBhvr>
                                      <p:to x="100000" y="80000"/>
                                    </p:animScale>
                                    <p:animScale>
                                      <p:cBhvr>
                                        <p:cTn id="142" dur="166" decel="50000">
                                          <p:stCondLst>
                                            <p:cond delay="1338"/>
                                          </p:stCondLst>
                                        </p:cTn>
                                        <p:tgtEl>
                                          <p:spTgt spid="181264"/>
                                        </p:tgtEl>
                                      </p:cBhvr>
                                      <p:to x="100000" y="100000"/>
                                    </p:animScale>
                                    <p:animScale>
                                      <p:cBhvr>
                                        <p:cTn id="143" dur="26">
                                          <p:stCondLst>
                                            <p:cond delay="1642"/>
                                          </p:stCondLst>
                                        </p:cTn>
                                        <p:tgtEl>
                                          <p:spTgt spid="181264"/>
                                        </p:tgtEl>
                                      </p:cBhvr>
                                      <p:to x="100000" y="90000"/>
                                    </p:animScale>
                                    <p:animScale>
                                      <p:cBhvr>
                                        <p:cTn id="144" dur="166" decel="50000">
                                          <p:stCondLst>
                                            <p:cond delay="1668"/>
                                          </p:stCondLst>
                                        </p:cTn>
                                        <p:tgtEl>
                                          <p:spTgt spid="181264"/>
                                        </p:tgtEl>
                                      </p:cBhvr>
                                      <p:to x="100000" y="100000"/>
                                    </p:animScale>
                                    <p:animScale>
                                      <p:cBhvr>
                                        <p:cTn id="145" dur="26">
                                          <p:stCondLst>
                                            <p:cond delay="1808"/>
                                          </p:stCondLst>
                                        </p:cTn>
                                        <p:tgtEl>
                                          <p:spTgt spid="181264"/>
                                        </p:tgtEl>
                                      </p:cBhvr>
                                      <p:to x="100000" y="95000"/>
                                    </p:animScale>
                                    <p:animScale>
                                      <p:cBhvr>
                                        <p:cTn id="146" dur="166" decel="50000">
                                          <p:stCondLst>
                                            <p:cond delay="1834"/>
                                          </p:stCondLst>
                                        </p:cTn>
                                        <p:tgtEl>
                                          <p:spTgt spid="181264"/>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81259"/>
                                        </p:tgtEl>
                                        <p:attrNameLst>
                                          <p:attrName>style.visibility</p:attrName>
                                        </p:attrNameLst>
                                      </p:cBhvr>
                                      <p:to>
                                        <p:strVal val="visible"/>
                                      </p:to>
                                    </p:set>
                                    <p:animEffect transition="in" filter="wipe(down)">
                                      <p:cBhvr>
                                        <p:cTn id="151" dur="580">
                                          <p:stCondLst>
                                            <p:cond delay="0"/>
                                          </p:stCondLst>
                                        </p:cTn>
                                        <p:tgtEl>
                                          <p:spTgt spid="181259"/>
                                        </p:tgtEl>
                                      </p:cBhvr>
                                    </p:animEffect>
                                    <p:anim calcmode="lin" valueType="num">
                                      <p:cBhvr>
                                        <p:cTn id="152" dur="1822" tmFilter="0,0; 0.14,0.36; 0.43,0.73; 0.71,0.91; 1.0,1.0">
                                          <p:stCondLst>
                                            <p:cond delay="0"/>
                                          </p:stCondLst>
                                        </p:cTn>
                                        <p:tgtEl>
                                          <p:spTgt spid="18125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8125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8125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8125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81259"/>
                                        </p:tgtEl>
                                        <p:attrNameLst>
                                          <p:attrName>ppt_y</p:attrName>
                                        </p:attrNameLst>
                                      </p:cBhvr>
                                      <p:tavLst>
                                        <p:tav tm="0" fmla="#ppt_y-sin(pi*$)/81">
                                          <p:val>
                                            <p:fltVal val="0"/>
                                          </p:val>
                                        </p:tav>
                                        <p:tav tm="100000">
                                          <p:val>
                                            <p:fltVal val="1"/>
                                          </p:val>
                                        </p:tav>
                                      </p:tavLst>
                                    </p:anim>
                                    <p:animScale>
                                      <p:cBhvr>
                                        <p:cTn id="157" dur="26">
                                          <p:stCondLst>
                                            <p:cond delay="650"/>
                                          </p:stCondLst>
                                        </p:cTn>
                                        <p:tgtEl>
                                          <p:spTgt spid="181259"/>
                                        </p:tgtEl>
                                      </p:cBhvr>
                                      <p:to x="100000" y="60000"/>
                                    </p:animScale>
                                    <p:animScale>
                                      <p:cBhvr>
                                        <p:cTn id="158" dur="166" decel="50000">
                                          <p:stCondLst>
                                            <p:cond delay="676"/>
                                          </p:stCondLst>
                                        </p:cTn>
                                        <p:tgtEl>
                                          <p:spTgt spid="181259"/>
                                        </p:tgtEl>
                                      </p:cBhvr>
                                      <p:to x="100000" y="100000"/>
                                    </p:animScale>
                                    <p:animScale>
                                      <p:cBhvr>
                                        <p:cTn id="159" dur="26">
                                          <p:stCondLst>
                                            <p:cond delay="1312"/>
                                          </p:stCondLst>
                                        </p:cTn>
                                        <p:tgtEl>
                                          <p:spTgt spid="181259"/>
                                        </p:tgtEl>
                                      </p:cBhvr>
                                      <p:to x="100000" y="80000"/>
                                    </p:animScale>
                                    <p:animScale>
                                      <p:cBhvr>
                                        <p:cTn id="160" dur="166" decel="50000">
                                          <p:stCondLst>
                                            <p:cond delay="1338"/>
                                          </p:stCondLst>
                                        </p:cTn>
                                        <p:tgtEl>
                                          <p:spTgt spid="181259"/>
                                        </p:tgtEl>
                                      </p:cBhvr>
                                      <p:to x="100000" y="100000"/>
                                    </p:animScale>
                                    <p:animScale>
                                      <p:cBhvr>
                                        <p:cTn id="161" dur="26">
                                          <p:stCondLst>
                                            <p:cond delay="1642"/>
                                          </p:stCondLst>
                                        </p:cTn>
                                        <p:tgtEl>
                                          <p:spTgt spid="181259"/>
                                        </p:tgtEl>
                                      </p:cBhvr>
                                      <p:to x="100000" y="90000"/>
                                    </p:animScale>
                                    <p:animScale>
                                      <p:cBhvr>
                                        <p:cTn id="162" dur="166" decel="50000">
                                          <p:stCondLst>
                                            <p:cond delay="1668"/>
                                          </p:stCondLst>
                                        </p:cTn>
                                        <p:tgtEl>
                                          <p:spTgt spid="181259"/>
                                        </p:tgtEl>
                                      </p:cBhvr>
                                      <p:to x="100000" y="100000"/>
                                    </p:animScale>
                                    <p:animScale>
                                      <p:cBhvr>
                                        <p:cTn id="163" dur="26">
                                          <p:stCondLst>
                                            <p:cond delay="1808"/>
                                          </p:stCondLst>
                                        </p:cTn>
                                        <p:tgtEl>
                                          <p:spTgt spid="181259"/>
                                        </p:tgtEl>
                                      </p:cBhvr>
                                      <p:to x="100000" y="95000"/>
                                    </p:animScale>
                                    <p:animScale>
                                      <p:cBhvr>
                                        <p:cTn id="164" dur="166" decel="50000">
                                          <p:stCondLst>
                                            <p:cond delay="1834"/>
                                          </p:stCondLst>
                                        </p:cTn>
                                        <p:tgtEl>
                                          <p:spTgt spid="181259"/>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1266"/>
                                        </p:tgtEl>
                                        <p:attrNameLst>
                                          <p:attrName>style.visibility</p:attrName>
                                        </p:attrNameLst>
                                      </p:cBhvr>
                                      <p:to>
                                        <p:strVal val="visible"/>
                                      </p:to>
                                    </p:set>
                                    <p:animEffect transition="in" filter="wipe(down)">
                                      <p:cBhvr>
                                        <p:cTn id="169" dur="580">
                                          <p:stCondLst>
                                            <p:cond delay="0"/>
                                          </p:stCondLst>
                                        </p:cTn>
                                        <p:tgtEl>
                                          <p:spTgt spid="181266"/>
                                        </p:tgtEl>
                                      </p:cBhvr>
                                    </p:animEffect>
                                    <p:anim calcmode="lin" valueType="num">
                                      <p:cBhvr>
                                        <p:cTn id="170" dur="1822" tmFilter="0,0; 0.14,0.36; 0.43,0.73; 0.71,0.91; 1.0,1.0">
                                          <p:stCondLst>
                                            <p:cond delay="0"/>
                                          </p:stCondLst>
                                        </p:cTn>
                                        <p:tgtEl>
                                          <p:spTgt spid="181266"/>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1266"/>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1266"/>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1266"/>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1266"/>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1266"/>
                                        </p:tgtEl>
                                      </p:cBhvr>
                                      <p:to x="100000" y="60000"/>
                                    </p:animScale>
                                    <p:animScale>
                                      <p:cBhvr>
                                        <p:cTn id="176" dur="166" decel="50000">
                                          <p:stCondLst>
                                            <p:cond delay="676"/>
                                          </p:stCondLst>
                                        </p:cTn>
                                        <p:tgtEl>
                                          <p:spTgt spid="181266"/>
                                        </p:tgtEl>
                                      </p:cBhvr>
                                      <p:to x="100000" y="100000"/>
                                    </p:animScale>
                                    <p:animScale>
                                      <p:cBhvr>
                                        <p:cTn id="177" dur="26">
                                          <p:stCondLst>
                                            <p:cond delay="1312"/>
                                          </p:stCondLst>
                                        </p:cTn>
                                        <p:tgtEl>
                                          <p:spTgt spid="181266"/>
                                        </p:tgtEl>
                                      </p:cBhvr>
                                      <p:to x="100000" y="80000"/>
                                    </p:animScale>
                                    <p:animScale>
                                      <p:cBhvr>
                                        <p:cTn id="178" dur="166" decel="50000">
                                          <p:stCondLst>
                                            <p:cond delay="1338"/>
                                          </p:stCondLst>
                                        </p:cTn>
                                        <p:tgtEl>
                                          <p:spTgt spid="181266"/>
                                        </p:tgtEl>
                                      </p:cBhvr>
                                      <p:to x="100000" y="100000"/>
                                    </p:animScale>
                                    <p:animScale>
                                      <p:cBhvr>
                                        <p:cTn id="179" dur="26">
                                          <p:stCondLst>
                                            <p:cond delay="1642"/>
                                          </p:stCondLst>
                                        </p:cTn>
                                        <p:tgtEl>
                                          <p:spTgt spid="181266"/>
                                        </p:tgtEl>
                                      </p:cBhvr>
                                      <p:to x="100000" y="90000"/>
                                    </p:animScale>
                                    <p:animScale>
                                      <p:cBhvr>
                                        <p:cTn id="180" dur="166" decel="50000">
                                          <p:stCondLst>
                                            <p:cond delay="1668"/>
                                          </p:stCondLst>
                                        </p:cTn>
                                        <p:tgtEl>
                                          <p:spTgt spid="181266"/>
                                        </p:tgtEl>
                                      </p:cBhvr>
                                      <p:to x="100000" y="100000"/>
                                    </p:animScale>
                                    <p:animScale>
                                      <p:cBhvr>
                                        <p:cTn id="181" dur="26">
                                          <p:stCondLst>
                                            <p:cond delay="1808"/>
                                          </p:stCondLst>
                                        </p:cTn>
                                        <p:tgtEl>
                                          <p:spTgt spid="181266"/>
                                        </p:tgtEl>
                                      </p:cBhvr>
                                      <p:to x="100000" y="95000"/>
                                    </p:animScale>
                                    <p:animScale>
                                      <p:cBhvr>
                                        <p:cTn id="182" dur="166" decel="50000">
                                          <p:stCondLst>
                                            <p:cond delay="1834"/>
                                          </p:stCondLst>
                                        </p:cTn>
                                        <p:tgtEl>
                                          <p:spTgt spid="181266"/>
                                        </p:tgtEl>
                                      </p:cBhvr>
                                      <p:to x="100000" y="100000"/>
                                    </p:animScale>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81263"/>
                                        </p:tgtEl>
                                        <p:attrNameLst>
                                          <p:attrName>style.visibility</p:attrName>
                                        </p:attrNameLst>
                                      </p:cBhvr>
                                      <p:to>
                                        <p:strVal val="visible"/>
                                      </p:to>
                                    </p:set>
                                    <p:animEffect transition="in" filter="wipe(down)">
                                      <p:cBhvr>
                                        <p:cTn id="187" dur="580">
                                          <p:stCondLst>
                                            <p:cond delay="0"/>
                                          </p:stCondLst>
                                        </p:cTn>
                                        <p:tgtEl>
                                          <p:spTgt spid="181263"/>
                                        </p:tgtEl>
                                      </p:cBhvr>
                                    </p:animEffect>
                                    <p:anim calcmode="lin" valueType="num">
                                      <p:cBhvr>
                                        <p:cTn id="188" dur="1822" tmFilter="0,0; 0.14,0.36; 0.43,0.73; 0.71,0.91; 1.0,1.0">
                                          <p:stCondLst>
                                            <p:cond delay="0"/>
                                          </p:stCondLst>
                                        </p:cTn>
                                        <p:tgtEl>
                                          <p:spTgt spid="18126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8126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8126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8126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81263"/>
                                        </p:tgtEl>
                                        <p:attrNameLst>
                                          <p:attrName>ppt_y</p:attrName>
                                        </p:attrNameLst>
                                      </p:cBhvr>
                                      <p:tavLst>
                                        <p:tav tm="0" fmla="#ppt_y-sin(pi*$)/81">
                                          <p:val>
                                            <p:fltVal val="0"/>
                                          </p:val>
                                        </p:tav>
                                        <p:tav tm="100000">
                                          <p:val>
                                            <p:fltVal val="1"/>
                                          </p:val>
                                        </p:tav>
                                      </p:tavLst>
                                    </p:anim>
                                    <p:animScale>
                                      <p:cBhvr>
                                        <p:cTn id="193" dur="26">
                                          <p:stCondLst>
                                            <p:cond delay="650"/>
                                          </p:stCondLst>
                                        </p:cTn>
                                        <p:tgtEl>
                                          <p:spTgt spid="181263"/>
                                        </p:tgtEl>
                                      </p:cBhvr>
                                      <p:to x="100000" y="60000"/>
                                    </p:animScale>
                                    <p:animScale>
                                      <p:cBhvr>
                                        <p:cTn id="194" dur="166" decel="50000">
                                          <p:stCondLst>
                                            <p:cond delay="676"/>
                                          </p:stCondLst>
                                        </p:cTn>
                                        <p:tgtEl>
                                          <p:spTgt spid="181263"/>
                                        </p:tgtEl>
                                      </p:cBhvr>
                                      <p:to x="100000" y="100000"/>
                                    </p:animScale>
                                    <p:animScale>
                                      <p:cBhvr>
                                        <p:cTn id="195" dur="26">
                                          <p:stCondLst>
                                            <p:cond delay="1312"/>
                                          </p:stCondLst>
                                        </p:cTn>
                                        <p:tgtEl>
                                          <p:spTgt spid="181263"/>
                                        </p:tgtEl>
                                      </p:cBhvr>
                                      <p:to x="100000" y="80000"/>
                                    </p:animScale>
                                    <p:animScale>
                                      <p:cBhvr>
                                        <p:cTn id="196" dur="166" decel="50000">
                                          <p:stCondLst>
                                            <p:cond delay="1338"/>
                                          </p:stCondLst>
                                        </p:cTn>
                                        <p:tgtEl>
                                          <p:spTgt spid="181263"/>
                                        </p:tgtEl>
                                      </p:cBhvr>
                                      <p:to x="100000" y="100000"/>
                                    </p:animScale>
                                    <p:animScale>
                                      <p:cBhvr>
                                        <p:cTn id="197" dur="26">
                                          <p:stCondLst>
                                            <p:cond delay="1642"/>
                                          </p:stCondLst>
                                        </p:cTn>
                                        <p:tgtEl>
                                          <p:spTgt spid="181263"/>
                                        </p:tgtEl>
                                      </p:cBhvr>
                                      <p:to x="100000" y="90000"/>
                                    </p:animScale>
                                    <p:animScale>
                                      <p:cBhvr>
                                        <p:cTn id="198" dur="166" decel="50000">
                                          <p:stCondLst>
                                            <p:cond delay="1668"/>
                                          </p:stCondLst>
                                        </p:cTn>
                                        <p:tgtEl>
                                          <p:spTgt spid="181263"/>
                                        </p:tgtEl>
                                      </p:cBhvr>
                                      <p:to x="100000" y="100000"/>
                                    </p:animScale>
                                    <p:animScale>
                                      <p:cBhvr>
                                        <p:cTn id="199" dur="26">
                                          <p:stCondLst>
                                            <p:cond delay="1808"/>
                                          </p:stCondLst>
                                        </p:cTn>
                                        <p:tgtEl>
                                          <p:spTgt spid="181263"/>
                                        </p:tgtEl>
                                      </p:cBhvr>
                                      <p:to x="100000" y="95000"/>
                                    </p:animScale>
                                    <p:animScale>
                                      <p:cBhvr>
                                        <p:cTn id="200" dur="166" decel="50000">
                                          <p:stCondLst>
                                            <p:cond delay="1834"/>
                                          </p:stCondLst>
                                        </p:cTn>
                                        <p:tgtEl>
                                          <p:spTgt spid="181263"/>
                                        </p:tgtEl>
                                      </p:cBhvr>
                                      <p:to x="100000" y="100000"/>
                                    </p:animScale>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81262"/>
                                        </p:tgtEl>
                                        <p:attrNameLst>
                                          <p:attrName>style.visibility</p:attrName>
                                        </p:attrNameLst>
                                      </p:cBhvr>
                                      <p:to>
                                        <p:strVal val="visible"/>
                                      </p:to>
                                    </p:set>
                                    <p:animEffect transition="in" filter="wipe(down)">
                                      <p:cBhvr>
                                        <p:cTn id="205" dur="580">
                                          <p:stCondLst>
                                            <p:cond delay="0"/>
                                          </p:stCondLst>
                                        </p:cTn>
                                        <p:tgtEl>
                                          <p:spTgt spid="181262"/>
                                        </p:tgtEl>
                                      </p:cBhvr>
                                    </p:animEffect>
                                    <p:anim calcmode="lin" valueType="num">
                                      <p:cBhvr>
                                        <p:cTn id="206" dur="1822" tmFilter="0,0; 0.14,0.36; 0.43,0.73; 0.71,0.91; 1.0,1.0">
                                          <p:stCondLst>
                                            <p:cond delay="0"/>
                                          </p:stCondLst>
                                        </p:cTn>
                                        <p:tgtEl>
                                          <p:spTgt spid="18126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8126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8126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8126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81262"/>
                                        </p:tgtEl>
                                        <p:attrNameLst>
                                          <p:attrName>ppt_y</p:attrName>
                                        </p:attrNameLst>
                                      </p:cBhvr>
                                      <p:tavLst>
                                        <p:tav tm="0" fmla="#ppt_y-sin(pi*$)/81">
                                          <p:val>
                                            <p:fltVal val="0"/>
                                          </p:val>
                                        </p:tav>
                                        <p:tav tm="100000">
                                          <p:val>
                                            <p:fltVal val="1"/>
                                          </p:val>
                                        </p:tav>
                                      </p:tavLst>
                                    </p:anim>
                                    <p:animScale>
                                      <p:cBhvr>
                                        <p:cTn id="211" dur="26">
                                          <p:stCondLst>
                                            <p:cond delay="650"/>
                                          </p:stCondLst>
                                        </p:cTn>
                                        <p:tgtEl>
                                          <p:spTgt spid="181262"/>
                                        </p:tgtEl>
                                      </p:cBhvr>
                                      <p:to x="100000" y="60000"/>
                                    </p:animScale>
                                    <p:animScale>
                                      <p:cBhvr>
                                        <p:cTn id="212" dur="166" decel="50000">
                                          <p:stCondLst>
                                            <p:cond delay="676"/>
                                          </p:stCondLst>
                                        </p:cTn>
                                        <p:tgtEl>
                                          <p:spTgt spid="181262"/>
                                        </p:tgtEl>
                                      </p:cBhvr>
                                      <p:to x="100000" y="100000"/>
                                    </p:animScale>
                                    <p:animScale>
                                      <p:cBhvr>
                                        <p:cTn id="213" dur="26">
                                          <p:stCondLst>
                                            <p:cond delay="1312"/>
                                          </p:stCondLst>
                                        </p:cTn>
                                        <p:tgtEl>
                                          <p:spTgt spid="181262"/>
                                        </p:tgtEl>
                                      </p:cBhvr>
                                      <p:to x="100000" y="80000"/>
                                    </p:animScale>
                                    <p:animScale>
                                      <p:cBhvr>
                                        <p:cTn id="214" dur="166" decel="50000">
                                          <p:stCondLst>
                                            <p:cond delay="1338"/>
                                          </p:stCondLst>
                                        </p:cTn>
                                        <p:tgtEl>
                                          <p:spTgt spid="181262"/>
                                        </p:tgtEl>
                                      </p:cBhvr>
                                      <p:to x="100000" y="100000"/>
                                    </p:animScale>
                                    <p:animScale>
                                      <p:cBhvr>
                                        <p:cTn id="215" dur="26">
                                          <p:stCondLst>
                                            <p:cond delay="1642"/>
                                          </p:stCondLst>
                                        </p:cTn>
                                        <p:tgtEl>
                                          <p:spTgt spid="181262"/>
                                        </p:tgtEl>
                                      </p:cBhvr>
                                      <p:to x="100000" y="90000"/>
                                    </p:animScale>
                                    <p:animScale>
                                      <p:cBhvr>
                                        <p:cTn id="216" dur="166" decel="50000">
                                          <p:stCondLst>
                                            <p:cond delay="1668"/>
                                          </p:stCondLst>
                                        </p:cTn>
                                        <p:tgtEl>
                                          <p:spTgt spid="181262"/>
                                        </p:tgtEl>
                                      </p:cBhvr>
                                      <p:to x="100000" y="100000"/>
                                    </p:animScale>
                                    <p:animScale>
                                      <p:cBhvr>
                                        <p:cTn id="217" dur="26">
                                          <p:stCondLst>
                                            <p:cond delay="1808"/>
                                          </p:stCondLst>
                                        </p:cTn>
                                        <p:tgtEl>
                                          <p:spTgt spid="181262"/>
                                        </p:tgtEl>
                                      </p:cBhvr>
                                      <p:to x="100000" y="95000"/>
                                    </p:animScale>
                                    <p:animScale>
                                      <p:cBhvr>
                                        <p:cTn id="218" dur="166" decel="50000">
                                          <p:stCondLst>
                                            <p:cond delay="1834"/>
                                          </p:stCondLst>
                                        </p:cTn>
                                        <p:tgtEl>
                                          <p:spTgt spid="181262"/>
                                        </p:tgtEl>
                                      </p:cBhvr>
                                      <p:to x="100000" y="100000"/>
                                    </p:animScale>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181258"/>
                                        </p:tgtEl>
                                        <p:attrNameLst>
                                          <p:attrName>style.visibility</p:attrName>
                                        </p:attrNameLst>
                                      </p:cBhvr>
                                      <p:to>
                                        <p:strVal val="visible"/>
                                      </p:to>
                                    </p:set>
                                    <p:animEffect transition="in" filter="wipe(down)">
                                      <p:cBhvr>
                                        <p:cTn id="223" dur="580">
                                          <p:stCondLst>
                                            <p:cond delay="0"/>
                                          </p:stCondLst>
                                        </p:cTn>
                                        <p:tgtEl>
                                          <p:spTgt spid="181258"/>
                                        </p:tgtEl>
                                      </p:cBhvr>
                                    </p:animEffect>
                                    <p:anim calcmode="lin" valueType="num">
                                      <p:cBhvr>
                                        <p:cTn id="224" dur="1822" tmFilter="0,0; 0.14,0.36; 0.43,0.73; 0.71,0.91; 1.0,1.0">
                                          <p:stCondLst>
                                            <p:cond delay="0"/>
                                          </p:stCondLst>
                                        </p:cTn>
                                        <p:tgtEl>
                                          <p:spTgt spid="181258"/>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181258"/>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181258"/>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181258"/>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181258"/>
                                        </p:tgtEl>
                                        <p:attrNameLst>
                                          <p:attrName>ppt_y</p:attrName>
                                        </p:attrNameLst>
                                      </p:cBhvr>
                                      <p:tavLst>
                                        <p:tav tm="0" fmla="#ppt_y-sin(pi*$)/81">
                                          <p:val>
                                            <p:fltVal val="0"/>
                                          </p:val>
                                        </p:tav>
                                        <p:tav tm="100000">
                                          <p:val>
                                            <p:fltVal val="1"/>
                                          </p:val>
                                        </p:tav>
                                      </p:tavLst>
                                    </p:anim>
                                    <p:animScale>
                                      <p:cBhvr>
                                        <p:cTn id="229" dur="26">
                                          <p:stCondLst>
                                            <p:cond delay="650"/>
                                          </p:stCondLst>
                                        </p:cTn>
                                        <p:tgtEl>
                                          <p:spTgt spid="181258"/>
                                        </p:tgtEl>
                                      </p:cBhvr>
                                      <p:to x="100000" y="60000"/>
                                    </p:animScale>
                                    <p:animScale>
                                      <p:cBhvr>
                                        <p:cTn id="230" dur="166" decel="50000">
                                          <p:stCondLst>
                                            <p:cond delay="676"/>
                                          </p:stCondLst>
                                        </p:cTn>
                                        <p:tgtEl>
                                          <p:spTgt spid="181258"/>
                                        </p:tgtEl>
                                      </p:cBhvr>
                                      <p:to x="100000" y="100000"/>
                                    </p:animScale>
                                    <p:animScale>
                                      <p:cBhvr>
                                        <p:cTn id="231" dur="26">
                                          <p:stCondLst>
                                            <p:cond delay="1312"/>
                                          </p:stCondLst>
                                        </p:cTn>
                                        <p:tgtEl>
                                          <p:spTgt spid="181258"/>
                                        </p:tgtEl>
                                      </p:cBhvr>
                                      <p:to x="100000" y="80000"/>
                                    </p:animScale>
                                    <p:animScale>
                                      <p:cBhvr>
                                        <p:cTn id="232" dur="166" decel="50000">
                                          <p:stCondLst>
                                            <p:cond delay="1338"/>
                                          </p:stCondLst>
                                        </p:cTn>
                                        <p:tgtEl>
                                          <p:spTgt spid="181258"/>
                                        </p:tgtEl>
                                      </p:cBhvr>
                                      <p:to x="100000" y="100000"/>
                                    </p:animScale>
                                    <p:animScale>
                                      <p:cBhvr>
                                        <p:cTn id="233" dur="26">
                                          <p:stCondLst>
                                            <p:cond delay="1642"/>
                                          </p:stCondLst>
                                        </p:cTn>
                                        <p:tgtEl>
                                          <p:spTgt spid="181258"/>
                                        </p:tgtEl>
                                      </p:cBhvr>
                                      <p:to x="100000" y="90000"/>
                                    </p:animScale>
                                    <p:animScale>
                                      <p:cBhvr>
                                        <p:cTn id="234" dur="166" decel="50000">
                                          <p:stCondLst>
                                            <p:cond delay="1668"/>
                                          </p:stCondLst>
                                        </p:cTn>
                                        <p:tgtEl>
                                          <p:spTgt spid="181258"/>
                                        </p:tgtEl>
                                      </p:cBhvr>
                                      <p:to x="100000" y="100000"/>
                                    </p:animScale>
                                    <p:animScale>
                                      <p:cBhvr>
                                        <p:cTn id="235" dur="26">
                                          <p:stCondLst>
                                            <p:cond delay="1808"/>
                                          </p:stCondLst>
                                        </p:cTn>
                                        <p:tgtEl>
                                          <p:spTgt spid="181258"/>
                                        </p:tgtEl>
                                      </p:cBhvr>
                                      <p:to x="100000" y="95000"/>
                                    </p:animScale>
                                    <p:animScale>
                                      <p:cBhvr>
                                        <p:cTn id="236" dur="166" decel="50000">
                                          <p:stCondLst>
                                            <p:cond delay="1834"/>
                                          </p:stCondLst>
                                        </p:cTn>
                                        <p:tgtEl>
                                          <p:spTgt spid="1812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6" grpId="0" animBg="1"/>
      <p:bldP spid="181257" grpId="0" animBg="1"/>
      <p:bldP spid="181258" grpId="0" animBg="1"/>
      <p:bldP spid="181259" grpId="0"/>
      <p:bldP spid="181261" grpId="0" animBg="1"/>
      <p:bldP spid="181262" grpId="0" animBg="1"/>
      <p:bldP spid="181263" grpId="0" animBg="1"/>
      <p:bldP spid="181264" grpId="0" animBg="1"/>
      <p:bldP spid="181265" grpId="0" animBg="1"/>
      <p:bldP spid="1812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84213" y="685800"/>
            <a:ext cx="7702550" cy="990600"/>
          </a:xfrm>
        </p:spPr>
        <p:txBody>
          <a:bodyPr/>
          <a:lstStyle/>
          <a:p>
            <a:pPr algn="ctr"/>
            <a:r>
              <a:rPr kumimoji="0" lang="en-US" sz="3200" b="1" dirty="0" err="1">
                <a:solidFill>
                  <a:srgbClr val="FFFFFF"/>
                </a:solidFill>
                <a:latin typeface="Pyidaungsu" panose="020B0502040204020203" pitchFamily="34" charset="0"/>
                <a:ea typeface="ＭＳ Ｐゴシック" charset="0"/>
                <a:cs typeface="Pyidaungsu" panose="020B0502040204020203" pitchFamily="34" charset="0"/>
              </a:rPr>
              <a:t>အဓိကအကြောင်းအရာကို</a:t>
            </a:r>
            <a:r>
              <a:rPr kumimoji="0" lang="en-US" sz="3200" b="1" dirty="0">
                <a:solidFill>
                  <a:srgbClr val="FFFFFF"/>
                </a:solidFill>
                <a:latin typeface="Pyidaungsu" panose="020B0502040204020203" pitchFamily="34" charset="0"/>
                <a:ea typeface="ＭＳ Ｐゴシック" charset="0"/>
                <a:cs typeface="Pyidaungsu" panose="020B0502040204020203" pitchFamily="34" charset="0"/>
              </a:rPr>
              <a:t> </a:t>
            </a:r>
            <a:r>
              <a:rPr kumimoji="0" lang="en-US" sz="3200" b="1" dirty="0" err="1">
                <a:solidFill>
                  <a:srgbClr val="FFFFFF"/>
                </a:solidFill>
                <a:latin typeface="Pyidaungsu" panose="020B0502040204020203" pitchFamily="34" charset="0"/>
                <a:ea typeface="ＭＳ Ｐゴシック" charset="0"/>
                <a:cs typeface="Pyidaungsu" panose="020B0502040204020203" pitchFamily="34" charset="0"/>
              </a:rPr>
              <a:t>ပုံဖော်ခြင်း</a:t>
            </a:r>
            <a:r>
              <a:rPr kumimoji="0" lang="en-US" sz="3200" b="1" dirty="0">
                <a:solidFill>
                  <a:srgbClr val="FFFFFF"/>
                </a:solidFill>
                <a:latin typeface="Pyidaungsu" panose="020B0502040204020203" pitchFamily="34" charset="0"/>
                <a:ea typeface="ＭＳ Ｐゴシック" charset="0"/>
                <a:cs typeface="Pyidaungsu" panose="020B0502040204020203" pitchFamily="34" charset="0"/>
              </a:rPr>
              <a:t>(CPS</a:t>
            </a:r>
            <a:r>
              <a:rPr kumimoji="0" lang="en-US" sz="3200" b="1" dirty="0">
                <a:solidFill>
                  <a:srgbClr val="FFFFFF"/>
                </a:solidFill>
                <a:latin typeface="Arial" charset="0"/>
                <a:ea typeface="ＭＳ Ｐゴシック" charset="0"/>
                <a:cs typeface="ＭＳ Ｐゴシック" charset="0"/>
              </a:rPr>
              <a:t>)</a:t>
            </a:r>
            <a:endParaRPr kumimoji="0" lang="en-US" sz="3200" dirty="0">
              <a:solidFill>
                <a:srgbClr val="FFFFFF"/>
              </a:solidFill>
              <a:latin typeface="Arial" charset="0"/>
              <a:ea typeface="ＭＳ Ｐゴシック" charset="0"/>
              <a:cs typeface="ＭＳ Ｐゴシック" charset="0"/>
            </a:endParaRPr>
          </a:p>
        </p:txBody>
      </p:sp>
      <p:sp>
        <p:nvSpPr>
          <p:cNvPr id="189443" name="Rectangle 3"/>
          <p:cNvSpPr>
            <a:spLocks noGrp="1" noChangeArrowheads="1"/>
          </p:cNvSpPr>
          <p:nvPr>
            <p:ph type="body" idx="1"/>
          </p:nvPr>
        </p:nvSpPr>
        <p:spPr>
          <a:xfrm>
            <a:off x="1143000" y="1870047"/>
            <a:ext cx="2590800" cy="1473756"/>
          </a:xfrm>
          <a:solidFill>
            <a:schemeClr val="accent2"/>
          </a:solidFill>
          <a:ln w="57150">
            <a:solidFill>
              <a:srgbClr val="FFFFFF"/>
            </a:solidFill>
            <a:miter lim="800000"/>
            <a:headEnd/>
            <a:tailEnd/>
          </a:ln>
        </p:spPr>
        <p:txBody>
          <a:bodyPr anchor="ctr"/>
          <a:lstStyle/>
          <a:p>
            <a:pPr algn="ctr">
              <a:buFont typeface="Wingdings" charset="0"/>
              <a:buNone/>
            </a:pPr>
            <a:r>
              <a:rPr kumimoji="0" lang="en-US" sz="2800" b="1" dirty="0" err="1">
                <a:latin typeface="Pyidaungsu" panose="020B0502040204020203" pitchFamily="34" charset="0"/>
                <a:ea typeface="ＭＳ Ｐゴシック" charset="0"/>
                <a:cs typeface="Pyidaungsu" panose="020B0502040204020203" pitchFamily="34" charset="0"/>
              </a:rPr>
              <a:t>ဘာသာရပ</a:t>
            </a:r>
            <a:r>
              <a:rPr kumimoji="0" lang="en-US" sz="2800" b="1" dirty="0">
                <a:latin typeface="Pyidaungsu" panose="020B0502040204020203" pitchFamily="34" charset="0"/>
                <a:ea typeface="ＭＳ Ｐゴシック" charset="0"/>
                <a:cs typeface="Pyidaungsu" panose="020B0502040204020203" pitchFamily="34" charset="0"/>
              </a:rPr>
              <a:t>်</a:t>
            </a:r>
          </a:p>
          <a:p>
            <a:pPr algn="ctr">
              <a:buFont typeface="Wingdings" charset="0"/>
              <a:buNone/>
            </a:pPr>
            <a:r>
              <a:rPr kumimoji="0" lang="en-US" sz="2400" b="1" dirty="0">
                <a:latin typeface="Pyidaungsu" panose="020B0502040204020203" pitchFamily="34" charset="0"/>
                <a:ea typeface="ＭＳ Ｐゴシック" charset="0"/>
                <a:cs typeface="Pyidaungsu" panose="020B0502040204020203" pitchFamily="34" charset="0"/>
              </a:rPr>
              <a:t>(</a:t>
            </a:r>
            <a:r>
              <a:rPr kumimoji="0" lang="en-US" sz="2400" b="1" dirty="0" err="1">
                <a:latin typeface="Pyidaungsu" panose="020B0502040204020203" pitchFamily="34" charset="0"/>
                <a:ea typeface="ＭＳ Ｐゴシック" charset="0"/>
                <a:cs typeface="Pyidaungsu" panose="020B0502040204020203" pitchFamily="34" charset="0"/>
              </a:rPr>
              <a:t>အဓိကဆိုလိုရင်း</a:t>
            </a:r>
            <a:r>
              <a:rPr kumimoji="0" lang="en-US" sz="2400" b="1" dirty="0">
                <a:latin typeface="Pyidaungsu" panose="020B0502040204020203" pitchFamily="34" charset="0"/>
                <a:ea typeface="ＭＳ Ｐゴシック" charset="0"/>
                <a:cs typeface="Pyidaungsu" panose="020B0502040204020203" pitchFamily="34" charset="0"/>
              </a:rPr>
              <a:t>)</a:t>
            </a:r>
          </a:p>
        </p:txBody>
      </p:sp>
      <p:sp>
        <p:nvSpPr>
          <p:cNvPr id="189444" name="Rectangle 4"/>
          <p:cNvSpPr>
            <a:spLocks noChangeArrowheads="1"/>
          </p:cNvSpPr>
          <p:nvPr/>
        </p:nvSpPr>
        <p:spPr bwMode="auto">
          <a:xfrm>
            <a:off x="4893964" y="1870047"/>
            <a:ext cx="2819400" cy="1473756"/>
          </a:xfrm>
          <a:prstGeom prst="rect">
            <a:avLst/>
          </a:prstGeom>
          <a:solidFill>
            <a:schemeClr val="accent2"/>
          </a:solidFill>
          <a:ln w="57150">
            <a:solidFill>
              <a:srgbClr val="FFFFFF"/>
            </a:solidFill>
            <a:miter lim="800000"/>
            <a:headEnd/>
            <a:tailEnd/>
          </a:ln>
        </p:spPr>
        <p:txBody>
          <a:bodyPr lIns="92075" tIns="46038" rIns="92075" bIns="46038" anchor="ctr"/>
          <a:lstStyle/>
          <a:p>
            <a:pPr marL="342900" indent="-342900" algn="ctr" defTabSz="914400" eaLnBrk="0" fontAlgn="base" hangingPunct="0">
              <a:lnSpc>
                <a:spcPct val="90000"/>
              </a:lnSpc>
              <a:spcBef>
                <a:spcPct val="20000"/>
              </a:spcBef>
              <a:spcAft>
                <a:spcPct val="0"/>
              </a:spcAft>
              <a:buClr>
                <a:srgbClr val="FF9900"/>
              </a:buClr>
              <a:buSzPct val="65000"/>
              <a:buFont typeface="Wingdings" charset="0"/>
              <a:buNone/>
            </a:pPr>
            <a:r>
              <a:rPr lang="en-US" sz="2800" b="1" dirty="0" err="1">
                <a:solidFill>
                  <a:srgbClr val="FFFFFF"/>
                </a:solidFill>
                <a:latin typeface="Pyidaungsu" panose="020B0502040204020203" pitchFamily="34" charset="0"/>
                <a:ea typeface="ＭＳ Ｐゴシック" charset="0"/>
                <a:cs typeface="Pyidaungsu" panose="020B0502040204020203" pitchFamily="34" charset="0"/>
              </a:rPr>
              <a:t>ဖြည</a:t>
            </a:r>
            <a:r>
              <a:rPr lang="en-US" sz="2800" b="1" dirty="0">
                <a:solidFill>
                  <a:srgbClr val="FFFFFF"/>
                </a:solidFill>
                <a:latin typeface="Pyidaungsu" panose="020B0502040204020203" pitchFamily="34" charset="0"/>
                <a:ea typeface="ＭＳ Ｐゴシック" charset="0"/>
                <a:cs typeface="Pyidaungsu" panose="020B0502040204020203" pitchFamily="34" charset="0"/>
              </a:rPr>
              <a:t>့်</a:t>
            </a:r>
            <a:r>
              <a:rPr lang="en-US" sz="2800" b="1" dirty="0" err="1">
                <a:solidFill>
                  <a:srgbClr val="FFFFFF"/>
                </a:solidFill>
                <a:latin typeface="Pyidaungsu" panose="020B0502040204020203" pitchFamily="34" charset="0"/>
                <a:ea typeface="ＭＳ Ｐゴシック" charset="0"/>
                <a:cs typeface="Pyidaungsu" panose="020B0502040204020203" pitchFamily="34" charset="0"/>
              </a:rPr>
              <a:t>စွက်ချက</a:t>
            </a:r>
            <a:r>
              <a:rPr lang="en-US" sz="2800" b="1" dirty="0">
                <a:solidFill>
                  <a:srgbClr val="FFFFFF"/>
                </a:solidFill>
                <a:latin typeface="Pyidaungsu" panose="020B0502040204020203" pitchFamily="34" charset="0"/>
                <a:ea typeface="ＭＳ Ｐゴシック" charset="0"/>
                <a:cs typeface="Pyidaungsu" panose="020B0502040204020203" pitchFamily="34" charset="0"/>
              </a:rPr>
              <a:t>် (</a:t>
            </a:r>
            <a:r>
              <a:rPr lang="en-US" sz="2800" b="1" dirty="0" err="1">
                <a:solidFill>
                  <a:srgbClr val="FFFFFF"/>
                </a:solidFill>
                <a:latin typeface="Pyidaungsu" panose="020B0502040204020203" pitchFamily="34" charset="0"/>
                <a:ea typeface="ＭＳ Ｐゴシック" charset="0"/>
                <a:cs typeface="Pyidaungsu" panose="020B0502040204020203" pitchFamily="34" charset="0"/>
              </a:rPr>
              <a:t>ဆိုလိုရင်း</a:t>
            </a:r>
            <a:r>
              <a:rPr lang="en-US" sz="2800" b="1" dirty="0">
                <a:solidFill>
                  <a:srgbClr val="FFFFFF"/>
                </a:solidFill>
                <a:latin typeface="Pyidaungsu" panose="020B0502040204020203" pitchFamily="34" charset="0"/>
                <a:ea typeface="ＭＳ Ｐゴシック" charset="0"/>
                <a:cs typeface="Pyidaungsu" panose="020B0502040204020203" pitchFamily="34" charset="0"/>
              </a:rPr>
              <a:t>)</a:t>
            </a:r>
          </a:p>
        </p:txBody>
      </p:sp>
      <p:sp>
        <p:nvSpPr>
          <p:cNvPr id="189451" name="Rectangle 11"/>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89452" name="Text Box 12"/>
          <p:cNvSpPr txBox="1">
            <a:spLocks noChangeArrowheads="1"/>
          </p:cNvSpPr>
          <p:nvPr/>
        </p:nvSpPr>
        <p:spPr bwMode="auto">
          <a:xfrm>
            <a:off x="1371600" y="3570288"/>
            <a:ext cx="1250663" cy="52322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sz="2800"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မေးခွန်း</a:t>
            </a:r>
            <a:endParaRPr lang="en-US" sz="2800"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189453" name="Text Box 13"/>
          <p:cNvSpPr txBox="1">
            <a:spLocks noChangeArrowheads="1"/>
          </p:cNvSpPr>
          <p:nvPr/>
        </p:nvSpPr>
        <p:spPr bwMode="auto">
          <a:xfrm>
            <a:off x="5105400" y="3581400"/>
            <a:ext cx="1019831" cy="52322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sz="2800"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အဖြေ</a:t>
            </a:r>
            <a:endParaRPr lang="en-US" sz="2800"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189454" name="Text Box 14"/>
          <p:cNvSpPr txBox="1">
            <a:spLocks noChangeArrowheads="1"/>
          </p:cNvSpPr>
          <p:nvPr/>
        </p:nvSpPr>
        <p:spPr bwMode="auto">
          <a:xfrm>
            <a:off x="1219200" y="4191000"/>
            <a:ext cx="3886200"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sz="2000" b="1" dirty="0" err="1">
                <a:solidFill>
                  <a:srgbClr val="FFFFFF"/>
                </a:solidFill>
                <a:latin typeface="Pyidaungsu" panose="020B0502040204020203" pitchFamily="34" charset="0"/>
                <a:cs typeface="Pyidaungsu" panose="020B0502040204020203" pitchFamily="34" charset="0"/>
              </a:rPr>
              <a:t>လူတို့က</a:t>
            </a:r>
            <a:r>
              <a:rPr lang="en-US" sz="2000" b="1" dirty="0">
                <a:solidFill>
                  <a:srgbClr val="FFFFFF"/>
                </a:solidFill>
                <a:latin typeface="Pyidaungsu" panose="020B0502040204020203" pitchFamily="34" charset="0"/>
                <a:cs typeface="Pyidaungsu" panose="020B0502040204020203" pitchFamily="34" charset="0"/>
              </a:rPr>
              <a:t> </a:t>
            </a:r>
            <a:r>
              <a:rPr lang="en-US" sz="2000" b="1" dirty="0" err="1">
                <a:solidFill>
                  <a:srgbClr val="FFFFFF"/>
                </a:solidFill>
                <a:latin typeface="Pyidaungsu" panose="020B0502040204020203" pitchFamily="34" charset="0"/>
                <a:cs typeface="Pyidaungsu" panose="020B0502040204020203" pitchFamily="34" charset="0"/>
              </a:rPr>
              <a:t>ဘုရားကို</a:t>
            </a:r>
            <a:r>
              <a:rPr lang="en-US" sz="2000" b="1" dirty="0">
                <a:solidFill>
                  <a:srgbClr val="FFFFFF"/>
                </a:solidFill>
                <a:latin typeface="Pyidaungsu" panose="020B0502040204020203" pitchFamily="34" charset="0"/>
                <a:cs typeface="Pyidaungsu" panose="020B0502040204020203" pitchFamily="34" charset="0"/>
              </a:rPr>
              <a:t> </a:t>
            </a:r>
            <a:r>
              <a:rPr lang="en-US" sz="2000" b="1" dirty="0" err="1">
                <a:solidFill>
                  <a:srgbClr val="FFFFFF"/>
                </a:solidFill>
                <a:latin typeface="Pyidaungsu" panose="020B0502040204020203" pitchFamily="34" charset="0"/>
                <a:cs typeface="Pyidaungsu" panose="020B0502040204020203" pitchFamily="34" charset="0"/>
              </a:rPr>
              <a:t>ချီးမွမ်းသင</a:t>
            </a:r>
            <a:r>
              <a:rPr lang="en-US" sz="2000" b="1" dirty="0">
                <a:solidFill>
                  <a:srgbClr val="FFFFFF"/>
                </a:solidFill>
                <a:latin typeface="Pyidaungsu" panose="020B0502040204020203" pitchFamily="34" charset="0"/>
                <a:cs typeface="Pyidaungsu" panose="020B0502040204020203" pitchFamily="34" charset="0"/>
              </a:rPr>
              <a:t>့်</a:t>
            </a:r>
            <a:r>
              <a:rPr lang="en-US" sz="2000" b="1" dirty="0" err="1">
                <a:solidFill>
                  <a:srgbClr val="FFFFFF"/>
                </a:solidFill>
                <a:latin typeface="Pyidaungsu" panose="020B0502040204020203" pitchFamily="34" charset="0"/>
                <a:cs typeface="Pyidaungsu" panose="020B0502040204020203" pitchFamily="34" charset="0"/>
              </a:rPr>
              <a:t>သည</a:t>
            </a:r>
            <a:r>
              <a:rPr lang="en-US" sz="2000" b="1" dirty="0">
                <a:solidFill>
                  <a:srgbClr val="FFFFFF"/>
                </a:solidFill>
                <a:latin typeface="Pyidaungsu" panose="020B0502040204020203" pitchFamily="34" charset="0"/>
                <a:cs typeface="Pyidaungsu" panose="020B0502040204020203" pitchFamily="34" charset="0"/>
              </a:rPr>
              <a:t>့် </a:t>
            </a:r>
            <a:r>
              <a:rPr lang="en-US" sz="2000" b="1" dirty="0" err="1">
                <a:solidFill>
                  <a:srgbClr val="FFFFFF"/>
                </a:solidFill>
                <a:latin typeface="Pyidaungsu" panose="020B0502040204020203" pitchFamily="34" charset="0"/>
                <a:cs typeface="Pyidaungsu" panose="020B0502040204020203" pitchFamily="34" charset="0"/>
              </a:rPr>
              <a:t>အကြောင်းတရား</a:t>
            </a:r>
            <a:r>
              <a:rPr lang="en-US" sz="2000" b="1" dirty="0">
                <a:solidFill>
                  <a:srgbClr val="FFFFFF"/>
                </a:solidFill>
                <a:latin typeface="Pyidaungsu" panose="020B0502040204020203" pitchFamily="34" charset="0"/>
                <a:cs typeface="Pyidaungsu" panose="020B0502040204020203" pitchFamily="34" charset="0"/>
              </a:rPr>
              <a:t>…</a:t>
            </a:r>
            <a:endParaRPr lang="en-US" b="1" dirty="0">
              <a:solidFill>
                <a:srgbClr val="FFFFFF"/>
              </a:solidFill>
              <a:latin typeface="Pyidaungsu" panose="020B0502040204020203" pitchFamily="34" charset="0"/>
              <a:cs typeface="Pyidaungsu" panose="020B0502040204020203" pitchFamily="34" charset="0"/>
            </a:endParaRPr>
          </a:p>
        </p:txBody>
      </p:sp>
      <p:sp>
        <p:nvSpPr>
          <p:cNvPr id="189455" name="Text Box 15"/>
          <p:cNvSpPr txBox="1">
            <a:spLocks noChangeArrowheads="1"/>
          </p:cNvSpPr>
          <p:nvPr/>
        </p:nvSpPr>
        <p:spPr bwMode="auto">
          <a:xfrm>
            <a:off x="1219200" y="4996378"/>
            <a:ext cx="3352800"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sz="2000" b="1" dirty="0" err="1">
                <a:solidFill>
                  <a:srgbClr val="FFFFFF"/>
                </a:solidFill>
                <a:latin typeface="Pyidaungsu" panose="020B0502040204020203" pitchFamily="34" charset="0"/>
                <a:cs typeface="Pyidaungsu" panose="020B0502040204020203" pitchFamily="34" charset="0"/>
              </a:rPr>
              <a:t>လူတစ်ဦး</a:t>
            </a:r>
            <a:r>
              <a:rPr lang="en-US" sz="2000" b="1" dirty="0">
                <a:solidFill>
                  <a:srgbClr val="FFFFFF"/>
                </a:solidFill>
                <a:latin typeface="Pyidaungsu" panose="020B0502040204020203" pitchFamily="34" charset="0"/>
                <a:cs typeface="Pyidaungsu" panose="020B0502040204020203" pitchFamily="34" charset="0"/>
              </a:rPr>
              <a:t>၏ </a:t>
            </a:r>
            <a:r>
              <a:rPr lang="en-US" sz="2000" b="1" dirty="0" err="1">
                <a:solidFill>
                  <a:srgbClr val="FFFFFF"/>
                </a:solidFill>
                <a:latin typeface="Pyidaungsu" panose="020B0502040204020203" pitchFamily="34" charset="0"/>
                <a:cs typeface="Pyidaungsu" panose="020B0502040204020203" pitchFamily="34" charset="0"/>
              </a:rPr>
              <a:t>ကိုယ်ကျင</a:t>
            </a:r>
            <a:r>
              <a:rPr lang="en-US" sz="2000" b="1" dirty="0">
                <a:solidFill>
                  <a:srgbClr val="FFFFFF"/>
                </a:solidFill>
                <a:latin typeface="Pyidaungsu" panose="020B0502040204020203" pitchFamily="34" charset="0"/>
                <a:cs typeface="Pyidaungsu" panose="020B0502040204020203" pitchFamily="34" charset="0"/>
              </a:rPr>
              <a:t>့်</a:t>
            </a:r>
            <a:r>
              <a:rPr lang="en-US" sz="2000" b="1" dirty="0" err="1">
                <a:solidFill>
                  <a:srgbClr val="FFFFFF"/>
                </a:solidFill>
                <a:latin typeface="Pyidaungsu" panose="020B0502040204020203" pitchFamily="34" charset="0"/>
                <a:cs typeface="Pyidaungsu" panose="020B0502040204020203" pitchFamily="34" charset="0"/>
              </a:rPr>
              <a:t>တရားကို</a:t>
            </a:r>
            <a:r>
              <a:rPr lang="en-US" sz="2000" b="1" dirty="0">
                <a:solidFill>
                  <a:srgbClr val="FFFFFF"/>
                </a:solidFill>
                <a:latin typeface="Pyidaungsu" panose="020B0502040204020203" pitchFamily="34" charset="0"/>
                <a:cs typeface="Pyidaungsu" panose="020B0502040204020203" pitchFamily="34" charset="0"/>
              </a:rPr>
              <a:t> </a:t>
            </a:r>
            <a:r>
              <a:rPr lang="en-US" sz="2000" b="1" dirty="0" err="1">
                <a:solidFill>
                  <a:srgbClr val="FFFFFF"/>
                </a:solidFill>
                <a:latin typeface="Pyidaungsu" panose="020B0502040204020203" pitchFamily="34" charset="0"/>
                <a:cs typeface="Pyidaungsu" panose="020B0502040204020203" pitchFamily="34" charset="0"/>
              </a:rPr>
              <a:t>စစ်ဆေးခြင်း</a:t>
            </a:r>
            <a:endParaRPr lang="en-US" sz="2000" b="1" dirty="0">
              <a:solidFill>
                <a:srgbClr val="FFFFFF"/>
              </a:solidFill>
              <a:latin typeface="Pyidaungsu" panose="020B0502040204020203" pitchFamily="34" charset="0"/>
              <a:cs typeface="Pyidaungsu" panose="020B0502040204020203" pitchFamily="34" charset="0"/>
            </a:endParaRPr>
          </a:p>
        </p:txBody>
      </p:sp>
      <p:sp>
        <p:nvSpPr>
          <p:cNvPr id="104457"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000000"/>
                </a:solidFill>
              </a:rPr>
              <a:t>29</a:t>
            </a:r>
            <a:endParaRPr lang="en-US">
              <a:solidFill>
                <a:srgbClr val="000000"/>
              </a:solidFill>
            </a:endParaRPr>
          </a:p>
        </p:txBody>
      </p:sp>
      <p:grpSp>
        <p:nvGrpSpPr>
          <p:cNvPr id="5" name="Group 4"/>
          <p:cNvGrpSpPr>
            <a:grpSpLocks/>
          </p:cNvGrpSpPr>
          <p:nvPr/>
        </p:nvGrpSpPr>
        <p:grpSpPr bwMode="auto">
          <a:xfrm>
            <a:off x="3708400" y="1716088"/>
            <a:ext cx="1150938" cy="1568450"/>
            <a:chOff x="3707904" y="1715324"/>
            <a:chExt cx="1152128" cy="1569660"/>
          </a:xfrm>
        </p:grpSpPr>
        <p:sp>
          <p:nvSpPr>
            <p:cNvPr id="104459" name="Rectangle 15"/>
            <p:cNvSpPr>
              <a:spLocks noChangeArrowheads="1"/>
            </p:cNvSpPr>
            <p:nvPr/>
          </p:nvSpPr>
          <p:spPr bwMode="auto">
            <a:xfrm>
              <a:off x="3707904" y="1715324"/>
              <a:ext cx="1152128"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914400" eaLnBrk="0" fontAlgn="base" hangingPunct="0">
                <a:spcBef>
                  <a:spcPct val="0"/>
                </a:spcBef>
                <a:spcAft>
                  <a:spcPct val="0"/>
                </a:spcAft>
              </a:pPr>
              <a:r>
                <a:rPr lang="en-US" sz="9600" b="1">
                  <a:solidFill>
                    <a:srgbClr val="FFFFFF"/>
                  </a:solidFill>
                  <a:latin typeface="Zapf Dingbats" charset="0"/>
                  <a:ea typeface="ＭＳ Ｐゴシック" charset="0"/>
                  <a:cs typeface="Zapf Dingbats" charset="0"/>
                  <a:sym typeface="Zapf Dingbats" charset="0"/>
                </a:rPr>
                <a:t>✚</a:t>
              </a:r>
              <a:endParaRPr lang="en-US" sz="9600">
                <a:solidFill>
                  <a:srgbClr val="FFFFFF"/>
                </a:solidFill>
                <a:latin typeface="Arial" charset="0"/>
                <a:ea typeface="ＭＳ Ｐゴシック" charset="0"/>
                <a:cs typeface="ＭＳ Ｐゴシック" charset="0"/>
              </a:endParaRPr>
            </a:p>
          </p:txBody>
        </p:sp>
        <p:sp>
          <p:nvSpPr>
            <p:cNvPr id="104460" name="Rectangle 3"/>
            <p:cNvSpPr>
              <a:spLocks noChangeArrowheads="1"/>
            </p:cNvSpPr>
            <p:nvPr/>
          </p:nvSpPr>
          <p:spPr bwMode="auto">
            <a:xfrm>
              <a:off x="3779912" y="1916832"/>
              <a:ext cx="100811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914400" eaLnBrk="0" fontAlgn="base" hangingPunct="0">
                <a:spcBef>
                  <a:spcPct val="0"/>
                </a:spcBef>
                <a:spcAft>
                  <a:spcPct val="0"/>
                </a:spcAft>
              </a:pPr>
              <a:r>
                <a:rPr lang="en-US" sz="7200" b="1">
                  <a:solidFill>
                    <a:srgbClr val="643C00"/>
                  </a:solidFill>
                  <a:latin typeface="Zapf Dingbats" charset="0"/>
                  <a:ea typeface="ＭＳ Ｐゴシック" charset="0"/>
                  <a:cs typeface="Zapf Dingbats" charset="0"/>
                  <a:sym typeface="Zapf Dingbats" charset="0"/>
                </a:rPr>
                <a:t>✚</a:t>
              </a:r>
              <a:endParaRPr lang="en-US" sz="7200">
                <a:solidFill>
                  <a:srgbClr val="643C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094703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89443">
                                            <p:bg/>
                                          </p:spTgt>
                                        </p:tgtEl>
                                        <p:attrNameLst>
                                          <p:attrName>style.visibility</p:attrName>
                                        </p:attrNameLst>
                                      </p:cBhvr>
                                      <p:to>
                                        <p:strVal val="visible"/>
                                      </p:to>
                                    </p:set>
                                    <p:anim calcmode="lin" valueType="num">
                                      <p:cBhvr>
                                        <p:cTn id="7" dur="1000" fill="hold"/>
                                        <p:tgtEl>
                                          <p:spTgt spid="189443">
                                            <p:bg/>
                                          </p:spTgt>
                                        </p:tgtEl>
                                        <p:attrNameLst>
                                          <p:attrName>ppt_w</p:attrName>
                                        </p:attrNameLst>
                                      </p:cBhvr>
                                      <p:tavLst>
                                        <p:tav tm="0">
                                          <p:val>
                                            <p:fltVal val="0"/>
                                          </p:val>
                                        </p:tav>
                                        <p:tav tm="100000">
                                          <p:val>
                                            <p:strVal val="#ppt_w"/>
                                          </p:val>
                                        </p:tav>
                                      </p:tavLst>
                                    </p:anim>
                                    <p:anim calcmode="lin" valueType="num">
                                      <p:cBhvr>
                                        <p:cTn id="8" dur="1000" fill="hold"/>
                                        <p:tgtEl>
                                          <p:spTgt spid="189443">
                                            <p:bg/>
                                          </p:spTgt>
                                        </p:tgtEl>
                                        <p:attrNameLst>
                                          <p:attrName>ppt_h</p:attrName>
                                        </p:attrNameLst>
                                      </p:cBhvr>
                                      <p:tavLst>
                                        <p:tav tm="0">
                                          <p:val>
                                            <p:fltVal val="0"/>
                                          </p:val>
                                        </p:tav>
                                        <p:tav tm="100000">
                                          <p:val>
                                            <p:strVal val="#ppt_h"/>
                                          </p:val>
                                        </p:tav>
                                      </p:tavLst>
                                    </p:anim>
                                    <p:anim calcmode="lin" valueType="num">
                                      <p:cBhvr>
                                        <p:cTn id="9"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189443">
                                            <p:bg/>
                                          </p:spTgt>
                                        </p:tgtEl>
                                        <p:attrNameLst>
                                          <p:attrName>style.visibility</p:attrName>
                                        </p:attrNameLst>
                                      </p:cBhvr>
                                      <p:to>
                                        <p:strVal val="visible"/>
                                      </p:to>
                                    </p:set>
                                    <p:anim calcmode="lin" valueType="num">
                                      <p:cBhvr>
                                        <p:cTn id="13" dur="1000" fill="hold"/>
                                        <p:tgtEl>
                                          <p:spTgt spid="189443">
                                            <p:bg/>
                                          </p:spTgt>
                                        </p:tgtEl>
                                        <p:attrNameLst>
                                          <p:attrName>ppt_w</p:attrName>
                                        </p:attrNameLst>
                                      </p:cBhvr>
                                      <p:tavLst>
                                        <p:tav tm="0">
                                          <p:val>
                                            <p:fltVal val="0"/>
                                          </p:val>
                                        </p:tav>
                                        <p:tav tm="100000">
                                          <p:val>
                                            <p:strVal val="#ppt_w"/>
                                          </p:val>
                                        </p:tav>
                                      </p:tavLst>
                                    </p:anim>
                                    <p:anim calcmode="lin" valueType="num">
                                      <p:cBhvr>
                                        <p:cTn id="14" dur="1000" fill="hold"/>
                                        <p:tgtEl>
                                          <p:spTgt spid="189443">
                                            <p:bg/>
                                          </p:spTgt>
                                        </p:tgtEl>
                                        <p:attrNameLst>
                                          <p:attrName>ppt_h</p:attrName>
                                        </p:attrNameLst>
                                      </p:cBhvr>
                                      <p:tavLst>
                                        <p:tav tm="0">
                                          <p:val>
                                            <p:fltVal val="0"/>
                                          </p:val>
                                        </p:tav>
                                        <p:tav tm="100000">
                                          <p:val>
                                            <p:strVal val="#ppt_h"/>
                                          </p:val>
                                        </p:tav>
                                      </p:tavLst>
                                    </p:anim>
                                    <p:anim calcmode="lin" valueType="num">
                                      <p:cBhvr>
                                        <p:cTn id="15"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944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189443">
                                            <p:txEl>
                                              <p:pRg st="0" end="0"/>
                                            </p:txEl>
                                          </p:spTgt>
                                        </p:tgtEl>
                                        <p:attrNameLst>
                                          <p:attrName>style.visibility</p:attrName>
                                        </p:attrNameLst>
                                      </p:cBhvr>
                                      <p:to>
                                        <p:strVal val="visible"/>
                                      </p:to>
                                    </p:set>
                                    <p:anim calcmode="lin" valueType="num">
                                      <p:cBhvr>
                                        <p:cTn id="21"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1" nodeType="clickEffect">
                                  <p:stCondLst>
                                    <p:cond delay="0"/>
                                  </p:stCondLst>
                                  <p:childTnLst>
                                    <p:set>
                                      <p:cBhvr>
                                        <p:cTn id="28" dur="1" fill="hold">
                                          <p:stCondLst>
                                            <p:cond delay="0"/>
                                          </p:stCondLst>
                                        </p:cTn>
                                        <p:tgtEl>
                                          <p:spTgt spid="189443">
                                            <p:txEl>
                                              <p:pRg st="1" end="1"/>
                                            </p:txEl>
                                          </p:spTgt>
                                        </p:tgtEl>
                                        <p:attrNameLst>
                                          <p:attrName>style.visibility</p:attrName>
                                        </p:attrNameLst>
                                      </p:cBhvr>
                                      <p:to>
                                        <p:strVal val="visible"/>
                                      </p:to>
                                    </p:set>
                                    <p:anim calcmode="lin" valueType="num">
                                      <p:cBhvr>
                                        <p:cTn id="29"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89452"/>
                                        </p:tgtEl>
                                        <p:attrNameLst>
                                          <p:attrName>style.visibility</p:attrName>
                                        </p:attrNameLst>
                                      </p:cBhvr>
                                      <p:to>
                                        <p:strVal val="visible"/>
                                      </p:to>
                                    </p:set>
                                    <p:anim calcmode="lin" valueType="num">
                                      <p:cBhvr>
                                        <p:cTn id="37" dur="1000" fill="hold"/>
                                        <p:tgtEl>
                                          <p:spTgt spid="189452"/>
                                        </p:tgtEl>
                                        <p:attrNameLst>
                                          <p:attrName>ppt_w</p:attrName>
                                        </p:attrNameLst>
                                      </p:cBhvr>
                                      <p:tavLst>
                                        <p:tav tm="0">
                                          <p:val>
                                            <p:fltVal val="0"/>
                                          </p:val>
                                        </p:tav>
                                        <p:tav tm="100000">
                                          <p:val>
                                            <p:strVal val="#ppt_w"/>
                                          </p:val>
                                        </p:tav>
                                      </p:tavLst>
                                    </p:anim>
                                    <p:anim calcmode="lin" valueType="num">
                                      <p:cBhvr>
                                        <p:cTn id="38" dur="1000" fill="hold"/>
                                        <p:tgtEl>
                                          <p:spTgt spid="189452"/>
                                        </p:tgtEl>
                                        <p:attrNameLst>
                                          <p:attrName>ppt_h</p:attrName>
                                        </p:attrNameLst>
                                      </p:cBhvr>
                                      <p:tavLst>
                                        <p:tav tm="0">
                                          <p:val>
                                            <p:fltVal val="0"/>
                                          </p:val>
                                        </p:tav>
                                        <p:tav tm="100000">
                                          <p:val>
                                            <p:strVal val="#ppt_h"/>
                                          </p:val>
                                        </p:tav>
                                      </p:tavLst>
                                    </p:anim>
                                    <p:anim calcmode="lin" valueType="num">
                                      <p:cBhvr>
                                        <p:cTn id="39" dur="1000" fill="hold"/>
                                        <p:tgtEl>
                                          <p:spTgt spid="18945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89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89444"/>
                                        </p:tgtEl>
                                        <p:attrNameLst>
                                          <p:attrName>style.visibility</p:attrName>
                                        </p:attrNameLst>
                                      </p:cBhvr>
                                      <p:to>
                                        <p:strVal val="visible"/>
                                      </p:to>
                                    </p:set>
                                    <p:anim calcmode="lin" valueType="num">
                                      <p:cBhvr>
                                        <p:cTn id="49" dur="1000" fill="hold"/>
                                        <p:tgtEl>
                                          <p:spTgt spid="189444"/>
                                        </p:tgtEl>
                                        <p:attrNameLst>
                                          <p:attrName>ppt_w</p:attrName>
                                        </p:attrNameLst>
                                      </p:cBhvr>
                                      <p:tavLst>
                                        <p:tav tm="0">
                                          <p:val>
                                            <p:fltVal val="0"/>
                                          </p:val>
                                        </p:tav>
                                        <p:tav tm="100000">
                                          <p:val>
                                            <p:strVal val="#ppt_w"/>
                                          </p:val>
                                        </p:tav>
                                      </p:tavLst>
                                    </p:anim>
                                    <p:anim calcmode="lin" valueType="num">
                                      <p:cBhvr>
                                        <p:cTn id="50" dur="1000" fill="hold"/>
                                        <p:tgtEl>
                                          <p:spTgt spid="189444"/>
                                        </p:tgtEl>
                                        <p:attrNameLst>
                                          <p:attrName>ppt_h</p:attrName>
                                        </p:attrNameLst>
                                      </p:cBhvr>
                                      <p:tavLst>
                                        <p:tav tm="0">
                                          <p:val>
                                            <p:fltVal val="0"/>
                                          </p:val>
                                        </p:tav>
                                        <p:tav tm="100000">
                                          <p:val>
                                            <p:strVal val="#ppt_h"/>
                                          </p:val>
                                        </p:tav>
                                      </p:tavLst>
                                    </p:anim>
                                    <p:anim calcmode="lin" valueType="num">
                                      <p:cBhvr>
                                        <p:cTn id="51" dur="1000" fill="hold"/>
                                        <p:tgtEl>
                                          <p:spTgt spid="18944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89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89453"/>
                                        </p:tgtEl>
                                        <p:attrNameLst>
                                          <p:attrName>style.visibility</p:attrName>
                                        </p:attrNameLst>
                                      </p:cBhvr>
                                      <p:to>
                                        <p:strVal val="visible"/>
                                      </p:to>
                                    </p:set>
                                    <p:anim calcmode="lin" valueType="num">
                                      <p:cBhvr>
                                        <p:cTn id="57" dur="1000" fill="hold"/>
                                        <p:tgtEl>
                                          <p:spTgt spid="189453"/>
                                        </p:tgtEl>
                                        <p:attrNameLst>
                                          <p:attrName>ppt_w</p:attrName>
                                        </p:attrNameLst>
                                      </p:cBhvr>
                                      <p:tavLst>
                                        <p:tav tm="0">
                                          <p:val>
                                            <p:fltVal val="0"/>
                                          </p:val>
                                        </p:tav>
                                        <p:tav tm="100000">
                                          <p:val>
                                            <p:strVal val="#ppt_w"/>
                                          </p:val>
                                        </p:tav>
                                      </p:tavLst>
                                    </p:anim>
                                    <p:anim calcmode="lin" valueType="num">
                                      <p:cBhvr>
                                        <p:cTn id="58" dur="1000" fill="hold"/>
                                        <p:tgtEl>
                                          <p:spTgt spid="189453"/>
                                        </p:tgtEl>
                                        <p:attrNameLst>
                                          <p:attrName>ppt_h</p:attrName>
                                        </p:attrNameLst>
                                      </p:cBhvr>
                                      <p:tavLst>
                                        <p:tav tm="0">
                                          <p:val>
                                            <p:fltVal val="0"/>
                                          </p:val>
                                        </p:tav>
                                        <p:tav tm="100000">
                                          <p:val>
                                            <p:strVal val="#ppt_h"/>
                                          </p:val>
                                        </p:tav>
                                      </p:tavLst>
                                    </p:anim>
                                    <p:anim calcmode="lin" valueType="num">
                                      <p:cBhvr>
                                        <p:cTn id="59" dur="1000" fill="hold"/>
                                        <p:tgtEl>
                                          <p:spTgt spid="189453"/>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894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9451"/>
                                        </p:tgtEl>
                                        <p:attrNameLst>
                                          <p:attrName>style.visibility</p:attrName>
                                        </p:attrNameLst>
                                      </p:cBhvr>
                                      <p:to>
                                        <p:strVal val="visible"/>
                                      </p:to>
                                    </p:set>
                                    <p:anim calcmode="lin" valueType="num">
                                      <p:cBhvr>
                                        <p:cTn id="65" dur="1000" fill="hold"/>
                                        <p:tgtEl>
                                          <p:spTgt spid="189451"/>
                                        </p:tgtEl>
                                        <p:attrNameLst>
                                          <p:attrName>ppt_w</p:attrName>
                                        </p:attrNameLst>
                                      </p:cBhvr>
                                      <p:tavLst>
                                        <p:tav tm="0">
                                          <p:val>
                                            <p:fltVal val="0"/>
                                          </p:val>
                                        </p:tav>
                                        <p:tav tm="100000">
                                          <p:val>
                                            <p:strVal val="#ppt_w"/>
                                          </p:val>
                                        </p:tav>
                                      </p:tavLst>
                                    </p:anim>
                                    <p:anim calcmode="lin" valueType="num">
                                      <p:cBhvr>
                                        <p:cTn id="66" dur="1000" fill="hold"/>
                                        <p:tgtEl>
                                          <p:spTgt spid="189451"/>
                                        </p:tgtEl>
                                        <p:attrNameLst>
                                          <p:attrName>ppt_h</p:attrName>
                                        </p:attrNameLst>
                                      </p:cBhvr>
                                      <p:tavLst>
                                        <p:tav tm="0">
                                          <p:val>
                                            <p:fltVal val="0"/>
                                          </p:val>
                                        </p:tav>
                                        <p:tav tm="100000">
                                          <p:val>
                                            <p:strVal val="#ppt_h"/>
                                          </p:val>
                                        </p:tav>
                                      </p:tavLst>
                                    </p:anim>
                                    <p:anim calcmode="lin" valueType="num">
                                      <p:cBhvr>
                                        <p:cTn id="67" dur="1000" fill="hold"/>
                                        <p:tgtEl>
                                          <p:spTgt spid="189451"/>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9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189454"/>
                                        </p:tgtEl>
                                        <p:attrNameLst>
                                          <p:attrName>style.visibility</p:attrName>
                                        </p:attrNameLst>
                                      </p:cBhvr>
                                      <p:to>
                                        <p:strVal val="visible"/>
                                      </p:to>
                                    </p:set>
                                    <p:anim calcmode="lin" valueType="num">
                                      <p:cBhvr>
                                        <p:cTn id="73" dur="1000" fill="hold"/>
                                        <p:tgtEl>
                                          <p:spTgt spid="189454"/>
                                        </p:tgtEl>
                                        <p:attrNameLst>
                                          <p:attrName>ppt_w</p:attrName>
                                        </p:attrNameLst>
                                      </p:cBhvr>
                                      <p:tavLst>
                                        <p:tav tm="0">
                                          <p:val>
                                            <p:fltVal val="0"/>
                                          </p:val>
                                        </p:tav>
                                        <p:tav tm="100000">
                                          <p:val>
                                            <p:strVal val="#ppt_w"/>
                                          </p:val>
                                        </p:tav>
                                      </p:tavLst>
                                    </p:anim>
                                    <p:anim calcmode="lin" valueType="num">
                                      <p:cBhvr>
                                        <p:cTn id="74" dur="1000" fill="hold"/>
                                        <p:tgtEl>
                                          <p:spTgt spid="189454"/>
                                        </p:tgtEl>
                                        <p:attrNameLst>
                                          <p:attrName>ppt_h</p:attrName>
                                        </p:attrNameLst>
                                      </p:cBhvr>
                                      <p:tavLst>
                                        <p:tav tm="0">
                                          <p:val>
                                            <p:fltVal val="0"/>
                                          </p:val>
                                        </p:tav>
                                        <p:tav tm="100000">
                                          <p:val>
                                            <p:strVal val="#ppt_h"/>
                                          </p:val>
                                        </p:tav>
                                      </p:tavLst>
                                    </p:anim>
                                    <p:anim calcmode="lin" valueType="num">
                                      <p:cBhvr>
                                        <p:cTn id="75" dur="1000" fill="hold"/>
                                        <p:tgtEl>
                                          <p:spTgt spid="189454"/>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894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5" presetClass="entr" presetSubtype="0" fill="hold" grpId="0" nodeType="clickEffect">
                                  <p:stCondLst>
                                    <p:cond delay="0"/>
                                  </p:stCondLst>
                                  <p:childTnLst>
                                    <p:set>
                                      <p:cBhvr>
                                        <p:cTn id="80" dur="1" fill="hold">
                                          <p:stCondLst>
                                            <p:cond delay="0"/>
                                          </p:stCondLst>
                                        </p:cTn>
                                        <p:tgtEl>
                                          <p:spTgt spid="189455"/>
                                        </p:tgtEl>
                                        <p:attrNameLst>
                                          <p:attrName>style.visibility</p:attrName>
                                        </p:attrNameLst>
                                      </p:cBhvr>
                                      <p:to>
                                        <p:strVal val="visible"/>
                                      </p:to>
                                    </p:set>
                                    <p:anim calcmode="lin" valueType="num">
                                      <p:cBhvr>
                                        <p:cTn id="81" dur="1000" fill="hold"/>
                                        <p:tgtEl>
                                          <p:spTgt spid="189455"/>
                                        </p:tgtEl>
                                        <p:attrNameLst>
                                          <p:attrName>ppt_w</p:attrName>
                                        </p:attrNameLst>
                                      </p:cBhvr>
                                      <p:tavLst>
                                        <p:tav tm="0">
                                          <p:val>
                                            <p:fltVal val="0"/>
                                          </p:val>
                                        </p:tav>
                                        <p:tav tm="100000">
                                          <p:val>
                                            <p:strVal val="#ppt_w"/>
                                          </p:val>
                                        </p:tav>
                                      </p:tavLst>
                                    </p:anim>
                                    <p:anim calcmode="lin" valueType="num">
                                      <p:cBhvr>
                                        <p:cTn id="82" dur="1000" fill="hold"/>
                                        <p:tgtEl>
                                          <p:spTgt spid="189455"/>
                                        </p:tgtEl>
                                        <p:attrNameLst>
                                          <p:attrName>ppt_h</p:attrName>
                                        </p:attrNameLst>
                                      </p:cBhvr>
                                      <p:tavLst>
                                        <p:tav tm="0">
                                          <p:val>
                                            <p:fltVal val="0"/>
                                          </p:val>
                                        </p:tav>
                                        <p:tav tm="100000">
                                          <p:val>
                                            <p:strVal val="#ppt_h"/>
                                          </p:val>
                                        </p:tav>
                                      </p:tavLst>
                                    </p:anim>
                                    <p:anim calcmode="lin" valueType="num">
                                      <p:cBhvr>
                                        <p:cTn id="83" dur="1000" fill="hold"/>
                                        <p:tgtEl>
                                          <p:spTgt spid="189455"/>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189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p:bldP spid="189443" grpId="1" build="p" animBg="1"/>
      <p:bldP spid="189444" grpId="0" animBg="1"/>
      <p:bldP spid="189451" grpId="0" animBg="1"/>
      <p:bldP spid="189452" grpId="0"/>
      <p:bldP spid="189453" grpId="0"/>
      <p:bldP spid="189454" grpId="0"/>
      <p:bldP spid="1894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68313" y="188913"/>
            <a:ext cx="7772400" cy="936625"/>
          </a:xfrm>
          <a:solidFill>
            <a:srgbClr val="660066"/>
          </a:solidFill>
        </p:spPr>
        <p:txBody>
          <a:bodyPr anchor="ctr"/>
          <a:lstStyle/>
          <a:p>
            <a:r>
              <a:rPr lang="en-US" sz="4000" b="1" dirty="0" err="1">
                <a:solidFill>
                  <a:srgbClr val="FFFFFF"/>
                </a:solidFill>
                <a:latin typeface="Pyidaungsu" panose="020B0502040204020203" pitchFamily="34" charset="0"/>
                <a:ea typeface="ＭＳ Ｐゴシック" charset="0"/>
                <a:cs typeface="Pyidaungsu" panose="020B0502040204020203" pitchFamily="34" charset="0"/>
              </a:rPr>
              <a:t>ခြားနားချက်ကမည်သည</a:t>
            </a:r>
            <a:r>
              <a:rPr lang="en-US" sz="4000" b="1" dirty="0">
                <a:solidFill>
                  <a:srgbClr val="FFFFFF"/>
                </a:solidFill>
                <a:latin typeface="Pyidaungsu" panose="020B0502040204020203" pitchFamily="34" charset="0"/>
                <a:ea typeface="ＭＳ Ｐゴシック" charset="0"/>
                <a:cs typeface="Pyidaungsu" panose="020B0502040204020203" pitchFamily="34" charset="0"/>
              </a:rPr>
              <a:t>့်</a:t>
            </a:r>
            <a:r>
              <a:rPr lang="en-US" sz="4000" b="1" dirty="0" err="1">
                <a:solidFill>
                  <a:srgbClr val="FFFFFF"/>
                </a:solidFill>
                <a:latin typeface="Pyidaungsu" panose="020B0502040204020203" pitchFamily="34" charset="0"/>
                <a:ea typeface="ＭＳ Ｐゴシック" charset="0"/>
                <a:cs typeface="Pyidaungsu" panose="020B0502040204020203" pitchFamily="34" charset="0"/>
              </a:rPr>
              <a:t>အရာနည်း</a:t>
            </a:r>
            <a:endParaRPr lang="en-US" sz="4000" b="1" dirty="0">
              <a:solidFill>
                <a:srgbClr val="FFFFFF"/>
              </a:solidFill>
              <a:latin typeface="Pyidaungsu" panose="020B0502040204020203" pitchFamily="34" charset="0"/>
              <a:ea typeface="ＭＳ Ｐゴシック" charset="0"/>
              <a:cs typeface="Pyidaungsu" panose="020B0502040204020203" pitchFamily="34" charset="0"/>
            </a:endParaRPr>
          </a:p>
        </p:txBody>
      </p:sp>
      <p:sp>
        <p:nvSpPr>
          <p:cNvPr id="4"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defRPr/>
            </a:pPr>
            <a:r>
              <a:rPr lang="en-US" b="1" kern="0">
                <a:solidFill>
                  <a:srgbClr val="000000"/>
                </a:solidFill>
              </a:rPr>
              <a:t>29</a:t>
            </a:r>
            <a:endParaRPr lang="en-US" kern="0">
              <a:solidFill>
                <a:srgbClr val="000000"/>
              </a:solidFill>
            </a:endParaRPr>
          </a:p>
        </p:txBody>
      </p:sp>
      <p:sp>
        <p:nvSpPr>
          <p:cNvPr id="106499" name="Title 1"/>
          <p:cNvSpPr txBox="1">
            <a:spLocks/>
          </p:cNvSpPr>
          <p:nvPr/>
        </p:nvSpPr>
        <p:spPr bwMode="auto">
          <a:xfrm>
            <a:off x="3995738" y="1234091"/>
            <a:ext cx="4968875" cy="792162"/>
          </a:xfrm>
          <a:prstGeom prst="rect">
            <a:avLst/>
          </a:prstGeom>
          <a:solidFill>
            <a:srgbClr val="660066"/>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2800" b="1" dirty="0" err="1">
                <a:solidFill>
                  <a:srgbClr val="FFFFFF"/>
                </a:solidFill>
                <a:latin typeface="Pyidaungsu" panose="020B0502040204020203" pitchFamily="34" charset="0"/>
                <a:cs typeface="Pyidaungsu" panose="020B0502040204020203" pitchFamily="34" charset="0"/>
              </a:rPr>
              <a:t>ဘာသာရပ</a:t>
            </a:r>
            <a:r>
              <a:rPr lang="en-US" sz="2800" b="1" dirty="0">
                <a:solidFill>
                  <a:srgbClr val="FFFFFF"/>
                </a:solidFill>
                <a:latin typeface="Pyidaungsu" panose="020B0502040204020203" pitchFamily="34" charset="0"/>
                <a:cs typeface="Pyidaungsu" panose="020B0502040204020203" pitchFamily="34" charset="0"/>
              </a:rPr>
              <a:t>် (</a:t>
            </a:r>
            <a:r>
              <a:rPr lang="en-US" sz="2800" b="1" dirty="0" err="1">
                <a:solidFill>
                  <a:srgbClr val="FFFFFF"/>
                </a:solidFill>
                <a:latin typeface="Pyidaungsu" panose="020B0502040204020203" pitchFamily="34" charset="0"/>
                <a:cs typeface="Pyidaungsu" panose="020B0502040204020203" pitchFamily="34" charset="0"/>
              </a:rPr>
              <a:t>အဓိက</a:t>
            </a:r>
            <a:r>
              <a:rPr lang="en-US" sz="2800" b="1" dirty="0">
                <a:solidFill>
                  <a:srgbClr val="FFFFFF"/>
                </a:solidFill>
                <a:latin typeface="Pyidaungsu" panose="020B0502040204020203" pitchFamily="34" charset="0"/>
                <a:cs typeface="Pyidaungsu" panose="020B0502040204020203" pitchFamily="34" charset="0"/>
              </a:rPr>
              <a:t> </a:t>
            </a:r>
            <a:r>
              <a:rPr lang="en-US" sz="2800" b="1" dirty="0" err="1">
                <a:solidFill>
                  <a:srgbClr val="FFFFFF"/>
                </a:solidFill>
                <a:latin typeface="Pyidaungsu" panose="020B0502040204020203" pitchFamily="34" charset="0"/>
                <a:cs typeface="Pyidaungsu" panose="020B0502040204020203" pitchFamily="34" charset="0"/>
              </a:rPr>
              <a:t>အကြောင်းအရာ</a:t>
            </a:r>
            <a:r>
              <a:rPr lang="en-US" sz="2800" b="1" dirty="0">
                <a:solidFill>
                  <a:srgbClr val="FFFFFF"/>
                </a:solidFill>
                <a:latin typeface="Pyidaungsu" panose="020B0502040204020203" pitchFamily="34" charset="0"/>
                <a:cs typeface="Pyidaungsu" panose="020B0502040204020203" pitchFamily="34" charset="0"/>
              </a:rPr>
              <a:t>)</a:t>
            </a:r>
          </a:p>
        </p:txBody>
      </p:sp>
      <p:sp>
        <p:nvSpPr>
          <p:cNvPr id="106500" name="Title 1"/>
          <p:cNvSpPr txBox="1">
            <a:spLocks/>
          </p:cNvSpPr>
          <p:nvPr/>
        </p:nvSpPr>
        <p:spPr bwMode="auto">
          <a:xfrm>
            <a:off x="468313" y="1268413"/>
            <a:ext cx="2808287" cy="792162"/>
          </a:xfrm>
          <a:prstGeom prst="rect">
            <a:avLst/>
          </a:prstGeom>
          <a:solidFill>
            <a:srgbClr val="660066"/>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3200" b="1" dirty="0" err="1">
                <a:solidFill>
                  <a:srgbClr val="FFFFFF"/>
                </a:solidFill>
                <a:latin typeface="Pyidaungsu" panose="020B0502040204020203" pitchFamily="34" charset="0"/>
                <a:cs typeface="Pyidaungsu" panose="020B0502040204020203" pitchFamily="34" charset="0"/>
              </a:rPr>
              <a:t>ခေါင်းစဉ</a:t>
            </a:r>
            <a:r>
              <a:rPr lang="en-US" sz="3200" b="1" dirty="0">
                <a:solidFill>
                  <a:srgbClr val="FFFFFF"/>
                </a:solidFill>
                <a:latin typeface="Pyidaungsu" panose="020B0502040204020203" pitchFamily="34" charset="0"/>
                <a:cs typeface="Pyidaungsu" panose="020B0502040204020203" pitchFamily="34" charset="0"/>
              </a:rPr>
              <a:t>်</a:t>
            </a:r>
          </a:p>
        </p:txBody>
      </p:sp>
      <p:sp>
        <p:nvSpPr>
          <p:cNvPr id="7" name="TextBox 6"/>
          <p:cNvSpPr txBox="1">
            <a:spLocks noChangeArrowheads="1"/>
          </p:cNvSpPr>
          <p:nvPr/>
        </p:nvSpPr>
        <p:spPr bwMode="auto">
          <a:xfrm>
            <a:off x="468313" y="2349500"/>
            <a:ext cx="23407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dirty="0" err="1">
                <a:solidFill>
                  <a:srgbClr val="000000"/>
                </a:solidFill>
                <a:latin typeface="Pyidaungsu" panose="020B0502040204020203" pitchFamily="34" charset="0"/>
                <a:cs typeface="Pyidaungsu" panose="020B0502040204020203" pitchFamily="34" charset="0"/>
              </a:rPr>
              <a:t>စကားလုံးတစ်လုံးချင်း</a:t>
            </a:r>
            <a:endParaRPr lang="en-US" sz="2000" b="1" dirty="0">
              <a:solidFill>
                <a:srgbClr val="000000"/>
              </a:solidFill>
              <a:latin typeface="Pyidaungsu" panose="020B0502040204020203" pitchFamily="34" charset="0"/>
              <a:cs typeface="Pyidaungsu" panose="020B0502040204020203" pitchFamily="34" charset="0"/>
            </a:endParaRPr>
          </a:p>
        </p:txBody>
      </p:sp>
      <p:sp>
        <p:nvSpPr>
          <p:cNvPr id="8" name="TextBox 7"/>
          <p:cNvSpPr txBox="1">
            <a:spLocks noChangeArrowheads="1"/>
          </p:cNvSpPr>
          <p:nvPr/>
        </p:nvSpPr>
        <p:spPr bwMode="auto">
          <a:xfrm>
            <a:off x="3995738" y="2349500"/>
            <a:ext cx="51482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dirty="0" err="1">
                <a:solidFill>
                  <a:srgbClr val="000000"/>
                </a:solidFill>
                <a:latin typeface="Pyidaungsu" panose="020B0502040204020203" pitchFamily="34" charset="0"/>
                <a:cs typeface="Pyidaungsu" panose="020B0502040204020203" pitchFamily="34" charset="0"/>
              </a:rPr>
              <a:t>စကားတစ်လုံးထက်ပို</a:t>
            </a:r>
            <a:endParaRPr lang="en-US" sz="2000" b="1" dirty="0">
              <a:solidFill>
                <a:srgbClr val="000000"/>
              </a:solidFill>
              <a:latin typeface="Pyidaungsu" panose="020B0502040204020203" pitchFamily="34" charset="0"/>
              <a:cs typeface="Pyidaungsu" panose="020B0502040204020203" pitchFamily="34" charset="0"/>
            </a:endParaRPr>
          </a:p>
        </p:txBody>
      </p:sp>
      <p:sp>
        <p:nvSpPr>
          <p:cNvPr id="9" name="TextBox 8"/>
          <p:cNvSpPr txBox="1">
            <a:spLocks noChangeArrowheads="1"/>
          </p:cNvSpPr>
          <p:nvPr/>
        </p:nvSpPr>
        <p:spPr bwMode="auto">
          <a:xfrm>
            <a:off x="468313" y="3213100"/>
            <a:ext cx="185178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dirty="0" err="1">
                <a:solidFill>
                  <a:srgbClr val="000000"/>
                </a:solidFill>
                <a:latin typeface="Pyidaungsu" panose="020B0502040204020203" pitchFamily="34" charset="0"/>
                <a:cs typeface="Pyidaungsu" panose="020B0502040204020203" pitchFamily="34" charset="0"/>
              </a:rPr>
              <a:t>မေးခွန်းမဟုတ်ပ</a:t>
            </a:r>
            <a:r>
              <a:rPr lang="en-US" sz="2000" b="1" dirty="0">
                <a:solidFill>
                  <a:srgbClr val="000000"/>
                </a:solidFill>
                <a:latin typeface="Pyidaungsu" panose="020B0502040204020203" pitchFamily="34" charset="0"/>
                <a:cs typeface="Pyidaungsu" panose="020B0502040204020203" pitchFamily="34" charset="0"/>
              </a:rPr>
              <a:t>ါ</a:t>
            </a:r>
          </a:p>
        </p:txBody>
      </p:sp>
      <p:sp>
        <p:nvSpPr>
          <p:cNvPr id="10" name="TextBox 9"/>
          <p:cNvSpPr txBox="1">
            <a:spLocks noChangeArrowheads="1"/>
          </p:cNvSpPr>
          <p:nvPr/>
        </p:nvSpPr>
        <p:spPr bwMode="auto">
          <a:xfrm>
            <a:off x="3995738" y="3213100"/>
            <a:ext cx="51482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dirty="0" err="1">
                <a:solidFill>
                  <a:srgbClr val="000000"/>
                </a:solidFill>
                <a:latin typeface="Pyidaungsu" panose="020B0502040204020203" pitchFamily="34" charset="0"/>
                <a:cs typeface="Pyidaungsu" panose="020B0502040204020203" pitchFamily="34" charset="0"/>
              </a:rPr>
              <a:t>မေးခွန်းအဖြစ</a:t>
            </a:r>
            <a:r>
              <a:rPr lang="en-US" sz="2000" b="1" dirty="0">
                <a:solidFill>
                  <a:srgbClr val="000000"/>
                </a:solidFill>
                <a:latin typeface="Pyidaungsu" panose="020B0502040204020203" pitchFamily="34" charset="0"/>
                <a:cs typeface="Pyidaungsu" panose="020B0502040204020203" pitchFamily="34" charset="0"/>
              </a:rPr>
              <a:t>်  </a:t>
            </a:r>
            <a:r>
              <a:rPr lang="en-US" sz="2000" b="1" dirty="0" err="1">
                <a:solidFill>
                  <a:srgbClr val="000000"/>
                </a:solidFill>
                <a:latin typeface="Pyidaungsu" panose="020B0502040204020203" pitchFamily="34" charset="0"/>
                <a:cs typeface="Pyidaungsu" panose="020B0502040204020203" pitchFamily="34" charset="0"/>
              </a:rPr>
              <a:t>စကားစီ</a:t>
            </a:r>
            <a:r>
              <a:rPr lang="my-MM" sz="2000" b="1" dirty="0">
                <a:solidFill>
                  <a:srgbClr val="000000"/>
                </a:solidFill>
                <a:latin typeface="Pyidaungsu" panose="020B0502040204020203" pitchFamily="34" charset="0"/>
                <a:cs typeface="Pyidaungsu" panose="020B0502040204020203" pitchFamily="34" charset="0"/>
              </a:rPr>
              <a:t>၍</a:t>
            </a:r>
            <a:r>
              <a:rPr lang="en-US" sz="2000" b="1" dirty="0" err="1">
                <a:solidFill>
                  <a:srgbClr val="000000"/>
                </a:solidFill>
                <a:latin typeface="Pyidaungsu" panose="020B0502040204020203" pitchFamily="34" charset="0"/>
                <a:cs typeface="Pyidaungsu" panose="020B0502040204020203" pitchFamily="34" charset="0"/>
              </a:rPr>
              <a:t>ရသည</a:t>
            </a:r>
            <a:r>
              <a:rPr lang="en-US" sz="2000" b="1" dirty="0">
                <a:solidFill>
                  <a:srgbClr val="000000"/>
                </a:solidFill>
                <a:latin typeface="Pyidaungsu" panose="020B0502040204020203" pitchFamily="34" charset="0"/>
                <a:cs typeface="Pyidaungsu" panose="020B0502040204020203" pitchFamily="34" charset="0"/>
              </a:rPr>
              <a:t>်</a:t>
            </a:r>
          </a:p>
        </p:txBody>
      </p:sp>
      <p:sp>
        <p:nvSpPr>
          <p:cNvPr id="11" name="TextBox 10"/>
          <p:cNvSpPr txBox="1">
            <a:spLocks noChangeArrowheads="1"/>
          </p:cNvSpPr>
          <p:nvPr/>
        </p:nvSpPr>
        <p:spPr bwMode="auto">
          <a:xfrm>
            <a:off x="395288" y="4508500"/>
            <a:ext cx="187743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dirty="0">
                <a:solidFill>
                  <a:srgbClr val="000000"/>
                </a:solidFill>
                <a:latin typeface="Pyidaungsu" panose="020B0502040204020203" pitchFamily="34" charset="0"/>
                <a:cs typeface="Pyidaungsu" panose="020B0502040204020203" pitchFamily="34" charset="0"/>
              </a:rPr>
              <a:t>“</a:t>
            </a:r>
            <a:r>
              <a:rPr lang="en-US" sz="2000" b="1" dirty="0" err="1">
                <a:solidFill>
                  <a:srgbClr val="000000"/>
                </a:solidFill>
                <a:latin typeface="Pyidaungsu" panose="020B0502040204020203" pitchFamily="34" charset="0"/>
                <a:cs typeface="Pyidaungsu" panose="020B0502040204020203" pitchFamily="34" charset="0"/>
              </a:rPr>
              <a:t>ချစ်ခြင်းမေတ္တာ</a:t>
            </a:r>
            <a:r>
              <a:rPr lang="en-US" sz="2000" b="1" dirty="0">
                <a:solidFill>
                  <a:srgbClr val="000000"/>
                </a:solidFill>
                <a:latin typeface="Pyidaungsu" panose="020B0502040204020203" pitchFamily="34" charset="0"/>
                <a:cs typeface="Pyidaungsu" panose="020B0502040204020203" pitchFamily="34" charset="0"/>
              </a:rPr>
              <a:t>"</a:t>
            </a:r>
          </a:p>
        </p:txBody>
      </p:sp>
      <p:sp>
        <p:nvSpPr>
          <p:cNvPr id="12" name="TextBox 11"/>
          <p:cNvSpPr txBox="1">
            <a:spLocks noChangeArrowheads="1"/>
          </p:cNvSpPr>
          <p:nvPr/>
        </p:nvSpPr>
        <p:spPr bwMode="auto">
          <a:xfrm>
            <a:off x="3995738" y="4508500"/>
            <a:ext cx="514826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my-MM" sz="2000" b="1" dirty="0">
                <a:solidFill>
                  <a:srgbClr val="000000"/>
                </a:solidFill>
                <a:latin typeface="Pyidaungsu" panose="020B0502040204020203" pitchFamily="34" charset="0"/>
                <a:cs typeface="Pyidaungsu" panose="020B0502040204020203" pitchFamily="34" charset="0"/>
              </a:rPr>
              <a:t>”ချစ်ရန်နည်းလမ်း"</a:t>
            </a:r>
          </a:p>
          <a:p>
            <a:pPr defTabSz="914400" eaLnBrk="0" fontAlgn="base" hangingPunct="0">
              <a:spcBef>
                <a:spcPct val="0"/>
              </a:spcBef>
              <a:spcAft>
                <a:spcPct val="0"/>
              </a:spcAft>
            </a:pPr>
            <a:r>
              <a:rPr lang="my-MM" sz="2000" b="1" dirty="0">
                <a:solidFill>
                  <a:srgbClr val="000000"/>
                </a:solidFill>
                <a:latin typeface="Pyidaungsu" panose="020B0502040204020203" pitchFamily="34" charset="0"/>
                <a:cs typeface="Pyidaungsu" panose="020B0502040204020203" pitchFamily="34" charset="0"/>
              </a:rPr>
              <a:t>”မည်ကဲ့သို့ချစ်မည်နည်း"</a:t>
            </a:r>
          </a:p>
          <a:p>
            <a:pPr defTabSz="914400" eaLnBrk="0" fontAlgn="base" hangingPunct="0">
              <a:spcBef>
                <a:spcPct val="0"/>
              </a:spcBef>
              <a:spcAft>
                <a:spcPct val="0"/>
              </a:spcAft>
            </a:pPr>
            <a:r>
              <a:rPr lang="my-MM" sz="2000" b="1" dirty="0">
                <a:solidFill>
                  <a:srgbClr val="000000"/>
                </a:solidFill>
                <a:latin typeface="Pyidaungsu" panose="020B0502040204020203" pitchFamily="34" charset="0"/>
                <a:cs typeface="Pyidaungsu" panose="020B0502040204020203" pitchFamily="34" charset="0"/>
              </a:rPr>
              <a:t>”ချစ်ရသည့်အကြောင်းရင်း"</a:t>
            </a:r>
          </a:p>
          <a:p>
            <a:pPr defTabSz="914400" eaLnBrk="0" fontAlgn="base" hangingPunct="0">
              <a:spcBef>
                <a:spcPct val="0"/>
              </a:spcBef>
              <a:spcAft>
                <a:spcPct val="0"/>
              </a:spcAft>
            </a:pPr>
            <a:r>
              <a:rPr lang="my-MM" sz="2000" b="1" dirty="0">
                <a:solidFill>
                  <a:srgbClr val="000000"/>
                </a:solidFill>
                <a:latin typeface="Pyidaungsu" panose="020B0502040204020203" pitchFamily="34" charset="0"/>
                <a:cs typeface="Pyidaungsu" panose="020B0502040204020203" pitchFamily="34" charset="0"/>
              </a:rPr>
              <a:t>”ဘာကြောင့်ချစ်ရတာလဲ"</a:t>
            </a:r>
            <a:endParaRPr lang="en-US" sz="2000" b="1" dirty="0">
              <a:solidFill>
                <a:srgbClr val="000000"/>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133573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838200"/>
          </a:xfrm>
        </p:spPr>
        <p:txBody>
          <a:bodyPr/>
          <a:lstStyle/>
          <a:p>
            <a:pPr eaLnBrk="1" hangingPunct="1">
              <a:defRPr/>
            </a:pPr>
            <a:r>
              <a:rPr lang="en-US" sz="4000" dirty="0" err="1">
                <a:latin typeface="Pyidaungsu" panose="020B0502040204020203" pitchFamily="34" charset="0"/>
                <a:ea typeface="ＭＳ Ｐゴシック" charset="0"/>
                <a:cs typeface="Pyidaungsu" panose="020B0502040204020203" pitchFamily="34" charset="0"/>
              </a:rPr>
              <a:t>လေ့ကျင</a:t>
            </a:r>
            <a:r>
              <a:rPr lang="en-US" sz="4000" dirty="0">
                <a:latin typeface="Pyidaungsu" panose="020B0502040204020203" pitchFamily="34" charset="0"/>
                <a:ea typeface="ＭＳ Ｐゴシック" charset="0"/>
                <a:cs typeface="Pyidaungsu" panose="020B0502040204020203" pitchFamily="34" charset="0"/>
              </a:rPr>
              <a:t>့်</a:t>
            </a:r>
            <a:r>
              <a:rPr lang="en-US" sz="4000" dirty="0" err="1">
                <a:latin typeface="Pyidaungsu" panose="020B0502040204020203" pitchFamily="34" charset="0"/>
                <a:ea typeface="ＭＳ Ｐゴシック" charset="0"/>
                <a:cs typeface="Pyidaungsu" panose="020B0502040204020203" pitchFamily="34" charset="0"/>
              </a:rPr>
              <a:t>ရန်အချို</a:t>
            </a:r>
            <a:r>
              <a:rPr lang="en-US" sz="4000" dirty="0">
                <a:latin typeface="Pyidaungsu" panose="020B0502040204020203" pitchFamily="34" charset="0"/>
                <a:ea typeface="ＭＳ Ｐゴシック" charset="0"/>
                <a:cs typeface="Pyidaungsu" panose="020B0502040204020203" pitchFamily="34" charset="0"/>
              </a:rPr>
              <a:t>့…</a:t>
            </a:r>
          </a:p>
        </p:txBody>
      </p:sp>
      <p:sp>
        <p:nvSpPr>
          <p:cNvPr id="191491" name="Rectangle 3"/>
          <p:cNvSpPr>
            <a:spLocks noGrp="1" noChangeArrowheads="1"/>
          </p:cNvSpPr>
          <p:nvPr>
            <p:ph type="body" idx="1"/>
          </p:nvPr>
        </p:nvSpPr>
        <p:spPr>
          <a:xfrm>
            <a:off x="186435" y="1981200"/>
            <a:ext cx="5741290" cy="1676400"/>
          </a:xfrm>
        </p:spPr>
        <p:txBody>
          <a:bodyPr/>
          <a:lstStyle/>
          <a:p>
            <a:pPr marL="609600" indent="-609600" eaLnBrk="1" hangingPunct="1">
              <a:buFont typeface="Arial" charset="0"/>
              <a:buNone/>
              <a:defRPr/>
            </a:pPr>
            <a:r>
              <a:rPr lang="my-MM" sz="2400" dirty="0">
                <a:solidFill>
                  <a:srgbClr val="FFFFFF"/>
                </a:solidFill>
                <a:latin typeface="Pyidaungsu" panose="020B0502040204020203" pitchFamily="34" charset="0"/>
                <a:cs typeface="Pyidaungsu" panose="020B0502040204020203" pitchFamily="34" charset="0"/>
              </a:rPr>
              <a:t>၁။ အချင်းချင်း ကူညီရိုင်းပင်းနိုင်ရန်</a:t>
            </a:r>
          </a:p>
          <a:p>
            <a:pPr marL="609600" indent="-609600" eaLnBrk="1" hangingPunct="1">
              <a:buFont typeface="Arial" charset="0"/>
              <a:buNone/>
              <a:defRPr/>
            </a:pPr>
            <a:r>
              <a:rPr lang="my-MM" sz="2400" dirty="0">
                <a:solidFill>
                  <a:srgbClr val="FFFFFF"/>
                </a:solidFill>
                <a:latin typeface="Pyidaungsu" panose="020B0502040204020203" pitchFamily="34" charset="0"/>
                <a:cs typeface="Pyidaungsu" panose="020B0502040204020203" pitchFamily="34" charset="0"/>
              </a:rPr>
              <a:t>ဘုရားသခင် သည် မိသားစုတစ်စုကဲ့သို့</a:t>
            </a:r>
          </a:p>
          <a:p>
            <a:pPr marL="609600" indent="-609600" eaLnBrk="1" hangingPunct="1">
              <a:buFont typeface="Arial" charset="0"/>
              <a:buNone/>
              <a:defRPr/>
            </a:pPr>
            <a:r>
              <a:rPr lang="my-MM" sz="2400" dirty="0">
                <a:solidFill>
                  <a:srgbClr val="FFFFFF"/>
                </a:solidFill>
                <a:latin typeface="Pyidaungsu" panose="020B0502040204020203" pitchFamily="34" charset="0"/>
                <a:cs typeface="Pyidaungsu" panose="020B0502040204020203" pitchFamily="34" charset="0"/>
              </a:rPr>
              <a:t>ကျွနု်ပ်တို့အားအတူထားသည်</a:t>
            </a:r>
            <a:endParaRPr lang="en-US" sz="2400" dirty="0">
              <a:solidFill>
                <a:srgbClr val="FFFFFF"/>
              </a:solidFill>
              <a:latin typeface="Pyidaungsu" panose="020B0502040204020203" pitchFamily="34" charset="0"/>
              <a:cs typeface="Pyidaungsu" panose="020B0502040204020203" pitchFamily="34" charset="0"/>
            </a:endParaRPr>
          </a:p>
        </p:txBody>
      </p:sp>
      <p:sp>
        <p:nvSpPr>
          <p:cNvPr id="191508" name="Text Box 20"/>
          <p:cNvSpPr txBox="1">
            <a:spLocks noChangeArrowheads="1"/>
          </p:cNvSpPr>
          <p:nvPr/>
        </p:nvSpPr>
        <p:spPr bwMode="auto">
          <a:xfrm>
            <a:off x="5422056" y="1495999"/>
            <a:ext cx="978153"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ခေါင်းစဉ</a:t>
            </a:r>
            <a:r>
              <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rPr>
              <a:t>်</a:t>
            </a:r>
            <a:endParaRPr lang="en-US" sz="2000"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191510" name="Text Box 22"/>
          <p:cNvSpPr txBox="1">
            <a:spLocks noChangeArrowheads="1"/>
          </p:cNvSpPr>
          <p:nvPr/>
        </p:nvSpPr>
        <p:spPr bwMode="auto">
          <a:xfrm>
            <a:off x="8191666" y="1511388"/>
            <a:ext cx="810216"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အဓိက</a:t>
            </a:r>
            <a:endPar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107526" name="Text Box 23"/>
          <p:cNvSpPr txBox="1">
            <a:spLocks noChangeArrowheads="1"/>
          </p:cNvSpPr>
          <p:nvPr/>
        </p:nvSpPr>
        <p:spPr bwMode="auto">
          <a:xfrm>
            <a:off x="5927725" y="2401888"/>
            <a:ext cx="18466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sz="2000">
              <a:solidFill>
                <a:srgbClr val="FFFFFF"/>
              </a:solidFill>
              <a:cs typeface="Arial" charset="0"/>
            </a:endParaRPr>
          </a:p>
        </p:txBody>
      </p:sp>
      <p:sp>
        <p:nvSpPr>
          <p:cNvPr id="191512" name="Rectangle 24"/>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000">
              <a:solidFill>
                <a:srgbClr val="FFFFFF"/>
              </a:solidFill>
              <a:latin typeface="Arial"/>
              <a:ea typeface="ＭＳ Ｐゴシック" pitchFamily="24" charset="-128"/>
              <a:cs typeface="Arial"/>
            </a:endParaRPr>
          </a:p>
        </p:txBody>
      </p:sp>
      <p:sp>
        <p:nvSpPr>
          <p:cNvPr id="191513" name="Rectangle 25"/>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000">
              <a:solidFill>
                <a:srgbClr val="FFFFFF"/>
              </a:solidFill>
              <a:latin typeface="Arial"/>
              <a:ea typeface="ＭＳ Ｐゴシック" pitchFamily="24" charset="-128"/>
              <a:cs typeface="Arial"/>
            </a:endParaRPr>
          </a:p>
        </p:txBody>
      </p:sp>
      <p:sp>
        <p:nvSpPr>
          <p:cNvPr id="191514" name="Rectangle 26"/>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000">
              <a:solidFill>
                <a:srgbClr val="FFFFFF"/>
              </a:solidFill>
              <a:latin typeface="Arial"/>
              <a:ea typeface="ＭＳ Ｐゴシック" pitchFamily="24" charset="-128"/>
              <a:cs typeface="Arial"/>
            </a:endParaRPr>
          </a:p>
        </p:txBody>
      </p:sp>
      <p:sp>
        <p:nvSpPr>
          <p:cNvPr id="191515" name="Rectangle 27"/>
          <p:cNvSpPr>
            <a:spLocks noChangeArrowheads="1"/>
          </p:cNvSpPr>
          <p:nvPr/>
        </p:nvSpPr>
        <p:spPr bwMode="auto">
          <a:xfrm>
            <a:off x="186435" y="4267200"/>
            <a:ext cx="574129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၂။ရန်ငြိမ်းစေခြင်းသည်မည်သည့်အရာ</a:t>
            </a:r>
          </a:p>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နည်း။ ရန်ငြိမ်းစေသောသူသည် မည်သူ</a:t>
            </a:r>
          </a:p>
          <a:p>
            <a:pPr marL="609600" indent="-609600" defTabSz="914400" fontAlgn="base">
              <a:spcBef>
                <a:spcPct val="20000"/>
              </a:spcBef>
              <a:spcAft>
                <a:spcPct val="0"/>
              </a:spcAft>
              <a:buClr>
                <a:srgbClr val="00CCFF"/>
              </a:buClr>
              <a:buSzPct val="65000"/>
              <a:buFont typeface="Arial" charset="0"/>
              <a:buNone/>
              <a:defRPr/>
            </a:pPr>
            <a:r>
              <a:rPr lang="my-MM" sz="2400" dirty="0">
                <a:solidFill>
                  <a:srgbClr val="FFFFFF"/>
                </a:solidFill>
                <a:latin typeface="Pyidaungsu" panose="020B0502040204020203" pitchFamily="34" charset="0"/>
                <a:ea typeface="ＭＳ Ｐゴシック" pitchFamily="24" charset="-128"/>
                <a:cs typeface="Pyidaungsu" panose="020B0502040204020203" pitchFamily="34" charset="0"/>
              </a:rPr>
              <a:t>နည်း။</a:t>
            </a:r>
            <a:endParaRPr lang="en-US" sz="2400"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191516" name="Rectangle 28"/>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000">
              <a:solidFill>
                <a:srgbClr val="FFFFFF"/>
              </a:solidFill>
              <a:latin typeface="Arial"/>
              <a:ea typeface="ＭＳ Ｐゴシック" pitchFamily="24" charset="-128"/>
              <a:cs typeface="Arial"/>
            </a:endParaRPr>
          </a:p>
        </p:txBody>
      </p:sp>
      <p:sp>
        <p:nvSpPr>
          <p:cNvPr id="191517" name="Rectangle 29"/>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000">
              <a:solidFill>
                <a:srgbClr val="FFFFFF"/>
              </a:solidFill>
              <a:latin typeface="Arial"/>
              <a:ea typeface="ＭＳ Ｐゴシック" pitchFamily="24" charset="-128"/>
              <a:cs typeface="Arial"/>
            </a:endParaRPr>
          </a:p>
        </p:txBody>
      </p:sp>
      <p:sp>
        <p:nvSpPr>
          <p:cNvPr id="191518" name="Rectangle 30"/>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000">
              <a:solidFill>
                <a:srgbClr val="FFFFFF"/>
              </a:solidFill>
              <a:latin typeface="Arial"/>
              <a:ea typeface="ＭＳ Ｐゴシック" pitchFamily="24" charset="-128"/>
              <a:cs typeface="Arial"/>
            </a:endParaRPr>
          </a:p>
        </p:txBody>
      </p:sp>
      <p:sp>
        <p:nvSpPr>
          <p:cNvPr id="107534" name="Text Box 31"/>
          <p:cNvSpPr txBox="1">
            <a:spLocks noChangeArrowheads="1"/>
          </p:cNvSpPr>
          <p:nvPr/>
        </p:nvSpPr>
        <p:spPr bwMode="auto">
          <a:xfrm>
            <a:off x="8299450" y="76200"/>
            <a:ext cx="61259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cs typeface="Arial" charset="0"/>
              </a:rPr>
              <a:t>29a</a:t>
            </a:r>
            <a:endParaRPr lang="en-US" sz="2000">
              <a:solidFill>
                <a:srgbClr val="FFFFFF"/>
              </a:solidFill>
              <a:cs typeface="Arial" charset="0"/>
            </a:endParaRPr>
          </a:p>
        </p:txBody>
      </p:sp>
      <p:grpSp>
        <p:nvGrpSpPr>
          <p:cNvPr id="2" name="Group 34"/>
          <p:cNvGrpSpPr>
            <a:grpSpLocks/>
          </p:cNvGrpSpPr>
          <p:nvPr/>
        </p:nvGrpSpPr>
        <p:grpSpPr bwMode="auto">
          <a:xfrm>
            <a:off x="8382000" y="2438400"/>
            <a:ext cx="493713" cy="493713"/>
            <a:chOff x="5952" y="1200"/>
            <a:chExt cx="311" cy="311"/>
          </a:xfrm>
        </p:grpSpPr>
        <p:sp>
          <p:nvSpPr>
            <p:cNvPr id="107539" name="Freeform 32"/>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000">
                <a:solidFill>
                  <a:srgbClr val="FFFF00"/>
                </a:solidFill>
                <a:latin typeface="Arial" charset="0"/>
                <a:ea typeface="ＭＳ Ｐゴシック" charset="0"/>
                <a:cs typeface="ＭＳ Ｐゴシック" charset="0"/>
              </a:endParaRPr>
            </a:p>
          </p:txBody>
        </p:sp>
        <p:sp>
          <p:nvSpPr>
            <p:cNvPr id="107540" name="Freeform 33"/>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000">
                <a:solidFill>
                  <a:srgbClr val="FFFF00"/>
                </a:solidFill>
                <a:latin typeface="Arial" charset="0"/>
                <a:ea typeface="ＭＳ Ｐゴシック" charset="0"/>
                <a:cs typeface="ＭＳ Ｐゴシック" charset="0"/>
              </a:endParaRPr>
            </a:p>
          </p:txBody>
        </p:sp>
      </p:grpSp>
      <p:grpSp>
        <p:nvGrpSpPr>
          <p:cNvPr id="3" name="Group 35"/>
          <p:cNvGrpSpPr>
            <a:grpSpLocks/>
          </p:cNvGrpSpPr>
          <p:nvPr/>
        </p:nvGrpSpPr>
        <p:grpSpPr bwMode="auto">
          <a:xfrm>
            <a:off x="7315200" y="4800600"/>
            <a:ext cx="493713" cy="493713"/>
            <a:chOff x="5952" y="1200"/>
            <a:chExt cx="311" cy="311"/>
          </a:xfrm>
        </p:grpSpPr>
        <p:sp>
          <p:nvSpPr>
            <p:cNvPr id="107537" name="Freeform 36"/>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000">
                <a:solidFill>
                  <a:srgbClr val="FFFF00"/>
                </a:solidFill>
                <a:latin typeface="Arial" charset="0"/>
                <a:ea typeface="ＭＳ Ｐゴシック" charset="0"/>
                <a:cs typeface="ＭＳ Ｐゴシック" charset="0"/>
              </a:endParaRPr>
            </a:p>
          </p:txBody>
        </p:sp>
        <p:sp>
          <p:nvSpPr>
            <p:cNvPr id="107538" name="Freeform 37"/>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000">
                <a:solidFill>
                  <a:srgbClr val="FFFF00"/>
                </a:solidFill>
                <a:latin typeface="Arial" charset="0"/>
                <a:ea typeface="ＭＳ Ｐゴシック" charset="0"/>
                <a:cs typeface="ＭＳ Ｐゴシック" charset="0"/>
              </a:endParaRPr>
            </a:p>
          </p:txBody>
        </p:sp>
      </p:grpSp>
      <p:sp>
        <p:nvSpPr>
          <p:cNvPr id="5" name="TextBox 4"/>
          <p:cNvSpPr txBox="1"/>
          <p:nvPr/>
        </p:nvSpPr>
        <p:spPr>
          <a:xfrm>
            <a:off x="6624117" y="1372889"/>
            <a:ext cx="1604928" cy="369332"/>
          </a:xfrm>
          <a:prstGeom prst="rect">
            <a:avLst/>
          </a:prstGeom>
          <a:noFill/>
        </p:spPr>
        <p:txBody>
          <a:bodyPr wrap="none" rtlCol="0">
            <a:spAutoFit/>
          </a:bodyPr>
          <a:lstStyle/>
          <a:p>
            <a:pPr algn="ctr"/>
            <a:r>
              <a:rPr lang="en-US" dirty="0" err="1">
                <a:latin typeface="Pyidaungsu" panose="020B0502040204020203" pitchFamily="34" charset="0"/>
                <a:cs typeface="Pyidaungsu" panose="020B0502040204020203" pitchFamily="34" charset="0"/>
              </a:rPr>
              <a:t>အကြောင်းအရာ</a:t>
            </a:r>
            <a:endParaRPr lang="en-US"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09352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81000"/>
            <a:ext cx="8229600" cy="838200"/>
          </a:xfrm>
        </p:spPr>
        <p:txBody>
          <a:bodyPr/>
          <a:lstStyle/>
          <a:p>
            <a:pPr eaLnBrk="1" hangingPunct="1">
              <a:defRPr/>
            </a:pPr>
            <a:r>
              <a:rPr lang="en-US" dirty="0" err="1">
                <a:latin typeface="Pyidaungsu" panose="020B0502040204020203" pitchFamily="34" charset="0"/>
                <a:ea typeface="ＭＳ Ｐゴシック" charset="0"/>
                <a:cs typeface="Pyidaungsu" panose="020B0502040204020203" pitchFamily="34" charset="0"/>
              </a:rPr>
              <a:t>လေ့ကျင</a:t>
            </a:r>
            <a:r>
              <a:rPr lang="en-US" dirty="0">
                <a:latin typeface="Pyidaungsu" panose="020B0502040204020203" pitchFamily="34" charset="0"/>
                <a:ea typeface="ＭＳ Ｐゴシック" charset="0"/>
                <a:cs typeface="Pyidaungsu" panose="020B0502040204020203" pitchFamily="34" charset="0"/>
              </a:rPr>
              <a:t>့်</a:t>
            </a:r>
            <a:r>
              <a:rPr lang="en-US" dirty="0" err="1">
                <a:latin typeface="Pyidaungsu" panose="020B0502040204020203" pitchFamily="34" charset="0"/>
                <a:ea typeface="ＭＳ Ｐゴシック" charset="0"/>
                <a:cs typeface="Pyidaungsu" panose="020B0502040204020203" pitchFamily="34" charset="0"/>
              </a:rPr>
              <a:t>ရန်အချို</a:t>
            </a:r>
            <a:r>
              <a:rPr lang="en-US" dirty="0">
                <a:latin typeface="Pyidaungsu" panose="020B0502040204020203" pitchFamily="34" charset="0"/>
                <a:ea typeface="ＭＳ Ｐゴシック" charset="0"/>
                <a:cs typeface="Pyidaungsu" panose="020B0502040204020203" pitchFamily="34" charset="0"/>
              </a:rPr>
              <a:t>့…</a:t>
            </a:r>
          </a:p>
        </p:txBody>
      </p:sp>
      <p:sp>
        <p:nvSpPr>
          <p:cNvPr id="19661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sz="2800" dirty="0">
                <a:solidFill>
                  <a:srgbClr val="FFFFFF"/>
                </a:solidFill>
                <a:latin typeface="Pyidaungsu" panose="020B0502040204020203" pitchFamily="34" charset="0"/>
                <a:cs typeface="Pyidaungsu" panose="020B0502040204020203" pitchFamily="34" charset="0"/>
              </a:rPr>
              <a:t>၃။ </a:t>
            </a:r>
            <a:r>
              <a:rPr lang="en-US" sz="2800" dirty="0" err="1">
                <a:solidFill>
                  <a:srgbClr val="FFFFFF"/>
                </a:solidFill>
                <a:latin typeface="Pyidaungsu" panose="020B0502040204020203" pitchFamily="34" charset="0"/>
                <a:cs typeface="Pyidaungsu" panose="020B0502040204020203" pitchFamily="34" charset="0"/>
              </a:rPr>
              <a:t>ခေါင်းဆောင်ကို</a:t>
            </a:r>
            <a:r>
              <a:rPr lang="en-US" sz="2800" dirty="0">
                <a:solidFill>
                  <a:srgbClr val="FFFFFF"/>
                </a:solidFill>
                <a:latin typeface="Pyidaungsu" panose="020B0502040204020203" pitchFamily="34" charset="0"/>
                <a:cs typeface="Pyidaungsu" panose="020B0502040204020203" pitchFamily="34" charset="0"/>
              </a:rPr>
              <a:t> </a:t>
            </a:r>
            <a:r>
              <a:rPr lang="en-US" sz="2800" dirty="0" err="1">
                <a:solidFill>
                  <a:srgbClr val="FFFFFF"/>
                </a:solidFill>
                <a:latin typeface="Pyidaungsu" panose="020B0502040204020203" pitchFamily="34" charset="0"/>
                <a:cs typeface="Pyidaungsu" panose="020B0502040204020203" pitchFamily="34" charset="0"/>
              </a:rPr>
              <a:t>အစားမထိုးရ</a:t>
            </a:r>
            <a:endParaRPr lang="en-US" sz="2800" dirty="0">
              <a:solidFill>
                <a:srgbClr val="FFFFFF"/>
              </a:solidFill>
              <a:latin typeface="Pyidaungsu" panose="020B0502040204020203" pitchFamily="34" charset="0"/>
              <a:cs typeface="Pyidaungsu" panose="020B0502040204020203" pitchFamily="34" charset="0"/>
            </a:endParaRPr>
          </a:p>
        </p:txBody>
      </p:sp>
      <p:sp>
        <p:nvSpPr>
          <p:cNvPr id="109574"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a:solidFill>
                <a:srgbClr val="FFFFFF"/>
              </a:solidFill>
              <a:cs typeface="Arial" charset="0"/>
            </a:endParaRPr>
          </a:p>
        </p:txBody>
      </p:sp>
      <p:sp>
        <p:nvSpPr>
          <p:cNvPr id="196616"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6617"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6618"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6619" name="Rectangle 11"/>
          <p:cNvSpPr>
            <a:spLocks noChangeArrowheads="1"/>
          </p:cNvSpPr>
          <p:nvPr/>
        </p:nvSpPr>
        <p:spPr bwMode="auto">
          <a:xfrm>
            <a:off x="457200" y="4267200"/>
            <a:ext cx="51816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defTabSz="914400" fontAlgn="base">
              <a:spcBef>
                <a:spcPct val="20000"/>
              </a:spcBef>
              <a:spcAft>
                <a:spcPct val="0"/>
              </a:spcAft>
              <a:buClr>
                <a:srgbClr val="00CCFF"/>
              </a:buClr>
              <a:buSzPct val="65000"/>
              <a:buFont typeface="Arial" charset="0"/>
              <a:buNone/>
              <a:defRPr/>
            </a:pPr>
            <a:r>
              <a:rPr lang="en-US" sz="2800" dirty="0">
                <a:solidFill>
                  <a:srgbClr val="FFFFFF"/>
                </a:solidFill>
                <a:latin typeface="Pyidaungsu" panose="020B0502040204020203" pitchFamily="34" charset="0"/>
                <a:ea typeface="ＭＳ Ｐゴシック" pitchFamily="24" charset="-128"/>
                <a:cs typeface="Pyidaungsu" panose="020B0502040204020203" pitchFamily="34" charset="0"/>
              </a:rPr>
              <a:t>၄။ </a:t>
            </a:r>
            <a:r>
              <a:rPr lang="en-US" sz="2800" dirty="0" err="1">
                <a:solidFill>
                  <a:srgbClr val="FFFFFF"/>
                </a:solidFill>
                <a:latin typeface="Pyidaungsu" panose="020B0502040204020203" pitchFamily="34" charset="0"/>
                <a:ea typeface="ＭＳ Ｐゴシック" pitchFamily="24" charset="-128"/>
                <a:cs typeface="Pyidaungsu" panose="020B0502040204020203" pitchFamily="34" charset="0"/>
              </a:rPr>
              <a:t>စိုးရိမ်သောကအတွက</a:t>
            </a:r>
            <a:r>
              <a:rPr lang="en-US" sz="2800" dirty="0">
                <a:solidFill>
                  <a:srgbClr val="FFFFFF"/>
                </a:solidFill>
                <a:latin typeface="Pyidaungsu" panose="020B0502040204020203" pitchFamily="34" charset="0"/>
                <a:ea typeface="ＭＳ Ｐゴシック" pitchFamily="24" charset="-128"/>
                <a:cs typeface="Pyidaungsu" panose="020B0502040204020203" pitchFamily="34" charset="0"/>
              </a:rPr>
              <a:t>် </a:t>
            </a:r>
            <a:r>
              <a:rPr lang="en-US" sz="2800" dirty="0" err="1">
                <a:solidFill>
                  <a:srgbClr val="FFFFFF"/>
                </a:solidFill>
                <a:latin typeface="Pyidaungsu" panose="020B0502040204020203" pitchFamily="34" charset="0"/>
                <a:ea typeface="ＭＳ Ｐゴシック" pitchFamily="24" charset="-128"/>
                <a:cs typeface="Pyidaungsu" panose="020B0502040204020203" pitchFamily="34" charset="0"/>
              </a:rPr>
              <a:t>ဘုရားသခင</a:t>
            </a:r>
            <a:r>
              <a:rPr lang="en-US" sz="2800" dirty="0">
                <a:solidFill>
                  <a:srgbClr val="FFFFFF"/>
                </a:solidFill>
                <a:latin typeface="Pyidaungsu" panose="020B0502040204020203" pitchFamily="34" charset="0"/>
                <a:ea typeface="ＭＳ Ｐゴシック" pitchFamily="24" charset="-128"/>
                <a:cs typeface="Pyidaungsu" panose="020B0502040204020203" pitchFamily="34" charset="0"/>
              </a:rPr>
              <a:t>်၏ ညွှ</a:t>
            </a:r>
            <a:r>
              <a:rPr lang="en-US" sz="2800" dirty="0" err="1">
                <a:solidFill>
                  <a:srgbClr val="FFFFFF"/>
                </a:solidFill>
                <a:latin typeface="Pyidaungsu" panose="020B0502040204020203" pitchFamily="34" charset="0"/>
                <a:ea typeface="ＭＳ Ｐゴシック" pitchFamily="24" charset="-128"/>
                <a:cs typeface="Pyidaungsu" panose="020B0502040204020203" pitchFamily="34" charset="0"/>
              </a:rPr>
              <a:t>န်ကြားချက်မှာ</a:t>
            </a:r>
            <a:r>
              <a:rPr lang="en-US" sz="2800" dirty="0">
                <a:solidFill>
                  <a:srgbClr val="FFFFFF"/>
                </a:solidFill>
                <a:latin typeface="Pyidaungsu" panose="020B0502040204020203" pitchFamily="34" charset="0"/>
                <a:ea typeface="ＭＳ Ｐゴシック" pitchFamily="24" charset="-128"/>
                <a:cs typeface="Pyidaungsu" panose="020B0502040204020203" pitchFamily="34" charset="0"/>
              </a:rPr>
              <a:t> </a:t>
            </a:r>
            <a:r>
              <a:rPr lang="en-US" sz="2800" dirty="0" err="1">
                <a:solidFill>
                  <a:srgbClr val="FFFFFF"/>
                </a:solidFill>
                <a:latin typeface="Pyidaungsu" panose="020B0502040204020203" pitchFamily="34" charset="0"/>
                <a:ea typeface="ＭＳ Ｐゴシック" pitchFamily="24" charset="-128"/>
                <a:cs typeface="Pyidaungsu" panose="020B0502040204020203" pitchFamily="34" charset="0"/>
              </a:rPr>
              <a:t>အဘယ်နည်း</a:t>
            </a:r>
            <a:endParaRPr lang="en-US" sz="2800"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196620"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6621"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96622"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a:ea typeface="ＭＳ Ｐゴシック" pitchFamily="24" charset="-128"/>
              <a:cs typeface="Arial"/>
            </a:endParaRPr>
          </a:p>
        </p:txBody>
      </p:sp>
      <p:sp>
        <p:nvSpPr>
          <p:cNvPr id="109582"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b="1">
                <a:solidFill>
                  <a:srgbClr val="FFFFFF"/>
                </a:solidFill>
                <a:cs typeface="Arial" charset="0"/>
              </a:rPr>
              <a:t>29a</a:t>
            </a:r>
            <a:endParaRPr lang="en-US">
              <a:solidFill>
                <a:srgbClr val="FFFFFF"/>
              </a:solidFill>
              <a:cs typeface="Arial" charset="0"/>
            </a:endParaRPr>
          </a:p>
        </p:txBody>
      </p:sp>
      <p:grpSp>
        <p:nvGrpSpPr>
          <p:cNvPr id="2" name="Group 16"/>
          <p:cNvGrpSpPr>
            <a:grpSpLocks/>
          </p:cNvGrpSpPr>
          <p:nvPr/>
        </p:nvGrpSpPr>
        <p:grpSpPr bwMode="auto">
          <a:xfrm>
            <a:off x="6019800" y="2514600"/>
            <a:ext cx="493713" cy="493713"/>
            <a:chOff x="5952" y="1200"/>
            <a:chExt cx="311" cy="311"/>
          </a:xfrm>
        </p:grpSpPr>
        <p:sp>
          <p:nvSpPr>
            <p:cNvPr id="109587"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09588"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 name="Group 19"/>
          <p:cNvGrpSpPr>
            <a:grpSpLocks/>
          </p:cNvGrpSpPr>
          <p:nvPr/>
        </p:nvGrpSpPr>
        <p:grpSpPr bwMode="auto">
          <a:xfrm>
            <a:off x="7315200" y="4800600"/>
            <a:ext cx="493713" cy="493713"/>
            <a:chOff x="5952" y="1200"/>
            <a:chExt cx="311" cy="311"/>
          </a:xfrm>
        </p:grpSpPr>
        <p:sp>
          <p:nvSpPr>
            <p:cNvPr id="109585"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09586"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sp>
        <p:nvSpPr>
          <p:cNvPr id="25" name="Text Box 20"/>
          <p:cNvSpPr txBox="1">
            <a:spLocks noChangeArrowheads="1"/>
          </p:cNvSpPr>
          <p:nvPr/>
        </p:nvSpPr>
        <p:spPr bwMode="auto">
          <a:xfrm>
            <a:off x="5422056" y="1495999"/>
            <a:ext cx="978153"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ခေါင်းစဉ</a:t>
            </a:r>
            <a:r>
              <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rPr>
              <a:t>်</a:t>
            </a:r>
            <a:endParaRPr lang="en-US" sz="2000"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6" name="Text Box 22"/>
          <p:cNvSpPr txBox="1">
            <a:spLocks noChangeArrowheads="1"/>
          </p:cNvSpPr>
          <p:nvPr/>
        </p:nvSpPr>
        <p:spPr bwMode="auto">
          <a:xfrm>
            <a:off x="8191666" y="1511388"/>
            <a:ext cx="810216" cy="36933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eaLnBrk="0" fontAlgn="base" hangingPunct="0">
              <a:spcBef>
                <a:spcPct val="0"/>
              </a:spcBef>
              <a:spcAft>
                <a:spcPct val="0"/>
              </a:spcAft>
              <a:defRPr/>
            </a:pPr>
            <a:r>
              <a:rPr lang="en-US" b="1" u="sng" dirty="0" err="1">
                <a:solidFill>
                  <a:srgbClr val="FFFFFF"/>
                </a:solidFill>
                <a:latin typeface="Pyidaungsu" panose="020B0502040204020203" pitchFamily="34" charset="0"/>
                <a:ea typeface="ＭＳ Ｐゴシック" pitchFamily="24" charset="-128"/>
                <a:cs typeface="Pyidaungsu" panose="020B0502040204020203" pitchFamily="34" charset="0"/>
              </a:rPr>
              <a:t>အဓိက</a:t>
            </a:r>
            <a:endParaRPr lang="en-US" b="1" u="sng" dirty="0">
              <a:solidFill>
                <a:srgbClr val="FFFFFF"/>
              </a:solidFill>
              <a:latin typeface="Pyidaungsu" panose="020B0502040204020203" pitchFamily="34" charset="0"/>
              <a:ea typeface="ＭＳ Ｐゴシック" pitchFamily="24" charset="-128"/>
              <a:cs typeface="Pyidaungsu" panose="020B0502040204020203" pitchFamily="34" charset="0"/>
            </a:endParaRPr>
          </a:p>
        </p:txBody>
      </p:sp>
      <p:sp>
        <p:nvSpPr>
          <p:cNvPr id="27" name="TextBox 26"/>
          <p:cNvSpPr txBox="1"/>
          <p:nvPr/>
        </p:nvSpPr>
        <p:spPr>
          <a:xfrm>
            <a:off x="6624117" y="1372889"/>
            <a:ext cx="1604928" cy="369332"/>
          </a:xfrm>
          <a:prstGeom prst="rect">
            <a:avLst/>
          </a:prstGeom>
          <a:noFill/>
        </p:spPr>
        <p:txBody>
          <a:bodyPr wrap="none" rtlCol="0">
            <a:spAutoFit/>
          </a:bodyPr>
          <a:lstStyle/>
          <a:p>
            <a:pPr algn="ctr"/>
            <a:r>
              <a:rPr lang="en-US" dirty="0" err="1">
                <a:latin typeface="Pyidaungsu" panose="020B0502040204020203" pitchFamily="34" charset="0"/>
                <a:cs typeface="Pyidaungsu" panose="020B0502040204020203" pitchFamily="34" charset="0"/>
              </a:rPr>
              <a:t>အကြောင်းအရာ</a:t>
            </a:r>
            <a:endParaRPr lang="en-US"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290874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Zig Zag">
  <a:themeElements>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fontScheme name="Zig Zag">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clrMap bg1="dk2" tx1="lt1" bg2="dk1" tx2="lt2" accent1="accent1" accent2="accent2" accent3="accent3" accent4="accent4" accent5="accent5" accent6="accent6" hlink="hlink" folHlink="folHlink"/>
    </a:extraClrScheme>
    <a:extraClrScheme>
      <a:clrScheme name="Zig Zag 2">
        <a:dk1>
          <a:srgbClr val="3E3E5C"/>
        </a:dk1>
        <a:lt1>
          <a:srgbClr val="FFFF66"/>
        </a:lt1>
        <a:dk2>
          <a:srgbClr val="C26570"/>
        </a:dk2>
        <a:lt2>
          <a:srgbClr val="FFFF66"/>
        </a:lt2>
        <a:accent1>
          <a:srgbClr val="60597B"/>
        </a:accent1>
        <a:accent2>
          <a:srgbClr val="6666FF"/>
        </a:accent2>
        <a:accent3>
          <a:srgbClr val="DDB8BB"/>
        </a:accent3>
        <a:accent4>
          <a:srgbClr val="DADA56"/>
        </a:accent4>
        <a:accent5>
          <a:srgbClr val="B6B5BF"/>
        </a:accent5>
        <a:accent6>
          <a:srgbClr val="5C5CE7"/>
        </a:accent6>
        <a:hlink>
          <a:srgbClr val="99CCFF"/>
        </a:hlink>
        <a:folHlink>
          <a:srgbClr val="CC66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782</TotalTime>
  <Words>2793</Words>
  <Application>Microsoft Macintosh PowerPoint</Application>
  <PresentationFormat>On-screen Show (4:3)</PresentationFormat>
  <Paragraphs>222</Paragraphs>
  <Slides>21</Slides>
  <Notes>18</Notes>
  <HiddenSlides>0</HiddenSlides>
  <MMClips>0</MMClips>
  <ScaleCrop>false</ScaleCrop>
  <HeadingPairs>
    <vt:vector size="6" baseType="variant">
      <vt:variant>
        <vt:lpstr>Fonts Used</vt:lpstr>
      </vt:variant>
      <vt:variant>
        <vt:i4>14</vt:i4>
      </vt:variant>
      <vt:variant>
        <vt:lpstr>Theme</vt:lpstr>
      </vt:variant>
      <vt:variant>
        <vt:i4>19</vt:i4>
      </vt:variant>
      <vt:variant>
        <vt:lpstr>Slide Titles</vt:lpstr>
      </vt:variant>
      <vt:variant>
        <vt:i4>21</vt:i4>
      </vt:variant>
    </vt:vector>
  </HeadingPairs>
  <TitlesOfParts>
    <vt:vector size="54" baseType="lpstr">
      <vt:lpstr>AraIL</vt:lpstr>
      <vt:lpstr>ＭＳ Ｐゴシック</vt:lpstr>
      <vt:lpstr>Pyidaungsu</vt:lpstr>
      <vt:lpstr>Times</vt:lpstr>
      <vt:lpstr>Zapf Dingbats</vt:lpstr>
      <vt:lpstr>Arial</vt:lpstr>
      <vt:lpstr>Book Antiqua</vt:lpstr>
      <vt:lpstr>Calibri</vt:lpstr>
      <vt:lpstr>Futura</vt:lpstr>
      <vt:lpstr>Helvetica</vt:lpstr>
      <vt:lpstr>Monotype Sorts</vt:lpstr>
      <vt:lpstr>Times New Roman</vt:lpstr>
      <vt:lpstr>Verdana</vt:lpstr>
      <vt:lpstr>Wingdings</vt:lpstr>
      <vt:lpstr>Fossil</vt:lpstr>
      <vt:lpstr>Wood</vt:lpstr>
      <vt:lpstr>1_Wood</vt:lpstr>
      <vt:lpstr>untitled 1</vt:lpstr>
      <vt:lpstr>Zig Zag</vt:lpstr>
      <vt:lpstr>Warp</vt:lpstr>
      <vt:lpstr>Blank Presentation</vt:lpstr>
      <vt:lpstr>Textured</vt:lpstr>
      <vt:lpstr>1_Textured</vt:lpstr>
      <vt:lpstr>2_Textured</vt:lpstr>
      <vt:lpstr>3_Textured</vt:lpstr>
      <vt:lpstr>4_Textured</vt:lpstr>
      <vt:lpstr>1_Schmooze</vt:lpstr>
      <vt:lpstr>5_Textured</vt:lpstr>
      <vt:lpstr>Default Design</vt:lpstr>
      <vt:lpstr>1_Expedition</vt:lpstr>
      <vt:lpstr>1_Default Design</vt:lpstr>
      <vt:lpstr>Expedition</vt:lpstr>
      <vt:lpstr>Orbit</vt:lpstr>
      <vt:lpstr>အဓိကဟောကြားမည့်      အကြောင်းအရာ</vt:lpstr>
      <vt:lpstr>“အဓိကအကြောင်းအရာ”အရေးကြီးပုံ</vt:lpstr>
      <vt:lpstr>PowerPoint Presentation</vt:lpstr>
      <vt:lpstr>အနက်ဖွင့် တရားဟောချက်ကို ပြင်ဆင်ခြင်း အဆင့်ဆင့်</vt:lpstr>
      <vt:lpstr>အဓိကအကြောင်းအရာအတွက် အခြားအမည်များ</vt:lpstr>
      <vt:lpstr>အဓိကအကြောင်းအရာကို ပုံဖော်ခြင်း(CPS)</vt:lpstr>
      <vt:lpstr>ခြားနားချက်ကမည်သည့်အရာနည်း</vt:lpstr>
      <vt:lpstr>လေ့ကျင့်ရန်အချို့…</vt:lpstr>
      <vt:lpstr>လေ့ကျင့်ရန်အချို့…</vt:lpstr>
      <vt:lpstr>လေ့ကျင့်ရန်အချို့…</vt:lpstr>
      <vt:lpstr>လေ့ကျင့်ရန်အချို့</vt:lpstr>
      <vt:lpstr>လေ့ကျင့်ရန်အချို့…</vt:lpstr>
      <vt:lpstr>အနက်ဖွင့် တရားဒေသနာပြင်ဆင်ခြင်း အဆင့်ဆင့်</vt:lpstr>
      <vt:lpstr>ရှင်းလင်းချက်ဆိုင်ရာ စိတ်ကူး။ အပြစ်လုပ်မိသောခရစ်ယာန်တစ်ဦးအား အသင်းတော်အနေဖြင့် မှန်ကန်စွာ ပြန်လည်တည့်မက်စေရသည့် အကြောင်းရင်း မှာ ထိုကဲ့သို့ တည့်မက်ပေးခြင်းသည် ဘုရားသခင်၏ အခွင့်အာဏာတော်ကို ချဲ့ထွင်ရာ ရောက်သောကြောင့်ဖြစ်သည်။ </vt:lpstr>
      <vt:lpstr>အဓိကအကြောင်းအရာ - </vt:lpstr>
      <vt:lpstr>အပြစ်ပြုမိသော ခရစ်ယာန်ကို မည်ကဲ့သို့ မှန်ကန်စွာ တည့်မတ်ပေးရမည်နည်း</vt:lpstr>
      <vt:lpstr>Thညူ Point of Verses 15-17</vt:lpstr>
      <vt:lpstr>ဒုတိယမေးခွန်းမှာ အခန်းငယ် ၁၈-၂၀ တွင်ဖော်ပြထားသည်။  အဘယ်ကြောင့် အပြစ်လုပ်မိသော ခရစ်ယာန်ကို ပြန်လည် တည့်မတ်ပေးရမည်နည်း</vt:lpstr>
      <vt:lpstr>အငယ် ၁၈-၂၀ တွင်ဖော်ပြသောအချက်</vt:lpstr>
      <vt:lpstr>တရားဟောခြင်း အတတ်ပညာ•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အဓိကေဟာႀကားမည္႕အေႀကာင္း    အရာ</dc:title>
  <dc:creator>Samuel Tin Hre Lian</dc:creator>
  <cp:lastModifiedBy>Rick Griffith</cp:lastModifiedBy>
  <cp:revision>57</cp:revision>
  <dcterms:created xsi:type="dcterms:W3CDTF">2014-07-26T15:41:26Z</dcterms:created>
  <dcterms:modified xsi:type="dcterms:W3CDTF">2025-02-12T06:47:22Z</dcterms:modified>
</cp:coreProperties>
</file>