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 id="2147483720" r:id="rId4"/>
    <p:sldMasterId id="2147483732" r:id="rId5"/>
    <p:sldMasterId id="2147483744" r:id="rId6"/>
    <p:sldMasterId id="2147483756" r:id="rId7"/>
    <p:sldMasterId id="2147483768" r:id="rId8"/>
    <p:sldMasterId id="2147483816" r:id="rId9"/>
    <p:sldMasterId id="2147483828" r:id="rId10"/>
    <p:sldMasterId id="2147483840" r:id="rId11"/>
    <p:sldMasterId id="2147483852" r:id="rId12"/>
    <p:sldMasterId id="2147483864" r:id="rId13"/>
    <p:sldMasterId id="2147483876" r:id="rId14"/>
    <p:sldMasterId id="2147483888" r:id="rId15"/>
    <p:sldMasterId id="2147483900" r:id="rId16"/>
  </p:sldMasterIdLst>
  <p:notesMasterIdLst>
    <p:notesMasterId r:id="rId34"/>
  </p:notesMasterIdLst>
  <p:sldIdLst>
    <p:sldId id="257" r:id="rId17"/>
    <p:sldId id="272" r:id="rId18"/>
    <p:sldId id="258" r:id="rId19"/>
    <p:sldId id="273" r:id="rId20"/>
    <p:sldId id="260" r:id="rId21"/>
    <p:sldId id="261" r:id="rId22"/>
    <p:sldId id="262" r:id="rId23"/>
    <p:sldId id="263" r:id="rId24"/>
    <p:sldId id="264" r:id="rId25"/>
    <p:sldId id="265" r:id="rId26"/>
    <p:sldId id="266" r:id="rId27"/>
    <p:sldId id="267" r:id="rId28"/>
    <p:sldId id="268" r:id="rId29"/>
    <p:sldId id="269" r:id="rId30"/>
    <p:sldId id="270" r:id="rId31"/>
    <p:sldId id="274" r:id="rId32"/>
    <p:sldId id="27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7" d="100"/>
          <a:sy n="87" d="100"/>
        </p:scale>
        <p:origin x="-2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1E19E-27B0-FC45-8476-2A32F0E42C7B}" type="datetimeFigureOut">
              <a:rPr lang="en-US" smtClean="0"/>
              <a:t>23/2/16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67E2F-24D4-5B42-A77F-E25F71410EA3}" type="slidenum">
              <a:rPr lang="en-US" smtClean="0"/>
              <a:t>‹#›</a:t>
            </a:fld>
            <a:endParaRPr lang="en-US"/>
          </a:p>
        </p:txBody>
      </p:sp>
    </p:spTree>
    <p:extLst>
      <p:ext uri="{BB962C8B-B14F-4D97-AF65-F5344CB8AC3E}">
        <p14:creationId xmlns:p14="http://schemas.microsoft.com/office/powerpoint/2010/main" val="985281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A83857-5E2F-DA47-A59A-6DDE12103CAA}" type="slidenum">
              <a:rPr lang="en-US" sz="1200">
                <a:solidFill>
                  <a:prstClr val="black"/>
                </a:solidFill>
              </a:rPr>
              <a:pPr/>
              <a:t>1</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12C657-9235-F248-9871-8BBE1F97FDF5}" type="slidenum">
              <a:rPr lang="en-US" sz="1200">
                <a:solidFill>
                  <a:prstClr val="black"/>
                </a:solidFill>
              </a:rPr>
              <a:pPr/>
              <a:t>11</a:t>
            </a:fld>
            <a:endParaRPr lang="en-US" sz="1200">
              <a:solidFill>
                <a:prstClr val="black"/>
              </a:solidFill>
            </a:endParaRPr>
          </a:p>
        </p:txBody>
      </p:sp>
      <p:sp>
        <p:nvSpPr>
          <p:cNvPr id="57346" name="Rectangle 2"/>
          <p:cNvSpPr>
            <a:spLocks noGrp="1" noRot="1" noChangeAspect="1" noChangeArrowheads="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BF0B8B-DF6F-FB45-9BD1-3E157D613C79}" type="slidenum">
              <a:rPr lang="en-US" sz="1200">
                <a:solidFill>
                  <a:prstClr val="black"/>
                </a:solidFill>
              </a:rPr>
              <a:pPr/>
              <a:t>12</a:t>
            </a:fld>
            <a:endParaRPr lang="en-US" sz="1200">
              <a:solidFill>
                <a:prstClr val="black"/>
              </a:solidFill>
            </a:endParaRPr>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886B2-38A8-9244-AEF7-B9E8CEA25DDD}" type="slidenum">
              <a:rPr lang="en-US" sz="1200">
                <a:solidFill>
                  <a:prstClr val="black"/>
                </a:solidFill>
              </a:rPr>
              <a:pPr/>
              <a:t>13</a:t>
            </a:fld>
            <a:endParaRPr lang="en-US" sz="1200">
              <a:solidFill>
                <a:prstClr val="black"/>
              </a:solidFill>
            </a:endParaRPr>
          </a:p>
        </p:txBody>
      </p:sp>
      <p:sp>
        <p:nvSpPr>
          <p:cNvPr id="61442" name="Rectangle 2"/>
          <p:cNvSpPr>
            <a:spLocks noGrp="1" noRot="1" noChangeAspect="1" noChangeArrowheads="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A475E8-B1A2-C148-976E-0D649D5988EF}" type="slidenum">
              <a:rPr lang="en-US" sz="1200">
                <a:solidFill>
                  <a:prstClr val="black"/>
                </a:solidFill>
              </a:rPr>
              <a:pPr/>
              <a:t>14</a:t>
            </a:fld>
            <a:endParaRPr lang="en-US" sz="1200">
              <a:solidFill>
                <a:prstClr val="black"/>
              </a:solidFill>
            </a:endParaRPr>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B66406-2B80-EB40-A7E1-C308E3A57AF5}" type="slidenum">
              <a:rPr lang="en-US" sz="1200">
                <a:solidFill>
                  <a:prstClr val="black"/>
                </a:solidFill>
              </a:rPr>
              <a:pPr/>
              <a:t>15</a:t>
            </a:fld>
            <a:endParaRPr lang="en-US" sz="1200">
              <a:solidFill>
                <a:prstClr val="black"/>
              </a:solidFill>
            </a:endParaRPr>
          </a:p>
        </p:txBody>
      </p:sp>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81E128-AFB3-FF4F-BB96-181723079FAF}" type="slidenum">
              <a:rPr lang="en-US" sz="1200">
                <a:solidFill>
                  <a:prstClr val="black"/>
                </a:solidFill>
              </a:rPr>
              <a:pPr/>
              <a:t>17</a:t>
            </a:fld>
            <a:endParaRPr lang="en-US" sz="1200">
              <a:solidFill>
                <a:prstClr val="black"/>
              </a:solidFill>
            </a:endParaRPr>
          </a:p>
        </p:txBody>
      </p:sp>
      <p:sp>
        <p:nvSpPr>
          <p:cNvPr id="67586" name="Rectangle 2"/>
          <p:cNvSpPr>
            <a:spLocks noGrp="1" noRot="1" noChangeAspect="1" noChangeArrowheads="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218664-D3C3-2B44-91D5-1F63D6CB302C}" type="slidenum">
              <a:rPr lang="en-US" sz="1200">
                <a:solidFill>
                  <a:prstClr val="black"/>
                </a:solidFill>
              </a:rPr>
              <a:pPr/>
              <a:t>2</a:t>
            </a:fld>
            <a:endParaRPr lang="en-US" sz="1200">
              <a:solidFill>
                <a:prstClr val="black"/>
              </a:solidFill>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898970-0176-8D45-9009-2988A63D760C}" type="slidenum">
              <a:rPr lang="en-US" sz="1200">
                <a:solidFill>
                  <a:prstClr val="black"/>
                </a:solidFill>
              </a:rPr>
              <a:pPr/>
              <a:t>3</a:t>
            </a:fld>
            <a:endParaRPr lang="en-US" sz="1200">
              <a:solidFill>
                <a:prstClr val="black"/>
              </a:solidFill>
            </a:endParaRPr>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2252E1-35EA-AF4F-8254-BD94395E1D62}" type="slidenum">
              <a:rPr lang="en-US" sz="1200">
                <a:solidFill>
                  <a:prstClr val="black"/>
                </a:solidFill>
              </a:rPr>
              <a:pPr/>
              <a:t>4</a:t>
            </a:fld>
            <a:endParaRPr lang="en-US" sz="1200">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DDAAB5-10FB-E14A-A62C-E35194697E65}" type="slidenum">
              <a:rPr lang="en-US" sz="1200">
                <a:solidFill>
                  <a:prstClr val="black"/>
                </a:solidFill>
              </a:rPr>
              <a:pPr/>
              <a:t>5</a:t>
            </a:fld>
            <a:endParaRPr lang="en-US" sz="1200">
              <a:solidFill>
                <a:prstClr val="black"/>
              </a:solidFill>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C11C99-2573-A541-A142-B0591AD29BDB}" type="slidenum">
              <a:rPr lang="en-US" sz="1200">
                <a:solidFill>
                  <a:prstClr val="black"/>
                </a:solidFill>
              </a:rPr>
              <a:pPr/>
              <a:t>6</a:t>
            </a:fld>
            <a:endParaRPr lang="en-US" sz="1200">
              <a:solidFill>
                <a:prstClr val="black"/>
              </a:solidFill>
            </a:endParaRPr>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999F14-DC3D-E545-AED7-6A28FE9A6C3E}" type="slidenum">
              <a:rPr lang="en-US" sz="1200">
                <a:solidFill>
                  <a:prstClr val="black"/>
                </a:solidFill>
              </a:rPr>
              <a:pPr/>
              <a:t>7</a:t>
            </a:fld>
            <a:endParaRPr lang="en-US" sz="1200">
              <a:solidFill>
                <a:prstClr val="black"/>
              </a:solidFill>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630E5D-3B8A-5349-976D-54EAAA068F0F}" type="slidenum">
              <a:rPr lang="en-US" sz="1200">
                <a:solidFill>
                  <a:prstClr val="black"/>
                </a:solidFill>
              </a:rPr>
              <a:pPr/>
              <a:t>8</a:t>
            </a:fld>
            <a:endParaRPr lang="en-US" sz="1200">
              <a:solidFill>
                <a:prstClr val="black"/>
              </a:solidFill>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414AC3-58EE-354E-ABD6-EF6DAB7E30F7}" type="slidenum">
              <a:rPr lang="en-US" sz="1200">
                <a:solidFill>
                  <a:prstClr val="black"/>
                </a:solidFill>
              </a:rPr>
              <a:pPr/>
              <a:t>10</a:t>
            </a:fld>
            <a:endParaRPr lang="en-US" sz="1200">
              <a:solidFill>
                <a:prstClr val="black"/>
              </a:solidFill>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8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9842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877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045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373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443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6117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677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3597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193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4619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6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857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1168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776794-46C6-3143-BEA7-DF0C671783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203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69E8C-C7C8-7946-8C00-B1CA0A38A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438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CE775-9191-9B49-B3A7-427D8381A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918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10141-A2E6-904C-8F93-46B76B2DE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247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B65B0F-AA77-1044-B353-853B85969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0505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AF164B-0B72-FD47-AA2D-6A19C8152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034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095C02-7FEF-F041-9FFF-E01AA7B1A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7093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687CC0-012F-0F40-B0BD-56FF71A84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82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428667-9D0D-9743-B8AE-0CF090B60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3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9800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29E37-CF57-E446-978D-96D7CFF24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0298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5496-A4ED-B248-A460-DEE71915D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149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776794-46C6-3143-BEA7-DF0C671783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9040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69E8C-C7C8-7946-8C00-B1CA0A38A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797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CE775-9191-9B49-B3A7-427D8381A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7741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10141-A2E6-904C-8F93-46B76B2DE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104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B65B0F-AA77-1044-B353-853B85969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89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AF164B-0B72-FD47-AA2D-6A19C8152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3433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095C02-7FEF-F041-9FFF-E01AA7B1A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319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687CC0-012F-0F40-B0BD-56FF71A84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83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4822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428667-9D0D-9743-B8AE-0CF090B60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304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29E37-CF57-E446-978D-96D7CFF24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487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5496-A4ED-B248-A460-DEE71915D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0523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6178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24763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1852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3935357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91071361"/>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5041465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4152454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3168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0995092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8954463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439715"/>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2925484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4832676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9004304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369754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77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32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05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8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26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49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37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297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5179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17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01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03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08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502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33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9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4876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138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085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65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93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115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080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19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875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5431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80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13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871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753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935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336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000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989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655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870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6637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19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475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9749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590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0942DCA6-A4B1-1944-B780-A7D6ECC9A10F}" type="slidenum">
              <a:rPr lang="en-US"/>
              <a:pPr>
                <a:defRPr/>
              </a:pPr>
              <a:t>‹#›</a:t>
            </a:fld>
            <a:endParaRPr lang="en-US"/>
          </a:p>
        </p:txBody>
      </p:sp>
    </p:spTree>
    <p:extLst>
      <p:ext uri="{BB962C8B-B14F-4D97-AF65-F5344CB8AC3E}">
        <p14:creationId xmlns:p14="http://schemas.microsoft.com/office/powerpoint/2010/main" val="21425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6755CC6-6788-6944-92C1-4FF5F65F3018}" type="slidenum">
              <a:rPr lang="en-US"/>
              <a:pPr>
                <a:defRPr/>
              </a:pPr>
              <a:t>‹#›</a:t>
            </a:fld>
            <a:endParaRPr lang="en-US"/>
          </a:p>
        </p:txBody>
      </p:sp>
    </p:spTree>
    <p:extLst>
      <p:ext uri="{BB962C8B-B14F-4D97-AF65-F5344CB8AC3E}">
        <p14:creationId xmlns:p14="http://schemas.microsoft.com/office/powerpoint/2010/main" val="467990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00546E3-82C0-DC45-A3E0-558E2E3247B5}" type="slidenum">
              <a:rPr lang="en-US"/>
              <a:pPr>
                <a:defRPr/>
              </a:pPr>
              <a:t>‹#›</a:t>
            </a:fld>
            <a:endParaRPr lang="en-US"/>
          </a:p>
        </p:txBody>
      </p:sp>
    </p:spTree>
    <p:extLst>
      <p:ext uri="{BB962C8B-B14F-4D97-AF65-F5344CB8AC3E}">
        <p14:creationId xmlns:p14="http://schemas.microsoft.com/office/powerpoint/2010/main" val="2208331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7A45257-2B75-BC48-B849-A41F1E1BDCC9}" type="slidenum">
              <a:rPr lang="en-US"/>
              <a:pPr>
                <a:defRPr/>
              </a:pPr>
              <a:t>‹#›</a:t>
            </a:fld>
            <a:endParaRPr lang="en-US"/>
          </a:p>
        </p:txBody>
      </p:sp>
    </p:spTree>
    <p:extLst>
      <p:ext uri="{BB962C8B-B14F-4D97-AF65-F5344CB8AC3E}">
        <p14:creationId xmlns:p14="http://schemas.microsoft.com/office/powerpoint/2010/main" val="84971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500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86D5DAC-B126-5B41-AD3C-C19A7EB69CF6}" type="slidenum">
              <a:rPr lang="en-US"/>
              <a:pPr>
                <a:defRPr/>
              </a:pPr>
              <a:t>‹#›</a:t>
            </a:fld>
            <a:endParaRPr lang="en-US"/>
          </a:p>
        </p:txBody>
      </p:sp>
    </p:spTree>
    <p:extLst>
      <p:ext uri="{BB962C8B-B14F-4D97-AF65-F5344CB8AC3E}">
        <p14:creationId xmlns:p14="http://schemas.microsoft.com/office/powerpoint/2010/main" val="2450200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64519DB-B13D-4448-84F1-75D7CF7059D0}" type="slidenum">
              <a:rPr lang="en-US"/>
              <a:pPr>
                <a:defRPr/>
              </a:pPr>
              <a:t>‹#›</a:t>
            </a:fld>
            <a:endParaRPr lang="en-US"/>
          </a:p>
        </p:txBody>
      </p:sp>
    </p:spTree>
    <p:extLst>
      <p:ext uri="{BB962C8B-B14F-4D97-AF65-F5344CB8AC3E}">
        <p14:creationId xmlns:p14="http://schemas.microsoft.com/office/powerpoint/2010/main" val="1488702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B1CDDCE-FEB1-E647-8866-A61ED47F7BCD}" type="slidenum">
              <a:rPr lang="en-US"/>
              <a:pPr>
                <a:defRPr/>
              </a:pPr>
              <a:t>‹#›</a:t>
            </a:fld>
            <a:endParaRPr lang="en-US"/>
          </a:p>
        </p:txBody>
      </p:sp>
    </p:spTree>
    <p:extLst>
      <p:ext uri="{BB962C8B-B14F-4D97-AF65-F5344CB8AC3E}">
        <p14:creationId xmlns:p14="http://schemas.microsoft.com/office/powerpoint/2010/main" val="3475161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933DBB7-A55D-B64A-8BF8-0E4EA707011B}" type="slidenum">
              <a:rPr lang="en-US"/>
              <a:pPr>
                <a:defRPr/>
              </a:pPr>
              <a:t>‹#›</a:t>
            </a:fld>
            <a:endParaRPr lang="en-US"/>
          </a:p>
        </p:txBody>
      </p:sp>
    </p:spTree>
    <p:extLst>
      <p:ext uri="{BB962C8B-B14F-4D97-AF65-F5344CB8AC3E}">
        <p14:creationId xmlns:p14="http://schemas.microsoft.com/office/powerpoint/2010/main" val="1323602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BEF4FF3-82FE-5E47-8390-68088F8B3307}" type="slidenum">
              <a:rPr lang="en-US"/>
              <a:pPr>
                <a:defRPr/>
              </a:pPr>
              <a:t>‹#›</a:t>
            </a:fld>
            <a:endParaRPr lang="en-US"/>
          </a:p>
        </p:txBody>
      </p:sp>
    </p:spTree>
    <p:extLst>
      <p:ext uri="{BB962C8B-B14F-4D97-AF65-F5344CB8AC3E}">
        <p14:creationId xmlns:p14="http://schemas.microsoft.com/office/powerpoint/2010/main" val="4255610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2D2C3B9-DF64-9147-8CEC-B4D1B996BFE0}" type="slidenum">
              <a:rPr lang="en-US"/>
              <a:pPr>
                <a:defRPr/>
              </a:pPr>
              <a:t>‹#›</a:t>
            </a:fld>
            <a:endParaRPr lang="en-US"/>
          </a:p>
        </p:txBody>
      </p:sp>
    </p:spTree>
    <p:extLst>
      <p:ext uri="{BB962C8B-B14F-4D97-AF65-F5344CB8AC3E}">
        <p14:creationId xmlns:p14="http://schemas.microsoft.com/office/powerpoint/2010/main" val="3008423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328BE80F-3D37-4B47-8350-9B2EEEB80DA8}" type="slidenum">
              <a:rPr lang="en-US"/>
              <a:pPr>
                <a:defRPr/>
              </a:pPr>
              <a:t>‹#›</a:t>
            </a:fld>
            <a:endParaRPr lang="en-US"/>
          </a:p>
        </p:txBody>
      </p:sp>
    </p:spTree>
    <p:extLst>
      <p:ext uri="{BB962C8B-B14F-4D97-AF65-F5344CB8AC3E}">
        <p14:creationId xmlns:p14="http://schemas.microsoft.com/office/powerpoint/2010/main" val="2258838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196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352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35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8072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231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3508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789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113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459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066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900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317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49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71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088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873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1002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670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36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24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5253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633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007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287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97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4229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156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170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226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36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543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482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811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2041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598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397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46526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892377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3890C9F-3131-B343-A164-D09347473ED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7798276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3890C9F-3131-B343-A164-D09347473ED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812844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242310817"/>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519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71783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622314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520203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defTabSz="914400" fontAlgn="base">
              <a:spcBef>
                <a:spcPct val="0"/>
              </a:spcBef>
              <a:spcAft>
                <a:spcPct val="0"/>
              </a:spcAft>
              <a:defRPr/>
            </a:pPr>
            <a:fld id="{6EB75FF4-53DC-4E44-95A8-DAE97B87B411}"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417101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041588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452347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419585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gif"/><Relationship Id="rId1" Type="http://schemas.openxmlformats.org/officeDocument/2006/relationships/themeOverride" Target="../theme/themeOverride3.xml"/><Relationship Id="rId2"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gif"/><Relationship Id="rId1" Type="http://schemas.openxmlformats.org/officeDocument/2006/relationships/themeOverride" Target="../theme/themeOverride4.xml"/><Relationship Id="rId2"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gif"/><Relationship Id="rId1" Type="http://schemas.openxmlformats.org/officeDocument/2006/relationships/themeOverride" Target="../theme/themeOverride5.xml"/><Relationship Id="rId2" Type="http://schemas.openxmlformats.org/officeDocument/2006/relationships/slideLayout" Target="../slideLayouts/slideLayout1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7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1" Type="http://schemas.openxmlformats.org/officeDocument/2006/relationships/themeOverride" Target="../theme/themeOverride2.xml"/><Relationship Id="rId2"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i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a:extLst/>
        </p:spPr>
        <p:txBody>
          <a:bodyPr/>
          <a:lstStyle/>
          <a:p>
            <a:pPr eaLnBrk="1" hangingPunct="1">
              <a:defRPr/>
            </a:pPr>
            <a:r>
              <a:rPr lang="en-US" sz="6600" b="1" dirty="0" err="1" smtClean="0">
                <a:effectLst>
                  <a:glow rad="190500">
                    <a:schemeClr val="bg1">
                      <a:alpha val="90000"/>
                    </a:schemeClr>
                  </a:glow>
                </a:effectLst>
                <a:latin typeface="Arial" charset="0"/>
                <a:ea typeface="ＭＳ Ｐゴシック" charset="0"/>
                <a:cs typeface="ＭＳ Ｐゴシック" charset="0"/>
              </a:rPr>
              <a:t>ပရိသတ</a:t>
            </a:r>
            <a:r>
              <a:rPr lang="en-US" sz="6600" b="1" dirty="0" smtClean="0">
                <a:effectLst>
                  <a:glow rad="190500">
                    <a:schemeClr val="bg1">
                      <a:alpha val="90000"/>
                    </a:schemeClr>
                  </a:glow>
                </a:effectLst>
                <a:latin typeface="Arial" charset="0"/>
                <a:ea typeface="ＭＳ Ｐゴシック" charset="0"/>
                <a:cs typeface="ＭＳ Ｐゴシック" charset="0"/>
              </a:rPr>
              <a:t>္ႀ</a:t>
            </a:r>
            <a:r>
              <a:rPr lang="en-US" sz="6600" b="1" dirty="0" err="1" smtClean="0">
                <a:effectLst>
                  <a:glow rad="190500">
                    <a:schemeClr val="bg1">
                      <a:alpha val="90000"/>
                    </a:schemeClr>
                  </a:glow>
                </a:effectLst>
                <a:latin typeface="Arial" charset="0"/>
                <a:ea typeface="ＭＳ Ｐゴシック" charset="0"/>
                <a:cs typeface="ＭＳ Ｐゴシック" charset="0"/>
              </a:rPr>
              <a:t>ကားေအာင</a:t>
            </a:r>
            <a:r>
              <a:rPr lang="en-US" sz="6600" b="1" dirty="0" smtClean="0">
                <a:effectLst>
                  <a:glow rad="190500">
                    <a:schemeClr val="bg1">
                      <a:alpha val="90000"/>
                    </a:schemeClr>
                  </a:glow>
                </a:effectLst>
                <a:latin typeface="Arial" charset="0"/>
                <a:ea typeface="ＭＳ Ｐゴシック" charset="0"/>
                <a:cs typeface="ＭＳ Ｐゴシック" charset="0"/>
              </a:rPr>
              <a:t>္ </a:t>
            </a:r>
            <a:r>
              <a:rPr lang="en-US" sz="6600" b="1" dirty="0" err="1" smtClean="0">
                <a:effectLst>
                  <a:glow rad="190500">
                    <a:schemeClr val="bg1">
                      <a:alpha val="90000"/>
                    </a:schemeClr>
                  </a:glow>
                </a:effectLst>
                <a:latin typeface="Arial" charset="0"/>
                <a:ea typeface="ＭＳ Ｐゴシック" charset="0"/>
                <a:cs typeface="ＭＳ Ｐゴシック" charset="0"/>
              </a:rPr>
              <a:t>က်မ္းစာဖတ</a:t>
            </a:r>
            <a:r>
              <a:rPr lang="en-US" sz="6600" b="1" dirty="0" smtClean="0">
                <a:effectLst>
                  <a:glow rad="190500">
                    <a:schemeClr val="bg1">
                      <a:alpha val="90000"/>
                    </a:schemeClr>
                  </a:glow>
                </a:effectLst>
                <a:latin typeface="Arial" charset="0"/>
                <a:ea typeface="ＭＳ Ｐゴシック" charset="0"/>
                <a:cs typeface="ＭＳ Ｐゴシック" charset="0"/>
              </a:rPr>
              <a:t>္ျ</a:t>
            </a:r>
            <a:r>
              <a:rPr lang="en-US" sz="6600" b="1" dirty="0" err="1" smtClean="0">
                <a:effectLst>
                  <a:glow rad="190500">
                    <a:schemeClr val="bg1">
                      <a:alpha val="90000"/>
                    </a:schemeClr>
                  </a:glow>
                </a:effectLst>
                <a:latin typeface="Arial" charset="0"/>
                <a:ea typeface="ＭＳ Ｐゴシック" charset="0"/>
                <a:cs typeface="ＭＳ Ｐゴシック" charset="0"/>
              </a:rPr>
              <a:t>ခင္း</a:t>
            </a:r>
            <a:endParaRPr lang="en-US" sz="6600" b="1" dirty="0">
              <a:effectLst>
                <a:glow rad="190500">
                  <a:schemeClr val="bg1">
                    <a:alpha val="90000"/>
                  </a:schemeClr>
                </a:glow>
              </a:effectLst>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1276028" y="3810000"/>
            <a:ext cx="6477000" cy="2362200"/>
          </a:xfrm>
          <a:extLst/>
        </p:spPr>
        <p:txBody>
          <a:bodyPr/>
          <a:lstStyle/>
          <a:p>
            <a:pPr eaLnBrk="1" hangingPunct="1">
              <a:defRPr/>
            </a:pPr>
            <a:r>
              <a:rPr lang="en-US" sz="3600" b="1" i="1" dirty="0" err="1" smtClean="0">
                <a:effectLst>
                  <a:glow rad="190500">
                    <a:schemeClr val="bg1">
                      <a:alpha val="90000"/>
                    </a:schemeClr>
                  </a:glow>
                </a:effectLst>
                <a:latin typeface="Arial" charset="0"/>
                <a:ea typeface="ＭＳ Ｐゴシック" charset="0"/>
                <a:cs typeface="ＭＳ Ｐゴシック" charset="0"/>
              </a:rPr>
              <a:t>အမွန္တကယ္လူတိုု</a:t>
            </a:r>
            <a:r>
              <a:rPr lang="en-US" sz="3600" b="1" i="1" dirty="0" smtClean="0">
                <a:effectLst>
                  <a:glow rad="190500">
                    <a:schemeClr val="bg1">
                      <a:alpha val="90000"/>
                    </a:schemeClr>
                  </a:glow>
                </a:effectLst>
                <a:latin typeface="Arial" charset="0"/>
                <a:ea typeface="ＭＳ Ｐゴシック" charset="0"/>
                <a:cs typeface="ＭＳ Ｐゴシック" charset="0"/>
              </a:rPr>
              <a:t>႕ႀ</a:t>
            </a:r>
            <a:r>
              <a:rPr lang="en-US" sz="3600" b="1" i="1" dirty="0" err="1" smtClean="0">
                <a:effectLst>
                  <a:glow rad="190500">
                    <a:schemeClr val="bg1">
                      <a:alpha val="90000"/>
                    </a:schemeClr>
                  </a:glow>
                </a:effectLst>
                <a:latin typeface="Arial" charset="0"/>
                <a:ea typeface="ＭＳ Ｐゴシック" charset="0"/>
                <a:cs typeface="ＭＳ Ｐゴシック" charset="0"/>
              </a:rPr>
              <a:t>ကားေအာင</a:t>
            </a:r>
            <a:r>
              <a:rPr lang="en-US" sz="3600" b="1" i="1" dirty="0" smtClean="0">
                <a:effectLst>
                  <a:glow rad="190500">
                    <a:schemeClr val="bg1">
                      <a:alpha val="90000"/>
                    </a:schemeClr>
                  </a:glow>
                </a:effectLst>
                <a:latin typeface="Arial" charset="0"/>
                <a:ea typeface="ＭＳ Ｐゴシック" charset="0"/>
                <a:cs typeface="ＭＳ Ｐゴシック" charset="0"/>
              </a:rPr>
              <a:t>္ </a:t>
            </a:r>
            <a:r>
              <a:rPr lang="en-US" sz="3600" b="1" i="1" dirty="0" err="1" smtClean="0">
                <a:effectLst>
                  <a:glow rad="190500">
                    <a:schemeClr val="bg1">
                      <a:alpha val="90000"/>
                    </a:schemeClr>
                  </a:glow>
                </a:effectLst>
                <a:latin typeface="Arial" charset="0"/>
                <a:ea typeface="ＭＳ Ｐゴシック" charset="0"/>
                <a:cs typeface="ＭＳ Ｐゴシック" charset="0"/>
              </a:rPr>
              <a:t>ဘုုရားသခင</a:t>
            </a:r>
            <a:r>
              <a:rPr lang="en-US" sz="3600" b="1" i="1" dirty="0" smtClean="0">
                <a:effectLst>
                  <a:glow rad="190500">
                    <a:schemeClr val="bg1">
                      <a:alpha val="90000"/>
                    </a:schemeClr>
                  </a:glow>
                </a:effectLst>
                <a:latin typeface="Arial" charset="0"/>
                <a:ea typeface="ＭＳ Ｐゴシック" charset="0"/>
                <a:cs typeface="ＭＳ Ｐゴシック" charset="0"/>
              </a:rPr>
              <a:t>္၏ႏႈ</a:t>
            </a:r>
            <a:r>
              <a:rPr lang="en-US" sz="3600" b="1" i="1" dirty="0" err="1" smtClean="0">
                <a:effectLst>
                  <a:glow rad="190500">
                    <a:schemeClr val="bg1">
                      <a:alpha val="90000"/>
                    </a:schemeClr>
                  </a:glow>
                </a:effectLst>
                <a:latin typeface="Arial" charset="0"/>
                <a:ea typeface="ＭＳ Ｐゴシック" charset="0"/>
                <a:cs typeface="ＭＳ Ｐゴシック" charset="0"/>
              </a:rPr>
              <a:t>တ္ကပတ္ေတာ</a:t>
            </a:r>
            <a:r>
              <a:rPr lang="en-US" sz="3600" b="1" i="1" dirty="0" smtClean="0">
                <a:effectLst>
                  <a:glow rad="190500">
                    <a:schemeClr val="bg1">
                      <a:alpha val="90000"/>
                    </a:schemeClr>
                  </a:glow>
                </a:effectLst>
                <a:latin typeface="Arial" charset="0"/>
                <a:ea typeface="ＭＳ Ｐゴシック" charset="0"/>
                <a:cs typeface="ＭＳ Ｐゴシック" charset="0"/>
              </a:rPr>
              <a:t>္ </a:t>
            </a:r>
            <a:r>
              <a:rPr lang="en-US" sz="3600" b="1" i="1" dirty="0" err="1" smtClean="0">
                <a:effectLst>
                  <a:glow rad="190500">
                    <a:schemeClr val="bg1">
                      <a:alpha val="90000"/>
                    </a:schemeClr>
                  </a:glow>
                </a:effectLst>
                <a:latin typeface="Arial" charset="0"/>
                <a:ea typeface="ＭＳ Ｐゴシック" charset="0"/>
                <a:cs typeface="ＭＳ Ｐゴシック" charset="0"/>
              </a:rPr>
              <a:t>ကိုု</a:t>
            </a:r>
            <a:r>
              <a:rPr lang="en-US" sz="3600" b="1" i="1" dirty="0" smtClean="0">
                <a:effectLst>
                  <a:glow rad="190500">
                    <a:schemeClr val="bg1">
                      <a:alpha val="90000"/>
                    </a:schemeClr>
                  </a:glow>
                </a:effectLst>
                <a:latin typeface="Arial" charset="0"/>
                <a:ea typeface="ＭＳ Ｐゴシック" charset="0"/>
                <a:cs typeface="ＭＳ Ｐゴシック" charset="0"/>
              </a:rPr>
              <a:t> </a:t>
            </a:r>
            <a:r>
              <a:rPr lang="en-US" sz="3600" b="1" i="1" dirty="0" err="1" smtClean="0">
                <a:effectLst>
                  <a:glow rad="190500">
                    <a:schemeClr val="bg1">
                      <a:alpha val="90000"/>
                    </a:schemeClr>
                  </a:glow>
                </a:effectLst>
                <a:latin typeface="Arial" charset="0"/>
                <a:ea typeface="ＭＳ Ｐゴシック" charset="0"/>
                <a:cs typeface="ＭＳ Ｐゴシック" charset="0"/>
              </a:rPr>
              <a:t>မည္သုုိ႕ဖက္ရမည္နည္း</a:t>
            </a:r>
            <a:endParaRPr lang="en-US" sz="3600" b="1" i="1" dirty="0">
              <a:effectLst>
                <a:glow rad="190500">
                  <a:schemeClr val="bg1">
                    <a:alpha val="90000"/>
                  </a:schemeClr>
                </a:glow>
              </a:effectLst>
              <a:latin typeface="Arial" charset="0"/>
              <a:ea typeface="ＭＳ Ｐゴシック" charset="0"/>
              <a:cs typeface="ＭＳ Ｐゴシック" charset="0"/>
            </a:endParaRPr>
          </a:p>
        </p:txBody>
      </p:sp>
      <p:sp>
        <p:nvSpPr>
          <p:cNvPr id="6" name="Text Box 5"/>
          <p:cNvSpPr txBox="1">
            <a:spLocks noChangeArrowheads="1"/>
          </p:cNvSpPr>
          <p:nvPr/>
        </p:nvSpPr>
        <p:spPr bwMode="auto">
          <a:xfrm>
            <a:off x="-34791" y="6381328"/>
            <a:ext cx="9252520" cy="503999"/>
          </a:xfrm>
          <a:prstGeom prst="rect">
            <a:avLst/>
          </a:prstGeom>
          <a:solidFill>
            <a:srgbClr val="000000"/>
          </a:solidFill>
          <a:ln>
            <a:noFill/>
          </a:ln>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Zawgyi-One" charset="0"/>
                <a:ea typeface="ＭＳ Ｐゴシック" charset="0"/>
                <a:cs typeface="Zawgyi-One" charset="0"/>
              </a:rPr>
              <a:t>Dr </a:t>
            </a:r>
            <a:r>
              <a:rPr kumimoji="0" lang="en-US" sz="2000" b="0" i="0" u="none" strike="noStrike" kern="0" cap="none" spc="0" normalizeH="0" baseline="0" noProof="0" dirty="0" err="1">
                <a:ln>
                  <a:noFill/>
                </a:ln>
                <a:solidFill>
                  <a:srgbClr val="FFFFFF"/>
                </a:solidFill>
                <a:effectLst/>
                <a:uLnTx/>
                <a:uFillTx/>
                <a:latin typeface="Zawgyi-One" charset="0"/>
                <a:ea typeface="ＭＳ Ｐゴシック" charset="0"/>
                <a:cs typeface="Zawgyi-One" charset="0"/>
              </a:rPr>
              <a:t>ရက္ခ</a:t>
            </a:r>
            <a:r>
              <a:rPr kumimoji="0" lang="en-US" sz="2000" b="0" i="0" u="none" strike="noStrike" kern="0" cap="none" spc="0" normalizeH="0" baseline="0" noProof="0" dirty="0">
                <a:ln>
                  <a:noFill/>
                </a:ln>
                <a:solidFill>
                  <a:srgbClr val="FFFFFF"/>
                </a:solidFill>
                <a:effectLst/>
                <a:uLnTx/>
                <a:uFillTx/>
                <a:latin typeface="Zawgyi-One" charset="0"/>
                <a:ea typeface="ＭＳ Ｐゴシック" charset="0"/>
                <a:cs typeface="Zawgyi-One" charset="0"/>
              </a:rPr>
              <a:t>္ </a:t>
            </a:r>
            <a:r>
              <a:rPr kumimoji="0" lang="en-US" sz="2000" b="0" i="0" u="none" strike="noStrike" kern="0" cap="none" spc="0" normalizeH="0" baseline="0" noProof="0" dirty="0" err="1">
                <a:ln>
                  <a:noFill/>
                </a:ln>
                <a:solidFill>
                  <a:srgbClr val="FFFFFF"/>
                </a:solidFill>
                <a:effectLst/>
                <a:uLnTx/>
                <a:uFillTx/>
                <a:latin typeface="Zawgyi-One" charset="0"/>
                <a:ea typeface="ＭＳ Ｐゴシック" charset="0"/>
                <a:cs typeface="Zawgyi-One" charset="0"/>
              </a:rPr>
              <a:t>ဂရီဖိတ</a:t>
            </a:r>
            <a:r>
              <a:rPr kumimoji="0" lang="en-US" sz="2000" b="0" i="0" u="none" strike="noStrike" kern="0" cap="none" spc="0" normalizeH="0" baseline="0" noProof="0" dirty="0">
                <a:ln>
                  <a:noFill/>
                </a:ln>
                <a:solidFill>
                  <a:srgbClr val="FFFFFF"/>
                </a:solidFill>
                <a:effectLst/>
                <a:uLnTx/>
                <a:uFillTx/>
                <a:latin typeface="Zawgyi-One" charset="0"/>
                <a:ea typeface="ＭＳ Ｐゴシック" charset="0"/>
                <a:cs typeface="Zawgyi-One" charset="0"/>
              </a:rPr>
              <a:t>္၊ </a:t>
            </a:r>
            <a:r>
              <a:rPr kumimoji="0" lang="en-US" sz="2000" b="0" i="0" u="none" strike="noStrike" kern="0" cap="none" spc="0" normalizeH="0" baseline="0" noProof="0" dirty="0" err="1">
                <a:ln>
                  <a:noFill/>
                </a:ln>
                <a:solidFill>
                  <a:srgbClr val="FFFFFF"/>
                </a:solidFill>
                <a:effectLst/>
                <a:uLnTx/>
                <a:uFillTx/>
                <a:latin typeface="Zawgyi-One" charset="0"/>
                <a:ea typeface="ＭＳ Ｐゴシック" charset="0"/>
                <a:cs typeface="Zawgyi-One" charset="0"/>
              </a:rPr>
              <a:t>စကၤပူဓမၼေကာလိ</a:t>
            </a:r>
            <a:r>
              <a:rPr kumimoji="0" lang="en-US" sz="2000" b="0" i="0" u="none" strike="noStrike" kern="0" cap="none" spc="0" normalizeH="0" baseline="0" noProof="0" dirty="0" err="1" smtClean="0">
                <a:ln>
                  <a:noFill/>
                </a:ln>
                <a:solidFill>
                  <a:srgbClr val="FFFFFF"/>
                </a:solidFill>
                <a:effectLst/>
                <a:uLnTx/>
                <a:uFillTx/>
                <a:latin typeface="Zawgyi-One" charset="0"/>
                <a:ea typeface="ＭＳ Ｐゴシック" charset="0"/>
                <a:cs typeface="Zawgyi-One" charset="0"/>
              </a:rPr>
              <a:t>ပ</a:t>
            </a:r>
            <a:r>
              <a:rPr kumimoji="0" lang="en-US" sz="2000" b="0" i="0" u="none" strike="noStrike" kern="0" cap="none" spc="0" normalizeH="0" baseline="0" noProof="0" dirty="0" smtClean="0">
                <a:ln>
                  <a:noFill/>
                </a:ln>
                <a:solidFill>
                  <a:srgbClr val="FFFFFF"/>
                </a:solidFill>
                <a:effectLst/>
                <a:uLnTx/>
                <a:uFillTx/>
                <a:latin typeface="Zawgyi-One" charset="0"/>
                <a:ea typeface="ＭＳ Ｐゴシック" charset="0"/>
                <a:cs typeface="Zawgyi-One" charset="0"/>
              </a:rPr>
              <a:t>္ • </a:t>
            </a:r>
            <a:r>
              <a:rPr kumimoji="0" lang="en-US" sz="2000" b="1"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www.BibleStudyDownloads.org</a:t>
            </a:r>
            <a:endParaRPr kumimoji="0" lang="en-US" sz="20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984971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130" y="4420843"/>
            <a:ext cx="3664038" cy="2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3" name="Rectangle 2"/>
          <p:cNvSpPr>
            <a:spLocks noGrp="1" noChangeArrowheads="1"/>
          </p:cNvSpPr>
          <p:nvPr>
            <p:ph type="ctrTitle"/>
          </p:nvPr>
        </p:nvSpPr>
        <p:spPr>
          <a:xfrm>
            <a:off x="291021" y="-148710"/>
            <a:ext cx="8207415" cy="2286000"/>
          </a:xfrm>
        </p:spPr>
        <p:txBody>
          <a:bodyPr/>
          <a:lstStyle/>
          <a:p>
            <a:pPr eaLnBrk="1" hangingPunct="1"/>
            <a:r>
              <a:rPr lang="en-US" sz="3200" b="1" dirty="0" err="1" smtClean="0">
                <a:latin typeface="Arial" charset="0"/>
                <a:ea typeface="ＭＳ Ｐゴシック" charset="0"/>
                <a:cs typeface="Arial" charset="0"/>
              </a:rPr>
              <a:t>င</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ပင္ဆင္မႈအားနည္းျခင္းေႀကာင</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ရံဖန္ရံခ</a:t>
            </a:r>
            <a:r>
              <a:rPr lang="en-US" sz="3200" b="1" dirty="0" smtClean="0">
                <a:latin typeface="Arial" charset="0"/>
                <a:ea typeface="ＭＳ Ｐゴシック" charset="0"/>
                <a:cs typeface="Arial" charset="0"/>
              </a:rPr>
              <a:t>ါ ခက္ခဲေသာေ၀ါဟရမ်ား </a:t>
            </a:r>
            <a:r>
              <a:rPr lang="en-US" sz="3200" b="1" dirty="0" err="1" smtClean="0">
                <a:latin typeface="Arial" charset="0"/>
                <a:ea typeface="ＭＳ Ｐゴシック" charset="0"/>
                <a:cs typeface="Arial" charset="0"/>
              </a:rPr>
              <a:t>အသံထြက္မွားလ်က္ရွိတတ္သည</a:t>
            </a:r>
            <a:r>
              <a:rPr lang="en-US" sz="3200" b="1" dirty="0" smtClean="0">
                <a:latin typeface="Arial" charset="0"/>
                <a:ea typeface="ＭＳ Ｐゴシック" charset="0"/>
                <a:cs typeface="Arial" charset="0"/>
              </a:rPr>
              <a:t>္</a:t>
            </a:r>
            <a:endParaRPr lang="en-US" sz="3200" b="1" dirty="0">
              <a:latin typeface="Arial" charset="0"/>
              <a:ea typeface="ＭＳ Ｐゴシック" charset="0"/>
              <a:cs typeface="Arial" charset="0"/>
            </a:endParaRPr>
          </a:p>
        </p:txBody>
      </p:sp>
      <p:sp>
        <p:nvSpPr>
          <p:cNvPr id="54274"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endParaRPr lang="en-US" sz="4400" b="1">
              <a:solidFill>
                <a:srgbClr val="000000"/>
              </a:solidFill>
              <a:cs typeface="Arial" charset="0"/>
            </a:endParaRPr>
          </a:p>
        </p:txBody>
      </p:sp>
      <p:sp>
        <p:nvSpPr>
          <p:cNvPr id="231429" name="Text Box 5"/>
          <p:cNvSpPr txBox="1">
            <a:spLocks noChangeArrowheads="1"/>
          </p:cNvSpPr>
          <p:nvPr/>
        </p:nvSpPr>
        <p:spPr bwMode="auto">
          <a:xfrm>
            <a:off x="-198566" y="2115549"/>
            <a:ext cx="924414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3200" b="1" dirty="0" err="1" smtClean="0">
                <a:solidFill>
                  <a:srgbClr val="000000"/>
                </a:solidFill>
                <a:cs typeface="Arial" charset="0"/>
              </a:rPr>
              <a:t>ထိုု႕ေႀကာင</a:t>
            </a:r>
            <a:r>
              <a:rPr lang="en-US" sz="3200" b="1" dirty="0" smtClean="0">
                <a:solidFill>
                  <a:srgbClr val="000000"/>
                </a:solidFill>
                <a:cs typeface="Arial" charset="0"/>
              </a:rPr>
              <a:t>့္ </a:t>
            </a:r>
            <a:r>
              <a:rPr lang="en-US" sz="3200" b="1" dirty="0" err="1" smtClean="0">
                <a:solidFill>
                  <a:srgbClr val="000000"/>
                </a:solidFill>
                <a:cs typeface="Arial" charset="0"/>
              </a:rPr>
              <a:t>နာမည္မ်ား</a:t>
            </a:r>
            <a:r>
              <a:rPr lang="en-US" sz="3200" b="1" dirty="0" smtClean="0">
                <a:solidFill>
                  <a:srgbClr val="000000"/>
                </a:solidFill>
                <a:cs typeface="Arial" charset="0"/>
              </a:rPr>
              <a:t> </a:t>
            </a:r>
            <a:r>
              <a:rPr lang="en-US" sz="3200" b="1" dirty="0" err="1" smtClean="0">
                <a:solidFill>
                  <a:srgbClr val="000000"/>
                </a:solidFill>
                <a:cs typeface="Arial" charset="0"/>
              </a:rPr>
              <a:t>မွန္ကန္စြာ</a:t>
            </a:r>
            <a:r>
              <a:rPr lang="en-US" sz="3200" b="1" dirty="0" smtClean="0">
                <a:solidFill>
                  <a:srgbClr val="000000"/>
                </a:solidFill>
                <a:cs typeface="Arial" charset="0"/>
              </a:rPr>
              <a:t> </a:t>
            </a:r>
            <a:r>
              <a:rPr lang="en-US" sz="3200" b="1" dirty="0" err="1" smtClean="0">
                <a:solidFill>
                  <a:srgbClr val="000000"/>
                </a:solidFill>
                <a:cs typeface="Arial" charset="0"/>
              </a:rPr>
              <a:t>အသံထြက္တတ္ေစရန</a:t>
            </a:r>
            <a:r>
              <a:rPr lang="en-US" sz="3200" b="1" dirty="0" smtClean="0">
                <a:solidFill>
                  <a:srgbClr val="000000"/>
                </a:solidFill>
                <a:cs typeface="Arial" charset="0"/>
              </a:rPr>
              <a:t>္ </a:t>
            </a:r>
            <a:r>
              <a:rPr lang="en-US" sz="3200" b="1" dirty="0" err="1" smtClean="0">
                <a:solidFill>
                  <a:srgbClr val="000000"/>
                </a:solidFill>
                <a:cs typeface="Arial" charset="0"/>
              </a:rPr>
              <a:t>မွတ္စုုမွတ္ရာ</a:t>
            </a:r>
            <a:r>
              <a:rPr lang="en-US" sz="3200" b="1" dirty="0" smtClean="0">
                <a:solidFill>
                  <a:srgbClr val="000000"/>
                </a:solidFill>
                <a:cs typeface="Arial" charset="0"/>
              </a:rPr>
              <a:t> </a:t>
            </a:r>
            <a:r>
              <a:rPr lang="en-US" sz="3200" b="1" dirty="0" err="1" smtClean="0">
                <a:solidFill>
                  <a:srgbClr val="000000"/>
                </a:solidFill>
                <a:cs typeface="Arial" charset="0"/>
              </a:rPr>
              <a:t>ေနာက္ေက်ာရွိ</a:t>
            </a:r>
            <a:r>
              <a:rPr lang="en-US" sz="3200" b="1" dirty="0" smtClean="0">
                <a:solidFill>
                  <a:srgbClr val="000000"/>
                </a:solidFill>
                <a:cs typeface="Arial" charset="0"/>
              </a:rPr>
              <a:t> </a:t>
            </a:r>
            <a:r>
              <a:rPr lang="en-US" sz="3200" b="1" dirty="0" err="1" smtClean="0">
                <a:solidFill>
                  <a:srgbClr val="000000"/>
                </a:solidFill>
                <a:cs typeface="Arial" charset="0"/>
              </a:rPr>
              <a:t>အသက္လမ္းညြန္စာအုုပ္ကိုု</a:t>
            </a:r>
            <a:r>
              <a:rPr lang="en-US" sz="3200" b="1" dirty="0" smtClean="0">
                <a:solidFill>
                  <a:srgbClr val="000000"/>
                </a:solidFill>
                <a:cs typeface="Arial" charset="0"/>
              </a:rPr>
              <a:t> </a:t>
            </a:r>
            <a:r>
              <a:rPr lang="en-US" sz="3200" b="1" dirty="0" err="1" smtClean="0">
                <a:solidFill>
                  <a:srgbClr val="000000"/>
                </a:solidFill>
                <a:cs typeface="Arial" charset="0"/>
              </a:rPr>
              <a:t>အသံုုးျပဳပ</a:t>
            </a:r>
            <a:r>
              <a:rPr lang="en-US" sz="3200" b="1" dirty="0" smtClean="0">
                <a:solidFill>
                  <a:srgbClr val="000000"/>
                </a:solidFill>
                <a:cs typeface="Arial" charset="0"/>
              </a:rPr>
              <a:t>ါ</a:t>
            </a:r>
          </a:p>
          <a:p>
            <a:pPr algn="ctr" defTabSz="914400" fontAlgn="base">
              <a:spcBef>
                <a:spcPct val="0"/>
              </a:spcBef>
              <a:spcAft>
                <a:spcPct val="0"/>
              </a:spcAft>
            </a:pPr>
            <a:r>
              <a:rPr lang="en-US" sz="3200" dirty="0" smtClean="0">
                <a:solidFill>
                  <a:srgbClr val="000000"/>
                </a:solidFill>
                <a:cs typeface="Arial" charset="0"/>
              </a:rPr>
              <a:t>(</a:t>
            </a:r>
            <a:r>
              <a:rPr lang="en-US" sz="3200" dirty="0" err="1" smtClean="0">
                <a:solidFill>
                  <a:srgbClr val="000000"/>
                </a:solidFill>
                <a:cs typeface="Arial" charset="0"/>
              </a:rPr>
              <a:t>စာမ်က</a:t>
            </a:r>
            <a:r>
              <a:rPr lang="en-US" sz="3200" dirty="0" smtClean="0">
                <a:solidFill>
                  <a:srgbClr val="000000"/>
                </a:solidFill>
                <a:cs typeface="Arial" charset="0"/>
              </a:rPr>
              <a:t>္ႏွ</a:t>
            </a:r>
            <a:r>
              <a:rPr lang="en-US" sz="3200" dirty="0" err="1" smtClean="0">
                <a:solidFill>
                  <a:srgbClr val="000000"/>
                </a:solidFill>
                <a:cs typeface="Arial" charset="0"/>
              </a:rPr>
              <a:t>ာ</a:t>
            </a:r>
            <a:r>
              <a:rPr lang="en-US" sz="3200" dirty="0" smtClean="0">
                <a:solidFill>
                  <a:srgbClr val="000000"/>
                </a:solidFill>
                <a:cs typeface="Arial" charset="0"/>
              </a:rPr>
              <a:t>၊ ၂၂၆-၂၄၄)</a:t>
            </a:r>
            <a:endParaRPr lang="en-US" sz="3200" dirty="0">
              <a:solidFill>
                <a:srgbClr val="000000"/>
              </a:solidFill>
              <a:cs typeface="Arial" charset="0"/>
            </a:endParaRPr>
          </a:p>
        </p:txBody>
      </p:sp>
      <p:sp>
        <p:nvSpPr>
          <p:cNvPr id="5427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spTree>
    <p:extLst>
      <p:ext uri="{BB962C8B-B14F-4D97-AF65-F5344CB8AC3E}">
        <p14:creationId xmlns:p14="http://schemas.microsoft.com/office/powerpoint/2010/main" val="296032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ctrTitle"/>
          </p:nvPr>
        </p:nvSpPr>
        <p:spPr>
          <a:xfrm>
            <a:off x="0" y="685800"/>
            <a:ext cx="9144000" cy="2438400"/>
          </a:xfrm>
        </p:spPr>
        <p:txBody>
          <a:bodyPr/>
          <a:lstStyle/>
          <a:p>
            <a:pPr eaLnBrk="1" hangingPunct="1"/>
            <a:r>
              <a:rPr lang="en-US" sz="3200" b="1" dirty="0" err="1" smtClean="0">
                <a:latin typeface="Arial" charset="0"/>
                <a:ea typeface="ＭＳ Ｐゴシック" charset="0"/>
                <a:cs typeface="Arial" charset="0"/>
              </a:rPr>
              <a:t>စ</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စကားလုုံးအမွားမ်ားကိုု</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အေလးထားတတ</a:t>
            </a:r>
            <a:r>
              <a:rPr lang="en-US" sz="3200" b="1" dirty="0" smtClean="0">
                <a:latin typeface="Arial" charset="0"/>
                <a:ea typeface="ＭＳ Ｐゴシック" charset="0"/>
                <a:cs typeface="Arial" charset="0"/>
              </a:rPr>
              <a:t>္ႀ</a:t>
            </a:r>
            <a:r>
              <a:rPr lang="en-US" sz="3200" b="1" dirty="0" err="1" smtClean="0">
                <a:latin typeface="Arial" charset="0"/>
                <a:ea typeface="ＭＳ Ｐゴシック" charset="0"/>
                <a:cs typeface="Arial" charset="0"/>
              </a:rPr>
              <a:t>ကသည</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ဥပမာ</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ဂလာတိ</a:t>
            </a:r>
            <a:r>
              <a:rPr lang="en-US" sz="3200" b="1" dirty="0" smtClean="0">
                <a:latin typeface="Arial" charset="0"/>
                <a:ea typeface="ＭＳ Ｐゴシック" charset="0"/>
                <a:cs typeface="Arial" charset="0"/>
              </a:rPr>
              <a:t> ၂း၂၀ </a:t>
            </a:r>
            <a:r>
              <a:rPr lang="en-US" sz="3200" b="1" dirty="0" err="1" smtClean="0">
                <a:latin typeface="Arial" charset="0"/>
                <a:ea typeface="ＭＳ Ｐゴシック" charset="0"/>
                <a:cs typeface="Arial" charset="0"/>
              </a:rPr>
              <a:t>တြင</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အတြက</a:t>
            </a:r>
            <a:r>
              <a:rPr lang="en-US" sz="3200" b="1" dirty="0" smtClean="0">
                <a:latin typeface="Arial" charset="0"/>
                <a:ea typeface="ＭＳ Ｐゴシック" charset="0"/>
                <a:cs typeface="Arial" charset="0"/>
              </a:rPr>
              <a:t>္”</a:t>
            </a:r>
            <a:r>
              <a:rPr lang="en-US" sz="3200" b="1" dirty="0" err="1" smtClean="0">
                <a:latin typeface="Arial" charset="0"/>
                <a:ea typeface="ＭＳ Ｐゴシック" charset="0"/>
                <a:cs typeface="Arial" charset="0"/>
              </a:rPr>
              <a:t>မဟုုတ</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ေပးခဲ႕သည</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ေရ</a:t>
            </a:r>
            <a:r>
              <a:rPr lang="en-US" sz="3200" b="1" dirty="0" smtClean="0">
                <a:latin typeface="Arial" charset="0"/>
                <a:ea typeface="ＭＳ Ｐゴシック" charset="0"/>
                <a:cs typeface="Arial" charset="0"/>
              </a:rPr>
              <a:t>ွ႕</a:t>
            </a:r>
            <a:r>
              <a:rPr lang="en-US" sz="3200" b="1" dirty="0" err="1" smtClean="0">
                <a:latin typeface="Arial" charset="0"/>
                <a:ea typeface="ＭＳ Ｐゴシック" charset="0"/>
                <a:cs typeface="Arial" charset="0"/>
              </a:rPr>
              <a:t>တြင</a:t>
            </a:r>
            <a:r>
              <a:rPr lang="en-US" sz="3200" b="1" dirty="0" smtClean="0">
                <a:latin typeface="Arial" charset="0"/>
                <a:ea typeface="ＭＳ Ｐゴシック" charset="0"/>
                <a:cs typeface="Arial" charset="0"/>
              </a:rPr>
              <a:t>္”</a:t>
            </a:r>
            <a:r>
              <a:rPr lang="en-US" sz="3200" b="1" dirty="0" err="1" smtClean="0">
                <a:latin typeface="Arial" charset="0"/>
                <a:ea typeface="ＭＳ Ｐゴシック" charset="0"/>
                <a:cs typeface="Arial" charset="0"/>
              </a:rPr>
              <a:t>မဟုုတ</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င</a:t>
            </a:r>
            <a:r>
              <a:rPr lang="en-US" sz="3200" b="1" dirty="0" smtClean="0">
                <a:latin typeface="Arial" charset="0"/>
                <a:ea typeface="ＭＳ Ｐゴシック" charset="0"/>
                <a:cs typeface="Arial" charset="0"/>
              </a:rPr>
              <a:t>ါ့</a:t>
            </a:r>
            <a:r>
              <a:rPr lang="en-US" sz="3200" b="1" dirty="0" err="1" smtClean="0">
                <a:latin typeface="Arial" charset="0"/>
                <a:ea typeface="ＭＳ Ｐゴシック" charset="0"/>
                <a:cs typeface="Arial" charset="0"/>
              </a:rPr>
              <a:t>ကိုု</a:t>
            </a:r>
            <a:r>
              <a:rPr lang="en-US" sz="3200" b="1" dirty="0" smtClean="0">
                <a:latin typeface="Arial" charset="0"/>
                <a:ea typeface="ＭＳ Ｐゴシック" charset="0"/>
                <a:cs typeface="Arial" charset="0"/>
              </a:rPr>
              <a:t>” </a:t>
            </a:r>
            <a:r>
              <a:rPr lang="en-US" sz="3200" b="1" dirty="0" err="1" smtClean="0">
                <a:latin typeface="Arial" charset="0"/>
                <a:ea typeface="ＭＳ Ｐゴシック" charset="0"/>
                <a:cs typeface="Arial" charset="0"/>
              </a:rPr>
              <a:t>ထြက</a:t>
            </a:r>
            <a:r>
              <a:rPr lang="en-US" sz="3200" b="1" dirty="0" smtClean="0">
                <a:latin typeface="Arial" charset="0"/>
                <a:ea typeface="ＭＳ Ｐゴシック" charset="0"/>
                <a:cs typeface="Arial" charset="0"/>
              </a:rPr>
              <a:t>္ ၂၀း၃)</a:t>
            </a:r>
            <a:endParaRPr lang="en-US" sz="3200" b="1" dirty="0">
              <a:latin typeface="Arial" charset="0"/>
              <a:ea typeface="ＭＳ Ｐゴシック" charset="0"/>
              <a:cs typeface="Arial" charset="0"/>
            </a:endParaRPr>
          </a:p>
        </p:txBody>
      </p:sp>
      <p:sp>
        <p:nvSpPr>
          <p:cNvPr id="233477" name="Text Box 5"/>
          <p:cNvSpPr txBox="1">
            <a:spLocks noChangeArrowheads="1"/>
          </p:cNvSpPr>
          <p:nvPr/>
        </p:nvSpPr>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3200" b="1" dirty="0" err="1" smtClean="0">
                <a:solidFill>
                  <a:srgbClr val="000000"/>
                </a:solidFill>
                <a:cs typeface="Arial" charset="0"/>
              </a:rPr>
              <a:t>ထုုိ႕ေႀကာင</a:t>
            </a:r>
            <a:r>
              <a:rPr lang="en-US" sz="3200" b="1" dirty="0" smtClean="0">
                <a:solidFill>
                  <a:srgbClr val="000000"/>
                </a:solidFill>
                <a:cs typeface="Arial" charset="0"/>
              </a:rPr>
              <a:t>့္ </a:t>
            </a:r>
            <a:r>
              <a:rPr lang="en-US" sz="3200" b="1" dirty="0" err="1" smtClean="0">
                <a:solidFill>
                  <a:srgbClr val="000000"/>
                </a:solidFill>
                <a:cs typeface="Arial" charset="0"/>
              </a:rPr>
              <a:t>အေလးထားရမည</a:t>
            </a:r>
            <a:r>
              <a:rPr lang="en-US" sz="3200" b="1" dirty="0" smtClean="0">
                <a:solidFill>
                  <a:srgbClr val="000000"/>
                </a:solidFill>
                <a:cs typeface="Arial" charset="0"/>
              </a:rPr>
              <a:t>္႕ </a:t>
            </a:r>
            <a:r>
              <a:rPr lang="en-US" sz="3200" b="1" dirty="0" err="1" smtClean="0">
                <a:solidFill>
                  <a:srgbClr val="000000"/>
                </a:solidFill>
                <a:cs typeface="Arial" charset="0"/>
              </a:rPr>
              <a:t>စကားလံုုးမ်ားကိုု</a:t>
            </a:r>
            <a:r>
              <a:rPr lang="en-US" sz="3200" b="1" dirty="0" smtClean="0">
                <a:solidFill>
                  <a:srgbClr val="000000"/>
                </a:solidFill>
                <a:cs typeface="Arial" charset="0"/>
              </a:rPr>
              <a:t> </a:t>
            </a:r>
            <a:r>
              <a:rPr lang="en-US" sz="3200" b="1" dirty="0" err="1" smtClean="0">
                <a:solidFill>
                  <a:srgbClr val="000000"/>
                </a:solidFill>
                <a:cs typeface="Arial" charset="0"/>
              </a:rPr>
              <a:t>ေလ႕က်င</a:t>
            </a:r>
            <a:r>
              <a:rPr lang="en-US" sz="3200" b="1" dirty="0" smtClean="0">
                <a:solidFill>
                  <a:srgbClr val="000000"/>
                </a:solidFill>
                <a:cs typeface="Arial" charset="0"/>
              </a:rPr>
              <a:t>့္</a:t>
            </a:r>
            <a:r>
              <a:rPr lang="en-US" sz="3200" b="1" dirty="0" err="1" smtClean="0">
                <a:solidFill>
                  <a:srgbClr val="000000"/>
                </a:solidFill>
                <a:cs typeface="Arial" charset="0"/>
              </a:rPr>
              <a:t>ပ</a:t>
            </a:r>
            <a:r>
              <a:rPr lang="en-US" sz="3200" b="1" dirty="0" smtClean="0">
                <a:solidFill>
                  <a:srgbClr val="000000"/>
                </a:solidFill>
                <a:cs typeface="Arial" charset="0"/>
              </a:rPr>
              <a:t>ါ။ </a:t>
            </a:r>
            <a:r>
              <a:rPr lang="en-US" sz="3200" b="1" dirty="0" err="1" smtClean="0">
                <a:solidFill>
                  <a:srgbClr val="000000"/>
                </a:solidFill>
                <a:cs typeface="Arial" charset="0"/>
              </a:rPr>
              <a:t>မွတ္မိႏုုိင္ေအာင</a:t>
            </a:r>
            <a:r>
              <a:rPr lang="en-US" sz="3200" b="1" dirty="0" smtClean="0">
                <a:solidFill>
                  <a:srgbClr val="000000"/>
                </a:solidFill>
                <a:cs typeface="Arial" charset="0"/>
              </a:rPr>
              <a:t>္ </a:t>
            </a:r>
            <a:r>
              <a:rPr lang="en-US" sz="3200" b="1" dirty="0" err="1" smtClean="0">
                <a:solidFill>
                  <a:srgbClr val="000000"/>
                </a:solidFill>
                <a:cs typeface="Arial" charset="0"/>
              </a:rPr>
              <a:t>အႀကိမ</a:t>
            </a:r>
            <a:r>
              <a:rPr lang="en-US" sz="3200" b="1" dirty="0" smtClean="0">
                <a:solidFill>
                  <a:srgbClr val="000000"/>
                </a:solidFill>
                <a:cs typeface="Arial" charset="0"/>
              </a:rPr>
              <a:t>္ႀ</a:t>
            </a:r>
            <a:r>
              <a:rPr lang="en-US" sz="3200" b="1" dirty="0" err="1" smtClean="0">
                <a:solidFill>
                  <a:srgbClr val="000000"/>
                </a:solidFill>
                <a:cs typeface="Arial" charset="0"/>
              </a:rPr>
              <a:t>ကိမ</a:t>
            </a:r>
            <a:r>
              <a:rPr lang="en-US" sz="3200" b="1" dirty="0" smtClean="0">
                <a:solidFill>
                  <a:srgbClr val="000000"/>
                </a:solidFill>
                <a:cs typeface="Arial" charset="0"/>
              </a:rPr>
              <a:t>္ </a:t>
            </a:r>
            <a:r>
              <a:rPr lang="en-US" sz="3200" b="1" dirty="0" err="1" smtClean="0">
                <a:solidFill>
                  <a:srgbClr val="000000"/>
                </a:solidFill>
                <a:cs typeface="Arial" charset="0"/>
              </a:rPr>
              <a:t>က်ယ္ေလာင္စြာ</a:t>
            </a:r>
            <a:r>
              <a:rPr lang="en-US" sz="3200" b="1" dirty="0" smtClean="0">
                <a:solidFill>
                  <a:srgbClr val="000000"/>
                </a:solidFill>
                <a:cs typeface="Arial" charset="0"/>
              </a:rPr>
              <a:t> </a:t>
            </a:r>
            <a:r>
              <a:rPr lang="en-US" sz="3200" b="1" dirty="0" err="1" smtClean="0">
                <a:solidFill>
                  <a:srgbClr val="000000"/>
                </a:solidFill>
                <a:cs typeface="Arial" charset="0"/>
              </a:rPr>
              <a:t>ဖက္ေပးပ</a:t>
            </a:r>
            <a:r>
              <a:rPr lang="en-US" sz="3200" b="1" dirty="0" smtClean="0">
                <a:solidFill>
                  <a:srgbClr val="000000"/>
                </a:solidFill>
                <a:cs typeface="Arial" charset="0"/>
              </a:rPr>
              <a:t>ါ။</a:t>
            </a:r>
            <a:endParaRPr lang="en-US" sz="3200" b="1" dirty="0">
              <a:solidFill>
                <a:srgbClr val="000000"/>
              </a:solidFill>
              <a:cs typeface="Arial" charset="0"/>
            </a:endParaRPr>
          </a:p>
        </p:txBody>
      </p:sp>
      <p:sp>
        <p:nvSpPr>
          <p:cNvPr id="56323"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pic>
        <p:nvPicPr>
          <p:cNvPr id="56324" name="Picture 8" descr="smiley_w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94138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585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69" name="Rectangle 2"/>
          <p:cNvSpPr>
            <a:spLocks noGrp="1" noChangeArrowheads="1"/>
          </p:cNvSpPr>
          <p:nvPr>
            <p:ph type="ctrTitle"/>
          </p:nvPr>
        </p:nvSpPr>
        <p:spPr>
          <a:xfrm>
            <a:off x="-73025" y="538163"/>
            <a:ext cx="9253538" cy="1371600"/>
          </a:xfrm>
        </p:spPr>
        <p:txBody>
          <a:bodyPr/>
          <a:lstStyle/>
          <a:p>
            <a:pPr eaLnBrk="1" hangingPunct="1"/>
            <a:r>
              <a:rPr lang="en-US" sz="3600" b="1" dirty="0" err="1" smtClean="0">
                <a:solidFill>
                  <a:srgbClr val="FFFFFF"/>
                </a:solidFill>
                <a:latin typeface="Arial" charset="0"/>
                <a:ea typeface="ＭＳ Ｐゴシック" charset="0"/>
                <a:cs typeface="Arial" charset="0"/>
              </a:rPr>
              <a:t>ဆ</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သတင္းစကားကိုု</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အသံမျပည</a:t>
            </a:r>
            <a:r>
              <a:rPr lang="en-US" sz="3600" b="1" dirty="0" smtClean="0">
                <a:solidFill>
                  <a:srgbClr val="FFFFFF"/>
                </a:solidFill>
                <a:latin typeface="Arial" charset="0"/>
                <a:ea typeface="ＭＳ Ｐゴシック" charset="0"/>
                <a:cs typeface="Arial" charset="0"/>
              </a:rPr>
              <a:t>္႕</a:t>
            </a:r>
            <a:r>
              <a:rPr lang="en-US" sz="3600" b="1" dirty="0" err="1" smtClean="0">
                <a:solidFill>
                  <a:srgbClr val="FFFFFF"/>
                </a:solidFill>
                <a:latin typeface="Arial" charset="0"/>
                <a:ea typeface="ＭＳ Ｐゴシック" charset="0"/>
                <a:cs typeface="Arial" charset="0"/>
              </a:rPr>
              <a:t>တျပည</a:t>
            </a:r>
            <a:r>
              <a:rPr lang="en-US" sz="3600" b="1" dirty="0" smtClean="0">
                <a:solidFill>
                  <a:srgbClr val="FFFFFF"/>
                </a:solidFill>
                <a:latin typeface="Arial" charset="0"/>
                <a:ea typeface="ＭＳ Ｐゴシック" charset="0"/>
                <a:cs typeface="Arial" charset="0"/>
              </a:rPr>
              <a:t>္႕ျ</a:t>
            </a:r>
            <a:r>
              <a:rPr lang="en-US" sz="3600" b="1" dirty="0" err="1" smtClean="0">
                <a:solidFill>
                  <a:srgbClr val="FFFFFF"/>
                </a:solidFill>
                <a:latin typeface="Arial" charset="0"/>
                <a:ea typeface="ＭＳ Ｐゴシック" charset="0"/>
                <a:cs typeface="Arial" charset="0"/>
              </a:rPr>
              <a:t>ဖင</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ဖတ္တတ္လ်က္ရွိသည</a:t>
            </a:r>
            <a:r>
              <a:rPr lang="en-US" sz="3600" b="1" dirty="0" smtClean="0">
                <a:solidFill>
                  <a:srgbClr val="FFFFFF"/>
                </a:solidFill>
                <a:latin typeface="Arial" charset="0"/>
                <a:ea typeface="ＭＳ Ｐゴシック" charset="0"/>
                <a:cs typeface="Arial" charset="0"/>
              </a:rPr>
              <a:t>္</a:t>
            </a:r>
            <a:endParaRPr lang="en-US" sz="36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191000"/>
            <a:ext cx="9083675" cy="2286000"/>
          </a:xfrm>
          <a:noFill/>
        </p:spPr>
        <p:txBody>
          <a:bodyPr anchor="ctr"/>
          <a:lstStyle/>
          <a:p>
            <a:pPr eaLnBrk="1" hangingPunct="1">
              <a:spcBef>
                <a:spcPct val="0"/>
              </a:spcBef>
            </a:pPr>
            <a:r>
              <a:rPr lang="x-none" sz="3600" b="1" dirty="0" smtClean="0">
                <a:solidFill>
                  <a:srgbClr val="FFFFFF"/>
                </a:solidFill>
                <a:latin typeface="Arial" charset="0"/>
                <a:ea typeface="ＭＳ Ｐゴシック" charset="0"/>
                <a:cs typeface="Arial" charset="0"/>
              </a:rPr>
              <a:t>ထုုိ႕ေႀကာင့္ ေျပာျခင္းအေႏွး၊အျမန္ႏွင့္ က်ယ္ေလာင္ျခင္းကိုု ခြဲျခားတတ္ပါ။ ကေလးသူငယ္မ်ာထံဖက္ပါ။ သူတုုိ႕တြင္ က်င္နာျခင္းမရွိပါ</a:t>
            </a:r>
            <a:endParaRPr lang="en-US" sz="3600" b="1" dirty="0">
              <a:solidFill>
                <a:srgbClr val="FFFFFF"/>
              </a:solidFill>
              <a:latin typeface="Arial" charset="0"/>
              <a:ea typeface="ＭＳ Ｐゴシック" charset="0"/>
              <a:cs typeface="Arial" charset="0"/>
            </a:endParaRPr>
          </a:p>
        </p:txBody>
      </p:sp>
      <p:sp>
        <p:nvSpPr>
          <p:cNvPr id="58371"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cs typeface="Arial" charset="0"/>
              </a:rPr>
              <a:t>9</a:t>
            </a:r>
          </a:p>
        </p:txBody>
      </p:sp>
      <p:pic>
        <p:nvPicPr>
          <p:cNvPr id="58372"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80" y="2146382"/>
            <a:ext cx="2831811" cy="20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506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7"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9</a:t>
            </a:r>
            <a:endParaRPr lang="en-US">
              <a:solidFill>
                <a:srgbClr val="FFFFFF"/>
              </a:solidFill>
            </a:endParaRPr>
          </a:p>
        </p:txBody>
      </p:sp>
      <p:pic>
        <p:nvPicPr>
          <p:cNvPr id="60418"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294" y="2391811"/>
            <a:ext cx="2314661" cy="18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Grp="1" noChangeArrowheads="1"/>
          </p:cNvSpPr>
          <p:nvPr>
            <p:ph type="ctrTitle"/>
          </p:nvPr>
        </p:nvSpPr>
        <p:spPr>
          <a:xfrm>
            <a:off x="533400" y="78553"/>
            <a:ext cx="8229600" cy="2057400"/>
          </a:xfrm>
        </p:spPr>
        <p:txBody>
          <a:bodyPr/>
          <a:lstStyle/>
          <a:p>
            <a:pPr eaLnBrk="1" hangingPunct="1"/>
            <a:r>
              <a:rPr lang="x-none" sz="3200" b="1" dirty="0" smtClean="0">
                <a:solidFill>
                  <a:srgbClr val="FFFFFF"/>
                </a:solidFill>
                <a:latin typeface="Arial" charset="0"/>
                <a:ea typeface="ＭＳ Ｐゴシック" charset="0"/>
                <a:cs typeface="Arial" charset="0"/>
              </a:rPr>
              <a:t>ဇ။ “ဘယ္လုုိဖတ္ရမလဲဆုုိတာကိုု ငါသိျပီးပါျပီ” ဟူေသာ စိတ္သေဘာထားရွိသူမ်ားကိုု ဖတ္နည္းသင္ေပး  ရန္္ူ ခက္ခဲသည္။</a:t>
            </a:r>
            <a:endParaRPr lang="en-US" sz="32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593725" y="4251325"/>
            <a:ext cx="79406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3600" b="1" dirty="0" err="1" smtClean="0">
                <a:solidFill>
                  <a:srgbClr val="FFFFFF"/>
                </a:solidFill>
                <a:cs typeface="Arial" charset="0"/>
              </a:rPr>
              <a:t>ထုုိ႕ေႀကာင</a:t>
            </a:r>
            <a:r>
              <a:rPr lang="en-US" sz="3600" b="1" dirty="0" smtClean="0">
                <a:solidFill>
                  <a:srgbClr val="FFFFFF"/>
                </a:solidFill>
                <a:cs typeface="Arial" charset="0"/>
              </a:rPr>
              <a:t>့္ </a:t>
            </a:r>
            <a:r>
              <a:rPr lang="en-US" sz="3600" b="1" dirty="0" err="1" smtClean="0">
                <a:solidFill>
                  <a:srgbClr val="FFFFFF"/>
                </a:solidFill>
                <a:cs typeface="Arial" charset="0"/>
              </a:rPr>
              <a:t>အသင္းေတာ္တြင</a:t>
            </a:r>
            <a:r>
              <a:rPr lang="en-US" sz="3600" b="1" dirty="0" smtClean="0">
                <a:solidFill>
                  <a:srgbClr val="FFFFFF"/>
                </a:solidFill>
                <a:cs typeface="Arial" charset="0"/>
              </a:rPr>
              <a:t>္ </a:t>
            </a:r>
            <a:r>
              <a:rPr lang="en-US" sz="3600" b="1" dirty="0" err="1" smtClean="0">
                <a:solidFill>
                  <a:srgbClr val="FFFFFF"/>
                </a:solidFill>
                <a:cs typeface="Arial" charset="0"/>
              </a:rPr>
              <a:t>စာဖက္အားေကာင္းေသာသူ</a:t>
            </a:r>
            <a:r>
              <a:rPr lang="en-US" sz="3600" b="1" dirty="0" smtClean="0">
                <a:solidFill>
                  <a:srgbClr val="FFFFFF"/>
                </a:solidFill>
                <a:cs typeface="Arial" charset="0"/>
              </a:rPr>
              <a:t> </a:t>
            </a:r>
            <a:r>
              <a:rPr lang="en-US" sz="3600" b="1" dirty="0" err="1" smtClean="0">
                <a:solidFill>
                  <a:srgbClr val="FFFFFF"/>
                </a:solidFill>
                <a:cs typeface="Arial" charset="0"/>
              </a:rPr>
              <a:t>ငါးဦးကိုုေရြးခ်ယ</a:t>
            </a:r>
            <a:r>
              <a:rPr lang="en-US" sz="3600" b="1" dirty="0" smtClean="0">
                <a:solidFill>
                  <a:srgbClr val="FFFFFF"/>
                </a:solidFill>
                <a:cs typeface="Arial" charset="0"/>
              </a:rPr>
              <a:t>္ျ</a:t>
            </a:r>
            <a:r>
              <a:rPr lang="en-US" sz="3600" b="1" dirty="0" err="1" smtClean="0">
                <a:solidFill>
                  <a:srgbClr val="FFFFFF"/>
                </a:solidFill>
                <a:cs typeface="Arial" charset="0"/>
              </a:rPr>
              <a:t>ပီး</a:t>
            </a:r>
            <a:r>
              <a:rPr lang="en-US" sz="3600" b="1" dirty="0" smtClean="0">
                <a:solidFill>
                  <a:srgbClr val="FFFFFF"/>
                </a:solidFill>
                <a:cs typeface="Arial" charset="0"/>
              </a:rPr>
              <a:t>၊ </a:t>
            </a:r>
            <a:r>
              <a:rPr lang="en-US" sz="3600" b="1" dirty="0" err="1" smtClean="0">
                <a:solidFill>
                  <a:srgbClr val="FFFFFF"/>
                </a:solidFill>
                <a:cs typeface="Arial" charset="0"/>
              </a:rPr>
              <a:t>သင္တန္းငယ</a:t>
            </a:r>
            <a:r>
              <a:rPr lang="en-US" sz="3600" b="1" dirty="0" smtClean="0">
                <a:solidFill>
                  <a:srgbClr val="FFFFFF"/>
                </a:solidFill>
                <a:cs typeface="Arial" charset="0"/>
              </a:rPr>
              <a:t>္ျ</a:t>
            </a:r>
            <a:r>
              <a:rPr lang="en-US" sz="3600" b="1" dirty="0" err="1" smtClean="0">
                <a:solidFill>
                  <a:srgbClr val="FFFFFF"/>
                </a:solidFill>
                <a:cs typeface="Arial" charset="0"/>
              </a:rPr>
              <a:t>ပဳလုုပ္ေပးပ</a:t>
            </a:r>
            <a:r>
              <a:rPr lang="en-US" sz="3600" b="1" dirty="0" smtClean="0">
                <a:solidFill>
                  <a:srgbClr val="FFFFFF"/>
                </a:solidFill>
                <a:cs typeface="Arial" charset="0"/>
              </a:rPr>
              <a:t>ါ</a:t>
            </a:r>
            <a:endParaRPr lang="en-US" sz="3600" b="1" dirty="0">
              <a:solidFill>
                <a:srgbClr val="FFFFFF"/>
              </a:solidFill>
              <a:cs typeface="Arial" charset="0"/>
            </a:endParaRPr>
          </a:p>
        </p:txBody>
      </p:sp>
    </p:spTree>
    <p:extLst>
      <p:ext uri="{BB962C8B-B14F-4D97-AF65-F5344CB8AC3E}">
        <p14:creationId xmlns:p14="http://schemas.microsoft.com/office/powerpoint/2010/main" val="7641590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62465" name="Picture 6" descr="oth-bible_mosa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089" y="3249602"/>
            <a:ext cx="1618965" cy="161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173038" y="320654"/>
            <a:ext cx="8936037" cy="2743200"/>
          </a:xfrm>
        </p:spPr>
        <p:txBody>
          <a:bodyPr/>
          <a:lstStyle/>
          <a:p>
            <a:pPr eaLnBrk="1" hangingPunct="1"/>
            <a:r>
              <a:rPr lang="en-US" sz="3600" b="1" dirty="0" err="1" smtClean="0">
                <a:solidFill>
                  <a:srgbClr val="FFFFFF"/>
                </a:solidFill>
                <a:latin typeface="Arial" charset="0"/>
                <a:ea typeface="ＭＳ Ｐゴシック" charset="0"/>
                <a:cs typeface="Arial" charset="0"/>
              </a:rPr>
              <a:t>ဈ</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တ္ကပတ္ေတာ္ကိုု</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ဖက္ရ</a:t>
            </a:r>
            <a:r>
              <a:rPr lang="en-US" sz="3600" b="1" dirty="0" smtClean="0">
                <a:solidFill>
                  <a:srgbClr val="FFFFFF"/>
                </a:solidFill>
                <a:latin typeface="Arial" charset="0"/>
                <a:ea typeface="ＭＳ Ｐゴシック" charset="0"/>
                <a:cs typeface="Arial" charset="0"/>
              </a:rPr>
              <a:t>ႈ႕ျ</a:t>
            </a:r>
            <a:r>
              <a:rPr lang="en-US" sz="3600" b="1" dirty="0" err="1" smtClean="0">
                <a:solidFill>
                  <a:srgbClr val="FFFFFF"/>
                </a:solidFill>
                <a:latin typeface="Arial" charset="0"/>
                <a:ea typeface="ＭＳ Ｐゴシック" charset="0"/>
                <a:cs typeface="Arial" charset="0"/>
              </a:rPr>
              <a:t>ခင္းအေပ</a:t>
            </a:r>
            <a:r>
              <a:rPr lang="en-US" sz="3600" b="1" dirty="0" smtClean="0">
                <a:solidFill>
                  <a:srgbClr val="FFFFFF"/>
                </a:solidFill>
                <a:latin typeface="Arial" charset="0"/>
                <a:ea typeface="ＭＳ Ｐゴシック" charset="0"/>
                <a:cs typeface="Arial" charset="0"/>
              </a:rPr>
              <a:t>ၚ </a:t>
            </a:r>
            <a:r>
              <a:rPr lang="en-US" sz="3600" b="1" dirty="0" err="1" smtClean="0">
                <a:solidFill>
                  <a:srgbClr val="FFFFFF"/>
                </a:solidFill>
                <a:latin typeface="Arial" charset="0"/>
                <a:ea typeface="ＭＳ Ｐゴシック" charset="0"/>
                <a:cs typeface="Arial" charset="0"/>
              </a:rPr>
              <a:t>ဘုုရားသခင္ေကာင္းႀကီး</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ထပ</a:t>
            </a:r>
            <a:r>
              <a:rPr lang="en-US" sz="3600" b="1" dirty="0" smtClean="0">
                <a:solidFill>
                  <a:srgbClr val="FFFFFF"/>
                </a:solidFill>
                <a:latin typeface="Arial" charset="0"/>
                <a:ea typeface="ＭＳ Ｐゴシック" charset="0"/>
                <a:cs typeface="Arial" charset="0"/>
              </a:rPr>
              <a:t>္ျ</a:t>
            </a:r>
            <a:r>
              <a:rPr lang="en-US" sz="3600" b="1" dirty="0" err="1" smtClean="0">
                <a:solidFill>
                  <a:srgbClr val="FFFFFF"/>
                </a:solidFill>
                <a:latin typeface="Arial" charset="0"/>
                <a:ea typeface="ＭＳ Ｐゴシック" charset="0"/>
                <a:cs typeface="Arial" charset="0"/>
              </a:rPr>
              <a:t>ဖည</a:t>
            </a:r>
            <a:r>
              <a:rPr lang="en-US" sz="3600" b="1" dirty="0" smtClean="0">
                <a:solidFill>
                  <a:srgbClr val="FFFFFF"/>
                </a:solidFill>
                <a:latin typeface="Arial" charset="0"/>
                <a:ea typeface="ＭＳ Ｐゴシック" charset="0"/>
                <a:cs typeface="Arial" charset="0"/>
              </a:rPr>
              <a:t>္႕</a:t>
            </a:r>
            <a:r>
              <a:rPr lang="en-US" sz="3600" b="1" dirty="0" err="1" smtClean="0">
                <a:solidFill>
                  <a:srgbClr val="FFFFFF"/>
                </a:solidFill>
                <a:latin typeface="Arial" charset="0"/>
                <a:ea typeface="ＭＳ Ｐゴシック" charset="0"/>
                <a:cs typeface="Arial" charset="0"/>
              </a:rPr>
              <a:t>ေပးပါေစ</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ဟုု</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က်မ္းစာဖက္တိုုင္း</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အဆုံုုးတြင</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ေျပာေလ႕ရွိႀကသည</a:t>
            </a:r>
            <a:r>
              <a:rPr lang="en-US" sz="3600" b="1" dirty="0" smtClean="0">
                <a:solidFill>
                  <a:srgbClr val="FFFFFF"/>
                </a:solidFill>
                <a:latin typeface="Arial" charset="0"/>
                <a:ea typeface="ＭＳ Ｐゴシック" charset="0"/>
                <a:cs typeface="Arial" charset="0"/>
              </a:rPr>
              <a:t>္</a:t>
            </a:r>
            <a:endParaRPr lang="en-US" sz="3600" b="1" dirty="0">
              <a:solidFill>
                <a:srgbClr val="FFFFFF"/>
              </a:solidFill>
              <a:latin typeface="Arial" charset="0"/>
              <a:ea typeface="ＭＳ Ｐゴシック" charset="0"/>
              <a:cs typeface="Arial" charset="0"/>
            </a:endParaRPr>
          </a:p>
        </p:txBody>
      </p:sp>
      <p:sp>
        <p:nvSpPr>
          <p:cNvPr id="239620" name="Text Box 4"/>
          <p:cNvSpPr txBox="1">
            <a:spLocks noChangeArrowheads="1"/>
          </p:cNvSpPr>
          <p:nvPr/>
        </p:nvSpPr>
        <p:spPr bwMode="auto">
          <a:xfrm>
            <a:off x="381000" y="47244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3600" b="1" dirty="0" err="1" smtClean="0">
                <a:solidFill>
                  <a:srgbClr val="FFFFFF"/>
                </a:solidFill>
                <a:cs typeface="Arial" charset="0"/>
              </a:rPr>
              <a:t>က်မ္းစာကိုုသာ</a:t>
            </a:r>
            <a:r>
              <a:rPr lang="en-US" sz="3600" b="1" dirty="0" smtClean="0">
                <a:solidFill>
                  <a:srgbClr val="FFFFFF"/>
                </a:solidFill>
                <a:cs typeface="Arial" charset="0"/>
              </a:rPr>
              <a:t> </a:t>
            </a:r>
            <a:r>
              <a:rPr lang="en-US" sz="3600" b="1" dirty="0" err="1" smtClean="0">
                <a:solidFill>
                  <a:srgbClr val="FFFFFF"/>
                </a:solidFill>
                <a:cs typeface="Arial" charset="0"/>
              </a:rPr>
              <a:t>ေသခ်ာဖက္လ</a:t>
            </a:r>
            <a:r>
              <a:rPr lang="en-US" sz="3600" b="1" dirty="0" smtClean="0">
                <a:solidFill>
                  <a:srgbClr val="FFFFFF"/>
                </a:solidFill>
                <a:cs typeface="Arial" charset="0"/>
              </a:rPr>
              <a:t> ွ်</a:t>
            </a:r>
            <a:r>
              <a:rPr lang="en-US" sz="3600" b="1" dirty="0" err="1" smtClean="0">
                <a:solidFill>
                  <a:srgbClr val="FFFFFF"/>
                </a:solidFill>
                <a:cs typeface="Arial" charset="0"/>
              </a:rPr>
              <a:t>င</a:t>
            </a:r>
            <a:r>
              <a:rPr lang="en-US" sz="3600" b="1" dirty="0" smtClean="0">
                <a:solidFill>
                  <a:srgbClr val="FFFFFF"/>
                </a:solidFill>
                <a:cs typeface="Arial" charset="0"/>
              </a:rPr>
              <a:t>္ </a:t>
            </a:r>
            <a:r>
              <a:rPr lang="en-US" sz="3600" b="1" dirty="0" err="1" smtClean="0">
                <a:solidFill>
                  <a:srgbClr val="FFFFFF"/>
                </a:solidFill>
                <a:cs typeface="Arial" charset="0"/>
              </a:rPr>
              <a:t>ကိုုယ္ကေကာင္းႀကီးထပ</a:t>
            </a:r>
            <a:r>
              <a:rPr lang="en-US" sz="3600" b="1" dirty="0" smtClean="0">
                <a:solidFill>
                  <a:srgbClr val="FFFFFF"/>
                </a:solidFill>
                <a:cs typeface="Arial" charset="0"/>
              </a:rPr>
              <a:t>္ျ</a:t>
            </a:r>
            <a:r>
              <a:rPr lang="en-US" sz="3600" b="1" dirty="0" err="1" smtClean="0">
                <a:solidFill>
                  <a:srgbClr val="FFFFFF"/>
                </a:solidFill>
                <a:cs typeface="Arial" charset="0"/>
              </a:rPr>
              <a:t>ဖည</a:t>
            </a:r>
            <a:r>
              <a:rPr lang="en-US" sz="3600" b="1" dirty="0" smtClean="0">
                <a:solidFill>
                  <a:srgbClr val="FFFFFF"/>
                </a:solidFill>
                <a:cs typeface="Arial" charset="0"/>
              </a:rPr>
              <a:t>္႕</a:t>
            </a:r>
            <a:r>
              <a:rPr lang="en-US" sz="3600" b="1" dirty="0" err="1" smtClean="0">
                <a:solidFill>
                  <a:srgbClr val="FFFFFF"/>
                </a:solidFill>
                <a:cs typeface="Arial" charset="0"/>
              </a:rPr>
              <a:t>စရာမလိုုဘဲ</a:t>
            </a:r>
            <a:r>
              <a:rPr lang="en-US" sz="3600" b="1" dirty="0" smtClean="0">
                <a:solidFill>
                  <a:srgbClr val="FFFFFF"/>
                </a:solidFill>
                <a:cs typeface="Arial" charset="0"/>
              </a:rPr>
              <a:t>၊ </a:t>
            </a:r>
            <a:r>
              <a:rPr lang="en-US" sz="3600" b="1" dirty="0" err="1" smtClean="0">
                <a:solidFill>
                  <a:srgbClr val="FFFFFF"/>
                </a:solidFill>
                <a:cs typeface="Arial" charset="0"/>
              </a:rPr>
              <a:t>ေကာင္းႀကီးျဖစ</a:t>
            </a:r>
            <a:r>
              <a:rPr lang="en-US" sz="3600" b="1" dirty="0" smtClean="0">
                <a:solidFill>
                  <a:srgbClr val="FFFFFF"/>
                </a:solidFill>
                <a:cs typeface="Arial" charset="0"/>
              </a:rPr>
              <a:t>္ျ</a:t>
            </a:r>
            <a:r>
              <a:rPr lang="en-US" sz="3600" b="1" dirty="0" err="1" smtClean="0">
                <a:solidFill>
                  <a:srgbClr val="FFFFFF"/>
                </a:solidFill>
                <a:cs typeface="Arial" charset="0"/>
              </a:rPr>
              <a:t>ပီးျဖစ္သည</a:t>
            </a:r>
            <a:r>
              <a:rPr lang="en-US" sz="3600" b="1" dirty="0" smtClean="0">
                <a:solidFill>
                  <a:srgbClr val="FFFFFF"/>
                </a:solidFill>
                <a:cs typeface="Arial" charset="0"/>
              </a:rPr>
              <a:t>္</a:t>
            </a:r>
            <a:endParaRPr lang="en-US" sz="3600" b="1" dirty="0">
              <a:solidFill>
                <a:srgbClr val="FFFFFF"/>
              </a:solidFill>
              <a:cs typeface="Arial" charset="0"/>
            </a:endParaRPr>
          </a:p>
        </p:txBody>
      </p:sp>
    </p:spTree>
    <p:extLst>
      <p:ext uri="{BB962C8B-B14F-4D97-AF65-F5344CB8AC3E}">
        <p14:creationId xmlns:p14="http://schemas.microsoft.com/office/powerpoint/2010/main" val="9781670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a:solidFill>
                  <a:srgbClr val="FFFFFF"/>
                </a:solidFill>
                <a:cs typeface="Arial" charset="0"/>
              </a:rPr>
              <a:t>9</a:t>
            </a:r>
          </a:p>
        </p:txBody>
      </p:sp>
      <p:sp>
        <p:nvSpPr>
          <p:cNvPr id="64515"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b="1" dirty="0" err="1" smtClean="0">
                <a:solidFill>
                  <a:srgbClr val="FF0000"/>
                </a:solidFill>
                <a:latin typeface="Arial" charset="0"/>
                <a:cs typeface="Arial" charset="0"/>
              </a:rPr>
              <a:t>က်မ္းစာဖတ</a:t>
            </a:r>
            <a:r>
              <a:rPr lang="en-US" b="1" dirty="0" smtClean="0">
                <a:solidFill>
                  <a:srgbClr val="FF0000"/>
                </a:solidFill>
                <a:latin typeface="Arial" charset="0"/>
                <a:cs typeface="Arial" charset="0"/>
              </a:rPr>
              <a:t>္ျ</a:t>
            </a:r>
            <a:r>
              <a:rPr lang="en-US" b="1" dirty="0" err="1" smtClean="0">
                <a:solidFill>
                  <a:srgbClr val="FF0000"/>
                </a:solidFill>
                <a:latin typeface="Arial" charset="0"/>
                <a:cs typeface="Arial" charset="0"/>
              </a:rPr>
              <a:t>ခင္း</a:t>
            </a:r>
            <a:endParaRPr lang="en-US" b="1" dirty="0">
              <a:solidFill>
                <a:srgbClr val="FF0000"/>
              </a:solidFill>
              <a:latin typeface="Arial" charset="0"/>
              <a:cs typeface="Arial" charset="0"/>
            </a:endParaRPr>
          </a:p>
        </p:txBody>
      </p:sp>
      <p:sp>
        <p:nvSpPr>
          <p:cNvPr id="23558" name="Text Box 6"/>
          <p:cNvSpPr txBox="1">
            <a:spLocks noChangeArrowheads="1"/>
          </p:cNvSpPr>
          <p:nvPr/>
        </p:nvSpPr>
        <p:spPr bwMode="auto">
          <a:xfrm>
            <a:off x="609599" y="1676400"/>
            <a:ext cx="8212579" cy="4401205"/>
          </a:xfrm>
          <a:prstGeom prst="rect">
            <a:avLst/>
          </a:prstGeom>
          <a:noFill/>
          <a:ln w="9525">
            <a:noFill/>
            <a:miter lim="800000"/>
            <a:headEnd/>
            <a:tailEnd/>
          </a:ln>
          <a:effectLst/>
        </p:spPr>
        <p:txBody>
          <a:bodyPr wrap="square">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z="2800" b="1" dirty="0" err="1" smtClean="0">
                <a:solidFill>
                  <a:srgbClr val="FFFFFF"/>
                </a:solidFill>
                <a:effectLst>
                  <a:outerShdw blurRad="38100" dist="38100" dir="2700000" algn="tl">
                    <a:srgbClr val="000000">
                      <a:alpha val="43137"/>
                    </a:srgbClr>
                  </a:outerShdw>
                </a:effectLst>
                <a:latin typeface="Arial"/>
                <a:cs typeface="Arial"/>
              </a:rPr>
              <a:t>က</a:t>
            </a:r>
            <a:r>
              <a:rPr lang="en-US" sz="2800" b="1" dirty="0" smtClean="0">
                <a:solidFill>
                  <a:srgbClr val="FFFFFF"/>
                </a:solidFill>
                <a:effectLst>
                  <a:outerShdw blurRad="38100" dist="38100" dir="2700000" algn="tl">
                    <a:srgbClr val="000000">
                      <a:alpha val="43137"/>
                    </a:srgbClr>
                  </a:outerShdw>
                </a:effectLst>
                <a:latin typeface="Arial"/>
                <a:cs typeface="Arial"/>
              </a:rPr>
              <a:t>။	</a:t>
            </a:r>
            <a:r>
              <a:rPr lang="en-US" sz="2800" b="1" dirty="0" err="1" smtClean="0">
                <a:solidFill>
                  <a:srgbClr val="FFFFFF"/>
                </a:solidFill>
                <a:effectLst>
                  <a:outerShdw blurRad="38100" dist="38100" dir="2700000" algn="tl">
                    <a:srgbClr val="000000">
                      <a:alpha val="43137"/>
                    </a:srgbClr>
                  </a:outerShdw>
                </a:effectLst>
                <a:latin typeface="Arial"/>
                <a:cs typeface="Arial"/>
              </a:rPr>
              <a:t>ပုုံျပင</a:t>
            </a:r>
            <a:r>
              <a:rPr lang="en-US" sz="2800" b="1" dirty="0" smtClean="0">
                <a:solidFill>
                  <a:srgbClr val="FFFFFF"/>
                </a:solidFill>
                <a:effectLst>
                  <a:outerShdw blurRad="38100" dist="38100" dir="2700000" algn="tl">
                    <a:srgbClr val="000000">
                      <a:alpha val="43137"/>
                    </a:srgbClr>
                  </a:outerShdw>
                </a:effectLst>
                <a:latin typeface="Arial"/>
                <a:cs typeface="Arial"/>
              </a:rPr>
              <a:t>္ - </a:t>
            </a:r>
            <a:r>
              <a:rPr lang="en-US" sz="2800" b="1" dirty="0" err="1" smtClean="0">
                <a:solidFill>
                  <a:srgbClr val="FFFFFF"/>
                </a:solidFill>
                <a:effectLst>
                  <a:outerShdw blurRad="38100" dist="38100" dir="2700000" algn="tl">
                    <a:srgbClr val="000000">
                      <a:alpha val="43137"/>
                    </a:srgbClr>
                  </a:outerShdw>
                </a:effectLst>
                <a:latin typeface="Arial"/>
                <a:cs typeface="Arial"/>
              </a:rPr>
              <a:t>ေအာင</a:t>
            </a:r>
            <a:r>
              <a:rPr lang="en-US" sz="2800" b="1" dirty="0" smtClean="0">
                <a:solidFill>
                  <a:srgbClr val="FFFFFF"/>
                </a:solidFill>
                <a:effectLst>
                  <a:outerShdw blurRad="38100" dist="38100" dir="2700000" algn="tl">
                    <a:srgbClr val="000000">
                      <a:alpha val="43137"/>
                    </a:srgbClr>
                  </a:outerShdw>
                </a:effectLst>
                <a:latin typeface="Arial"/>
                <a:cs typeface="Arial"/>
              </a:rPr>
              <a:t>္ျ</a:t>
            </a:r>
            <a:r>
              <a:rPr lang="en-US" sz="2800" b="1" dirty="0" err="1" smtClean="0">
                <a:solidFill>
                  <a:srgbClr val="FFFFFF"/>
                </a:solidFill>
                <a:effectLst>
                  <a:outerShdw blurRad="38100" dist="38100" dir="2700000" algn="tl">
                    <a:srgbClr val="000000">
                      <a:alpha val="43137"/>
                    </a:srgbClr>
                  </a:outerShdw>
                </a:effectLst>
                <a:latin typeface="Arial"/>
                <a:cs typeface="Arial"/>
              </a:rPr>
              <a:t>ခင္း</a:t>
            </a:r>
            <a:r>
              <a:rPr lang="en-US" sz="2800" b="1" dirty="0" smtClean="0">
                <a:solidFill>
                  <a:srgbClr val="FFFFFF"/>
                </a:solidFill>
                <a:effectLst>
                  <a:outerShdw blurRad="38100" dist="38100" dir="2700000" algn="tl">
                    <a:srgbClr val="000000">
                      <a:alpha val="43137"/>
                    </a:srgbClr>
                  </a:outerShdw>
                </a:effectLst>
                <a:latin typeface="Arial"/>
                <a:cs typeface="Arial"/>
              </a:rPr>
              <a:t>ႏွ</a:t>
            </a:r>
            <a:r>
              <a:rPr lang="en-US" sz="2800" b="1" dirty="0" err="1" smtClean="0">
                <a:solidFill>
                  <a:srgbClr val="FFFFFF"/>
                </a:solidFill>
                <a:effectLst>
                  <a:outerShdw blurRad="38100" dist="38100" dir="2700000" algn="tl">
                    <a:srgbClr val="000000">
                      <a:alpha val="43137"/>
                    </a:srgbClr>
                  </a:outerShdw>
                </a:effectLst>
                <a:latin typeface="Arial"/>
                <a:cs typeface="Arial"/>
              </a:rPr>
              <a:t>င</a:t>
            </a:r>
            <a:r>
              <a:rPr lang="en-US" sz="2800" b="1" dirty="0" smtClean="0">
                <a:solidFill>
                  <a:srgbClr val="FFFFFF"/>
                </a:solidFill>
                <a:effectLst>
                  <a:outerShdw blurRad="38100" dist="38100" dir="2700000" algn="tl">
                    <a:srgbClr val="000000">
                      <a:alpha val="43137"/>
                    </a:srgbClr>
                  </a:outerShdw>
                </a:effectLst>
                <a:latin typeface="Arial"/>
                <a:cs typeface="Arial"/>
              </a:rPr>
              <a:t>့္၀င္ေရာက္ျ</a:t>
            </a:r>
            <a:r>
              <a:rPr lang="en-US" sz="2800" b="1" dirty="0" err="1" smtClean="0">
                <a:solidFill>
                  <a:srgbClr val="FFFFFF"/>
                </a:solidFill>
                <a:effectLst>
                  <a:outerShdw blurRad="38100" dist="38100" dir="2700000" algn="tl">
                    <a:srgbClr val="000000">
                      <a:alpha val="43137"/>
                    </a:srgbClr>
                  </a:outerShdw>
                </a:effectLst>
                <a:latin typeface="Arial"/>
                <a:cs typeface="Arial"/>
              </a:rPr>
              <a:t>ခင္း</a:t>
            </a:r>
            <a:endParaRPr lang="en-US" sz="2800" b="1" dirty="0" smtClean="0">
              <a:solidFill>
                <a:srgbClr val="FFFFFF"/>
              </a:solidFill>
              <a:effectLst>
                <a:outerShdw blurRad="38100" dist="38100" dir="2700000" algn="tl">
                  <a:srgbClr val="000000">
                    <a:alpha val="43137"/>
                  </a:srgbClr>
                </a:outerShdw>
              </a:effectLst>
              <a:latin typeface="Arial"/>
              <a:cs typeface="Arial"/>
            </a:endParaRPr>
          </a:p>
          <a:p>
            <a:pPr defTabSz="914400" eaLnBrk="0" fontAlgn="base" hangingPunct="0">
              <a:spcBef>
                <a:spcPct val="0"/>
              </a:spcBef>
              <a:spcAft>
                <a:spcPct val="0"/>
              </a:spcAft>
              <a:defRPr/>
            </a:pPr>
            <a:r>
              <a:rPr lang="en-US" sz="2800" b="1" dirty="0" smtClean="0">
                <a:solidFill>
                  <a:srgbClr val="FFFFFF"/>
                </a:solidFill>
                <a:effectLst>
                  <a:outerShdw blurRad="38100" dist="38100" dir="2700000" algn="tl">
                    <a:srgbClr val="000000">
                      <a:alpha val="43137"/>
                    </a:srgbClr>
                  </a:outerShdw>
                </a:effectLst>
                <a:latin typeface="Arial"/>
                <a:cs typeface="Arial"/>
              </a:rPr>
              <a:t> (</a:t>
            </a:r>
            <a:r>
              <a:rPr lang="en-US" sz="2800" b="1" dirty="0" err="1" smtClean="0">
                <a:solidFill>
                  <a:srgbClr val="FFFFFF"/>
                </a:solidFill>
                <a:effectLst>
                  <a:outerShdw blurRad="38100" dist="38100" dir="2700000" algn="tl">
                    <a:srgbClr val="000000">
                      <a:alpha val="43137"/>
                    </a:srgbClr>
                  </a:outerShdw>
                </a:effectLst>
                <a:latin typeface="Arial"/>
                <a:cs typeface="Arial"/>
              </a:rPr>
              <a:t>မာကုု</a:t>
            </a:r>
            <a:r>
              <a:rPr lang="en-US" sz="2800" b="1" dirty="0" smtClean="0">
                <a:solidFill>
                  <a:srgbClr val="FFFFFF"/>
                </a:solidFill>
                <a:effectLst>
                  <a:outerShdw blurRad="38100" dist="38100" dir="2700000" algn="tl">
                    <a:srgbClr val="000000">
                      <a:alpha val="43137"/>
                    </a:srgbClr>
                  </a:outerShdw>
                </a:effectLst>
                <a:latin typeface="Arial"/>
                <a:cs typeface="Arial"/>
              </a:rPr>
              <a:t> ၁၁း၁၊၁၁)</a:t>
            </a:r>
          </a:p>
          <a:p>
            <a:pPr defTabSz="914400" eaLnBrk="0" fontAlgn="base" hangingPunct="0">
              <a:spcBef>
                <a:spcPct val="0"/>
              </a:spcBef>
              <a:spcAft>
                <a:spcPct val="0"/>
              </a:spcAft>
              <a:defRPr/>
            </a:pPr>
            <a:endParaRPr lang="en-US" sz="2800" b="1" dirty="0" smtClean="0">
              <a:solidFill>
                <a:srgbClr val="FFFFFF"/>
              </a:solidFill>
              <a:effectLst>
                <a:outerShdw blurRad="38100" dist="38100" dir="2700000" algn="tl">
                  <a:srgbClr val="000000">
                    <a:alpha val="43137"/>
                  </a:srgbClr>
                </a:outerShdw>
              </a:effectLst>
              <a:latin typeface="Arial"/>
              <a:cs typeface="Arial"/>
            </a:endParaRPr>
          </a:p>
          <a:p>
            <a:pPr marL="0" indent="0" defTabSz="914400" eaLnBrk="0" fontAlgn="base" hangingPunct="0">
              <a:spcBef>
                <a:spcPct val="0"/>
              </a:spcBef>
              <a:spcAft>
                <a:spcPct val="0"/>
              </a:spcAft>
              <a:defRPr/>
            </a:pPr>
            <a:r>
              <a:rPr lang="en-US" sz="2800" b="1" dirty="0" err="1" smtClean="0">
                <a:solidFill>
                  <a:srgbClr val="FFFFFF"/>
                </a:solidFill>
                <a:effectLst>
                  <a:outerShdw blurRad="38100" dist="38100" dir="2700000" algn="tl">
                    <a:srgbClr val="000000">
                      <a:alpha val="43137"/>
                    </a:srgbClr>
                  </a:outerShdw>
                </a:effectLst>
                <a:latin typeface="Arial"/>
                <a:cs typeface="Arial"/>
              </a:rPr>
              <a:t>ခ</a:t>
            </a:r>
            <a:r>
              <a:rPr lang="en-US" sz="2800" b="1" dirty="0" smtClean="0">
                <a:solidFill>
                  <a:srgbClr val="FFFFFF"/>
                </a:solidFill>
                <a:effectLst>
                  <a:outerShdw blurRad="38100" dist="38100" dir="2700000" algn="tl">
                    <a:srgbClr val="000000">
                      <a:alpha val="43137"/>
                    </a:srgbClr>
                  </a:outerShdw>
                </a:effectLst>
                <a:latin typeface="Arial"/>
                <a:cs typeface="Arial"/>
              </a:rPr>
              <a:t>။ </a:t>
            </a:r>
            <a:r>
              <a:rPr lang="en-US" sz="2800" b="1" dirty="0" err="1" smtClean="0">
                <a:solidFill>
                  <a:srgbClr val="FFFFFF"/>
                </a:solidFill>
                <a:effectLst>
                  <a:outerShdw blurRad="38100" dist="38100" dir="2700000" algn="tl">
                    <a:srgbClr val="000000">
                      <a:alpha val="43137"/>
                    </a:srgbClr>
                  </a:outerShdw>
                </a:effectLst>
                <a:latin typeface="Arial"/>
                <a:cs typeface="Arial"/>
              </a:rPr>
              <a:t>ပေရာဖက</a:t>
            </a:r>
            <a:r>
              <a:rPr lang="en-US" sz="2800" b="1" dirty="0" smtClean="0">
                <a:solidFill>
                  <a:srgbClr val="FFFFFF"/>
                </a:solidFill>
                <a:effectLst>
                  <a:outerShdw blurRad="38100" dist="38100" dir="2700000" algn="tl">
                    <a:srgbClr val="000000">
                      <a:alpha val="43137"/>
                    </a:srgbClr>
                  </a:outerShdw>
                </a:effectLst>
                <a:latin typeface="Arial"/>
                <a:cs typeface="Arial"/>
              </a:rPr>
              <a:t>္ျ</a:t>
            </a:r>
            <a:r>
              <a:rPr lang="en-US" sz="2800" b="1" dirty="0" err="1" smtClean="0">
                <a:solidFill>
                  <a:srgbClr val="FFFFFF"/>
                </a:solidFill>
                <a:effectLst>
                  <a:outerShdw blurRad="38100" dist="38100" dir="2700000" algn="tl">
                    <a:srgbClr val="000000">
                      <a:alpha val="43137"/>
                    </a:srgbClr>
                  </a:outerShdw>
                </a:effectLst>
                <a:latin typeface="Arial"/>
                <a:cs typeface="Arial"/>
              </a:rPr>
              <a:t>ပ</a:t>
            </a:r>
            <a:r>
              <a:rPr lang="en-US" sz="2800" b="1" dirty="0" smtClean="0">
                <a:solidFill>
                  <a:srgbClr val="FFFFFF"/>
                </a:solidFill>
                <a:effectLst>
                  <a:outerShdw blurRad="38100" dist="38100" dir="2700000" algn="tl">
                    <a:srgbClr val="000000">
                      <a:alpha val="43137"/>
                    </a:srgbClr>
                  </a:outerShdw>
                </a:effectLst>
                <a:latin typeface="Arial"/>
                <a:cs typeface="Arial"/>
              </a:rPr>
              <a:t>ဳျ</a:t>
            </a:r>
            <a:r>
              <a:rPr lang="en-US" sz="2800" b="1" dirty="0" err="1" smtClean="0">
                <a:solidFill>
                  <a:srgbClr val="FFFFFF"/>
                </a:solidFill>
                <a:effectLst>
                  <a:outerShdw blurRad="38100" dist="38100" dir="2700000" algn="tl">
                    <a:srgbClr val="000000">
                      <a:alpha val="43137"/>
                    </a:srgbClr>
                  </a:outerShdw>
                </a:effectLst>
                <a:latin typeface="Arial"/>
                <a:cs typeface="Arial"/>
              </a:rPr>
              <a:t>ခင္း</a:t>
            </a:r>
            <a:r>
              <a:rPr lang="en-US" sz="2800" b="1" dirty="0" smtClean="0">
                <a:solidFill>
                  <a:srgbClr val="FFFFFF"/>
                </a:solidFill>
                <a:effectLst>
                  <a:outerShdw blurRad="38100" dist="38100" dir="2700000" algn="tl">
                    <a:srgbClr val="000000">
                      <a:alpha val="43137"/>
                    </a:srgbClr>
                  </a:outerShdw>
                </a:effectLst>
                <a:latin typeface="Arial"/>
                <a:cs typeface="Arial"/>
              </a:rPr>
              <a:t> -</a:t>
            </a:r>
            <a:r>
              <a:rPr lang="en-US" sz="2800" b="1" dirty="0" err="1" smtClean="0">
                <a:solidFill>
                  <a:srgbClr val="FFFFFF"/>
                </a:solidFill>
                <a:effectLst>
                  <a:outerShdw blurRad="38100" dist="38100" dir="2700000" algn="tl">
                    <a:srgbClr val="000000">
                      <a:alpha val="43137"/>
                    </a:srgbClr>
                  </a:outerShdw>
                </a:effectLst>
                <a:latin typeface="Arial"/>
                <a:cs typeface="Arial"/>
              </a:rPr>
              <a:t>ေကာင္းကင္ပလင္ေတာ</a:t>
            </a:r>
            <a:r>
              <a:rPr lang="en-US" sz="2800" b="1" dirty="0" smtClean="0">
                <a:solidFill>
                  <a:srgbClr val="FFFFFF"/>
                </a:solidFill>
                <a:effectLst>
                  <a:outerShdw blurRad="38100" dist="38100" dir="2700000" algn="tl">
                    <a:srgbClr val="000000">
                      <a:alpha val="43137"/>
                    </a:srgbClr>
                  </a:outerShdw>
                </a:effectLst>
                <a:latin typeface="Arial"/>
                <a:cs typeface="Arial"/>
              </a:rPr>
              <a:t>္ </a:t>
            </a:r>
          </a:p>
          <a:p>
            <a:pPr marL="0" indent="0" defTabSz="914400" eaLnBrk="0" fontAlgn="base" hangingPunct="0">
              <a:spcBef>
                <a:spcPct val="0"/>
              </a:spcBef>
              <a:spcAft>
                <a:spcPct val="0"/>
              </a:spcAft>
              <a:defRPr/>
            </a:pPr>
            <a:r>
              <a:rPr lang="x-none" sz="2800" b="1" dirty="0" smtClean="0">
                <a:solidFill>
                  <a:srgbClr val="FFFFFF"/>
                </a:solidFill>
                <a:effectLst>
                  <a:outerShdw blurRad="38100" dist="38100" dir="2700000" algn="tl">
                    <a:srgbClr val="000000">
                      <a:alpha val="43137"/>
                    </a:srgbClr>
                  </a:outerShdw>
                </a:effectLst>
                <a:latin typeface="Arial"/>
                <a:cs typeface="Arial"/>
              </a:rPr>
              <a:t>(ဗ်ာ ၄း၁၊၁၁)</a:t>
            </a:r>
          </a:p>
          <a:p>
            <a:pPr marL="0" indent="0" defTabSz="914400" eaLnBrk="0" fontAlgn="base" hangingPunct="0">
              <a:spcBef>
                <a:spcPct val="0"/>
              </a:spcBef>
              <a:spcAft>
                <a:spcPct val="0"/>
              </a:spcAft>
              <a:defRPr/>
            </a:pPr>
            <a:endParaRPr lang="en-US" sz="2800" b="1" dirty="0">
              <a:solidFill>
                <a:srgbClr val="FFFFFF"/>
              </a:solidFill>
              <a:effectLst>
                <a:outerShdw blurRad="38100" dist="38100" dir="2700000" algn="tl">
                  <a:srgbClr val="000000">
                    <a:alpha val="43137"/>
                  </a:srgbClr>
                </a:outerShdw>
              </a:effectLst>
              <a:latin typeface="Arial"/>
              <a:cs typeface="Arial"/>
            </a:endParaRPr>
          </a:p>
          <a:p>
            <a:pPr marL="0" indent="0" defTabSz="914400" eaLnBrk="0" fontAlgn="base" hangingPunct="0">
              <a:spcBef>
                <a:spcPct val="0"/>
              </a:spcBef>
              <a:spcAft>
                <a:spcPct val="0"/>
              </a:spcAft>
              <a:defRPr/>
            </a:pPr>
            <a:r>
              <a:rPr lang="en-US" sz="2800" b="1" dirty="0" err="1" smtClean="0">
                <a:solidFill>
                  <a:srgbClr val="FFFFFF"/>
                </a:solidFill>
                <a:effectLst>
                  <a:outerShdw blurRad="38100" dist="38100" dir="2700000" algn="tl">
                    <a:srgbClr val="000000">
                      <a:alpha val="43137"/>
                    </a:srgbClr>
                  </a:outerShdw>
                </a:effectLst>
                <a:latin typeface="Arial"/>
                <a:cs typeface="Arial"/>
              </a:rPr>
              <a:t>ဂ</a:t>
            </a:r>
            <a:r>
              <a:rPr lang="en-US" sz="2800" b="1" dirty="0" smtClean="0">
                <a:solidFill>
                  <a:srgbClr val="FFFFFF"/>
                </a:solidFill>
                <a:effectLst>
                  <a:outerShdw blurRad="38100" dist="38100" dir="2700000" algn="tl">
                    <a:srgbClr val="000000">
                      <a:alpha val="43137"/>
                    </a:srgbClr>
                  </a:outerShdw>
                </a:effectLst>
                <a:latin typeface="Arial"/>
                <a:cs typeface="Arial"/>
              </a:rPr>
              <a:t>။ ျ</a:t>
            </a:r>
            <a:r>
              <a:rPr lang="en-US" sz="2800" b="1" dirty="0" err="1" smtClean="0">
                <a:solidFill>
                  <a:srgbClr val="FFFFFF"/>
                </a:solidFill>
                <a:effectLst>
                  <a:outerShdw blurRad="38100" dist="38100" dir="2700000" algn="tl">
                    <a:srgbClr val="000000">
                      <a:alpha val="43137"/>
                    </a:srgbClr>
                  </a:outerShdw>
                </a:effectLst>
                <a:latin typeface="Arial"/>
                <a:cs typeface="Arial"/>
              </a:rPr>
              <a:t>မည္တမ္းျခင္း</a:t>
            </a:r>
            <a:r>
              <a:rPr lang="en-US" sz="2800" b="1" dirty="0" smtClean="0">
                <a:solidFill>
                  <a:srgbClr val="FFFFFF"/>
                </a:solidFill>
                <a:effectLst>
                  <a:outerShdw blurRad="38100" dist="38100" dir="2700000" algn="tl">
                    <a:srgbClr val="000000">
                      <a:alpha val="43137"/>
                    </a:srgbClr>
                  </a:outerShdw>
                </a:effectLst>
                <a:latin typeface="Arial"/>
                <a:cs typeface="Arial"/>
              </a:rPr>
              <a:t> - </a:t>
            </a:r>
            <a:r>
              <a:rPr lang="en-US" sz="2800" b="1" dirty="0" err="1" smtClean="0">
                <a:solidFill>
                  <a:srgbClr val="FFFFFF"/>
                </a:solidFill>
                <a:effectLst>
                  <a:outerShdw blurRad="38100" dist="38100" dir="2700000" algn="tl">
                    <a:srgbClr val="000000">
                      <a:alpha val="43137"/>
                    </a:srgbClr>
                  </a:outerShdw>
                </a:effectLst>
                <a:latin typeface="Arial"/>
                <a:cs typeface="Arial"/>
              </a:rPr>
              <a:t>အကူအညီေတာင္းခံျခင္း</a:t>
            </a:r>
            <a:r>
              <a:rPr lang="en-US" sz="2800" b="1" dirty="0" smtClean="0">
                <a:solidFill>
                  <a:srgbClr val="FFFFFF"/>
                </a:solidFill>
                <a:effectLst>
                  <a:outerShdw blurRad="38100" dist="38100" dir="2700000" algn="tl">
                    <a:srgbClr val="000000">
                      <a:alpha val="43137"/>
                    </a:srgbClr>
                  </a:outerShdw>
                </a:effectLst>
                <a:latin typeface="Arial"/>
                <a:cs typeface="Arial"/>
              </a:rPr>
              <a:t> ( </a:t>
            </a:r>
            <a:r>
              <a:rPr lang="en-US" sz="2800" b="1" dirty="0" err="1" smtClean="0">
                <a:solidFill>
                  <a:srgbClr val="FFFFFF"/>
                </a:solidFill>
                <a:effectLst>
                  <a:outerShdw blurRad="38100" dist="38100" dir="2700000" algn="tl">
                    <a:srgbClr val="000000">
                      <a:alpha val="43137"/>
                    </a:srgbClr>
                  </a:outerShdw>
                </a:effectLst>
                <a:latin typeface="Arial"/>
                <a:cs typeface="Arial"/>
              </a:rPr>
              <a:t>ဆာလံ</a:t>
            </a:r>
            <a:r>
              <a:rPr lang="en-US" sz="2800" b="1" dirty="0" smtClean="0">
                <a:solidFill>
                  <a:srgbClr val="FFFFFF"/>
                </a:solidFill>
                <a:effectLst>
                  <a:outerShdw blurRad="38100" dist="38100" dir="2700000" algn="tl">
                    <a:srgbClr val="000000">
                      <a:alpha val="43137"/>
                    </a:srgbClr>
                  </a:outerShdw>
                </a:effectLst>
                <a:latin typeface="Arial"/>
                <a:cs typeface="Arial"/>
              </a:rPr>
              <a:t> ၇၀)</a:t>
            </a:r>
            <a:endParaRPr lang="en-US" sz="2800" dirty="0" smtClean="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6463287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wipe(down)">
                                      <p:cBhvr>
                                        <p:cTn id="12" dur="500"/>
                                        <p:tgtEl>
                                          <p:spTgt spid="235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3" end="3"/>
                                            </p:txEl>
                                          </p:spTgt>
                                        </p:tgtEl>
                                        <p:attrNameLst>
                                          <p:attrName>style.visibility</p:attrName>
                                        </p:attrNameLst>
                                      </p:cBhvr>
                                      <p:to>
                                        <p:strVal val="visible"/>
                                      </p:to>
                                    </p:set>
                                    <p:animEffect transition="in" filter="wipe(down)">
                                      <p:cBhvr>
                                        <p:cTn id="17" dur="500"/>
                                        <p:tgtEl>
                                          <p:spTgt spid="235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8">
                                            <p:txEl>
                                              <p:pRg st="4" end="4"/>
                                            </p:txEl>
                                          </p:spTgt>
                                        </p:tgtEl>
                                        <p:attrNameLst>
                                          <p:attrName>style.visibility</p:attrName>
                                        </p:attrNameLst>
                                      </p:cBhvr>
                                      <p:to>
                                        <p:strVal val="visible"/>
                                      </p:to>
                                    </p:set>
                                    <p:animEffect transition="in" filter="wipe(down)">
                                      <p:cBhvr>
                                        <p:cTn id="22" dur="500"/>
                                        <p:tgtEl>
                                          <p:spTgt spid="235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8">
                                            <p:txEl>
                                              <p:pRg st="6" end="6"/>
                                            </p:txEl>
                                          </p:spTgt>
                                        </p:tgtEl>
                                        <p:attrNameLst>
                                          <p:attrName>style.visibility</p:attrName>
                                        </p:attrNameLst>
                                      </p:cBhvr>
                                      <p:to>
                                        <p:strVal val="visible"/>
                                      </p:to>
                                    </p:set>
                                    <p:animEffect transition="in" filter="wipe(down)">
                                      <p:cBhvr>
                                        <p:cTn id="27" dur="500"/>
                                        <p:tgtEl>
                                          <p:spTgt spid="235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dirty="0" err="1">
                <a:latin typeface="Zawgyi-One" charset="0"/>
                <a:ea typeface="ＭＳ Ｐゴシック" charset="0"/>
                <a:cs typeface="Zawgyi-One" charset="0"/>
              </a:rPr>
              <a:t>တရားေဟာျခင္း</a:t>
            </a:r>
            <a:r>
              <a:rPr lang="en-US" sz="2400" dirty="0" err="1" smtClean="0">
                <a:latin typeface="Zawgyi-One" charset="0"/>
                <a:ea typeface="ＭＳ Ｐゴシック" charset="0"/>
                <a:cs typeface="Zawgyi-One" charset="0"/>
              </a:rPr>
              <a:t>အ</a:t>
            </a:r>
            <a:r>
              <a:rPr lang="en-US" sz="2400" dirty="0" smtClean="0">
                <a:latin typeface="Zawgyi-One" charset="0"/>
                <a:ea typeface="ＭＳ Ｐゴシック" charset="0"/>
                <a:cs typeface="Zawgyi-One" charset="0"/>
              </a:rPr>
              <a:t> </a:t>
            </a:r>
            <a:r>
              <a:rPr lang="en-US" sz="2400" dirty="0" err="1" smtClean="0">
                <a:latin typeface="Zawgyi-One" charset="0"/>
                <a:ea typeface="ＭＳ Ｐゴシック" charset="0"/>
                <a:cs typeface="Zawgyi-One" charset="0"/>
              </a:rPr>
              <a:t>တ</a:t>
            </a:r>
            <a:r>
              <a:rPr lang="en-US" sz="2400" dirty="0" err="1">
                <a:latin typeface="Zawgyi-One" charset="0"/>
                <a:ea typeface="ＭＳ Ｐゴシック" charset="0"/>
                <a:cs typeface="Zawgyi-One" charset="0"/>
              </a:rPr>
              <a:t>တ္</a:t>
            </a:r>
            <a:r>
              <a:rPr lang="en-US" sz="2400" dirty="0" err="1" smtClean="0">
                <a:latin typeface="Zawgyi-One" charset="0"/>
                <a:ea typeface="ＭＳ Ｐゴシック" charset="0"/>
                <a:cs typeface="Zawgyi-One" charset="0"/>
              </a:rPr>
              <a:t>ပညာ</a:t>
            </a:r>
            <a:r>
              <a:rPr lang="en-US" sz="2400" dirty="0" smtClean="0">
                <a:latin typeface="Zawgyi-One" charset="0"/>
                <a:ea typeface="ＭＳ Ｐゴシック" charset="0"/>
                <a:cs typeface="Zawgyi-One" charset="0"/>
              </a:rPr>
              <a:t> </a:t>
            </a:r>
            <a:r>
              <a:rPr lang="en-US" sz="2400" b="1" dirty="0" smtClean="0">
                <a:ea typeface="ＭＳ Ｐゴシック" charset="0"/>
                <a:cs typeface="Arial"/>
              </a:rPr>
              <a:t>•</a:t>
            </a:r>
            <a:r>
              <a:rPr lang="en-US" sz="2400" b="1" dirty="0" smtClean="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my-MM" sz="4000" dirty="0" smtClean="0">
                <a:solidFill>
                  <a:srgbClr val="FFFFFF"/>
                </a:solidFill>
              </a:rPr>
              <a:t>အခမဲ့အဘို့ဤတင်ပြချက်</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570849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r>
              <a:rPr lang="en-US">
                <a:latin typeface="Arial" charset="0"/>
              </a:rPr>
              <a:t>Black</a:t>
            </a:r>
          </a:p>
        </p:txBody>
      </p:sp>
    </p:spTree>
    <p:extLst>
      <p:ext uri="{BB962C8B-B14F-4D97-AF65-F5344CB8AC3E}">
        <p14:creationId xmlns:p14="http://schemas.microsoft.com/office/powerpoint/2010/main" val="3525756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pic>
          <p:nvPicPr>
            <p:cNvPr id="53263"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en-US" sz="3200" b="1">
                <a:latin typeface="Arial" charset="0"/>
                <a:ea typeface="ＭＳ Ｐゴシック" charset="0"/>
                <a:cs typeface="Arial" charset="0"/>
              </a:rPr>
              <a:t>Mormons are reading </a:t>
            </a:r>
            <a:r>
              <a:rPr lang="en-US" sz="3200" b="1" i="1">
                <a:latin typeface="Arial" charset="0"/>
                <a:ea typeface="ＭＳ Ｐゴシック" charset="0"/>
                <a:cs typeface="Arial" charset="0"/>
              </a:rPr>
              <a:t>The Book of Mormon</a:t>
            </a:r>
            <a:r>
              <a:rPr lang="en-US" sz="3200" b="1">
                <a:latin typeface="Arial" charset="0"/>
                <a:ea typeface="ＭＳ Ｐゴシック" charset="0"/>
                <a:cs typeface="Arial" charset="0"/>
              </a:rPr>
              <a:t> more and the Bible less</a:t>
            </a: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smtClean="0">
                <a:solidFill>
                  <a:srgbClr val="000000"/>
                </a:solidFill>
              </a:rPr>
              <a:t>http://zelophehadsdaughters.com/ at 10 July 2014</a:t>
            </a:r>
            <a:endParaRPr lang="en-US" sz="2000" b="1" smtClean="0">
              <a:solidFill>
                <a:srgbClr val="000000"/>
              </a:solidFill>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smtClean="0">
                <a:solidFill>
                  <a:srgbClr val="FFAA3E"/>
                </a:solidFill>
              </a:rPr>
              <a:t>New Testament</a:t>
            </a:r>
            <a:endParaRPr lang="en-US" sz="2000" b="1" smtClean="0">
              <a:solidFill>
                <a:srgbClr val="FFAA3E"/>
              </a:solidFill>
              <a:cs typeface="Arial"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smtClean="0">
                <a:solidFill>
                  <a:srgbClr val="C7314D"/>
                </a:solidFill>
              </a:rPr>
              <a:t>Old Testament</a:t>
            </a:r>
            <a:endParaRPr lang="en-US" sz="2000" b="1" smtClean="0">
              <a:solidFill>
                <a:srgbClr val="C7314D"/>
              </a:solidFill>
              <a:cs typeface="Arial"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smtClean="0">
                <a:solidFill>
                  <a:srgbClr val="5A88C9"/>
                </a:solidFill>
              </a:rPr>
              <a:t>Book of Mormon</a:t>
            </a:r>
            <a:endParaRPr lang="en-US" sz="2000" b="1" smtClean="0">
              <a:solidFill>
                <a:srgbClr val="5A88C9"/>
              </a:solidFill>
              <a:cs typeface="Arial"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smtClean="0">
                <a:solidFill>
                  <a:srgbClr val="64ABBB"/>
                </a:solidFill>
              </a:rPr>
              <a:t>Pearl of Great Price</a:t>
            </a:r>
            <a:endParaRPr lang="en-US" sz="2000" b="1" smtClean="0">
              <a:solidFill>
                <a:srgbClr val="64ABBB"/>
              </a:solidFill>
              <a:cs typeface="Arial"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smtClean="0">
                <a:solidFill>
                  <a:srgbClr val="5B9359"/>
                </a:solidFill>
              </a:rPr>
              <a:t>Doctrine &amp; Covenants</a:t>
            </a:r>
            <a:endParaRPr lang="en-US" sz="2000" b="1" smtClean="0">
              <a:solidFill>
                <a:srgbClr val="5B9359"/>
              </a:solidFill>
              <a:cs typeface="Arial"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800" b="1" smtClean="0">
                <a:solidFill>
                  <a:srgbClr val="000000"/>
                </a:solidFill>
              </a:rPr>
              <a:t>Percentage of Cities in Conference to Difference Books of Scripture, 1942-2013 (5-yr moving average)</a:t>
            </a:r>
            <a:endParaRPr lang="en-US" sz="1800" b="1" smtClean="0">
              <a:solidFill>
                <a:srgbClr val="000000"/>
              </a:solidFill>
              <a:cs typeface="Arial" charset="0"/>
            </a:endParaRPr>
          </a:p>
        </p:txBody>
      </p:sp>
    </p:spTree>
    <p:extLst>
      <p:ext uri="{BB962C8B-B14F-4D97-AF65-F5344CB8AC3E}">
        <p14:creationId xmlns:p14="http://schemas.microsoft.com/office/powerpoint/2010/main" val="1568037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212365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en-US" sz="4400" b="1" dirty="0" smtClean="0">
                <a:solidFill>
                  <a:srgbClr val="FFFFFF"/>
                </a:solidFill>
                <a:latin typeface="Arial"/>
                <a:ea typeface="ＭＳ Ｐゴシック" charset="-128"/>
                <a:cs typeface="Arial"/>
              </a:rPr>
              <a:t>…</a:t>
            </a:r>
            <a:r>
              <a:rPr lang="en-US" sz="4400" b="1" dirty="0" err="1" smtClean="0">
                <a:solidFill>
                  <a:srgbClr val="FFFFFF"/>
                </a:solidFill>
                <a:latin typeface="Arial"/>
                <a:ea typeface="ＭＳ Ｐゴシック" charset="-128"/>
                <a:cs typeface="Arial"/>
              </a:rPr>
              <a:t>ပရိသတ္မ်ားက</a:t>
            </a:r>
            <a:r>
              <a:rPr lang="en-US" sz="4400" b="1" dirty="0" smtClean="0">
                <a:solidFill>
                  <a:srgbClr val="FFFFFF"/>
                </a:solidFill>
                <a:latin typeface="Arial"/>
                <a:ea typeface="ＭＳ Ｐゴシック" charset="-128"/>
                <a:cs typeface="Arial"/>
              </a:rPr>
              <a:t> </a:t>
            </a:r>
            <a:r>
              <a:rPr lang="en-US" sz="4400" b="1" dirty="0" err="1" smtClean="0">
                <a:solidFill>
                  <a:srgbClr val="FFFFFF"/>
                </a:solidFill>
                <a:latin typeface="Arial"/>
                <a:ea typeface="ＭＳ Ｐゴシック" charset="-128"/>
                <a:cs typeface="Arial"/>
              </a:rPr>
              <a:t>အမွန္စင္စစ</a:t>
            </a:r>
            <a:r>
              <a:rPr lang="en-US" sz="4400" b="1" dirty="0" smtClean="0">
                <a:solidFill>
                  <a:srgbClr val="FFFFFF"/>
                </a:solidFill>
                <a:latin typeface="Arial"/>
                <a:ea typeface="ＭＳ Ｐゴシック" charset="-128"/>
                <a:cs typeface="Arial"/>
              </a:rPr>
              <a:t>္  </a:t>
            </a:r>
            <a:r>
              <a:rPr lang="en-US" sz="4400" b="1" dirty="0" smtClean="0">
                <a:solidFill>
                  <a:srgbClr val="FFFF00"/>
                </a:solidFill>
                <a:latin typeface="Arial"/>
                <a:ea typeface="ＭＳ Ｐゴシック" charset="-128"/>
                <a:cs typeface="Arial"/>
              </a:rPr>
              <a:t>ႏႈ</a:t>
            </a:r>
            <a:r>
              <a:rPr lang="en-US" sz="4400" b="1" dirty="0" err="1" smtClean="0">
                <a:solidFill>
                  <a:srgbClr val="FFFF00"/>
                </a:solidFill>
                <a:latin typeface="Arial"/>
                <a:ea typeface="ＭＳ Ｐゴシック" charset="-128"/>
                <a:cs typeface="Arial"/>
              </a:rPr>
              <a:t>တ္ကပတ္ေတာ</a:t>
            </a:r>
            <a:r>
              <a:rPr lang="en-US" sz="4400" b="1" dirty="0" smtClean="0">
                <a:solidFill>
                  <a:srgbClr val="FFFF00"/>
                </a:solidFill>
                <a:latin typeface="Arial"/>
                <a:ea typeface="ＭＳ Ｐゴシック" charset="-128"/>
                <a:cs typeface="Arial"/>
              </a:rPr>
              <a:t>္</a:t>
            </a:r>
            <a:r>
              <a:rPr lang="en-US" sz="4400" b="1" dirty="0">
                <a:solidFill>
                  <a:srgbClr val="FFFFFF"/>
                </a:solidFill>
                <a:latin typeface="Arial"/>
                <a:ea typeface="ＭＳ Ｐゴシック" charset="-128"/>
                <a:cs typeface="Arial"/>
              </a:rPr>
              <a:t> </a:t>
            </a:r>
            <a:r>
              <a:rPr lang="en-US" sz="4400" b="1" dirty="0" err="1" smtClean="0">
                <a:solidFill>
                  <a:srgbClr val="FFFFFF"/>
                </a:solidFill>
                <a:latin typeface="Arial"/>
                <a:ea typeface="ＭＳ Ｐゴシック" charset="-128"/>
                <a:cs typeface="Arial"/>
              </a:rPr>
              <a:t>အျဖစ</a:t>
            </a:r>
            <a:r>
              <a:rPr lang="en-US" sz="4400" b="1" dirty="0" smtClean="0">
                <a:solidFill>
                  <a:srgbClr val="FFFFFF"/>
                </a:solidFill>
                <a:latin typeface="Arial"/>
                <a:ea typeface="ＭＳ Ｐゴシック" charset="-128"/>
                <a:cs typeface="Arial"/>
              </a:rPr>
              <a:t>္ႀ</a:t>
            </a:r>
            <a:r>
              <a:rPr lang="en-US" sz="4400" b="1" dirty="0" err="1" smtClean="0">
                <a:solidFill>
                  <a:srgbClr val="FFFFFF"/>
                </a:solidFill>
                <a:latin typeface="Arial"/>
                <a:ea typeface="ＭＳ Ｐゴシック" charset="-128"/>
                <a:cs typeface="Arial"/>
              </a:rPr>
              <a:t>ကားေသာ</a:t>
            </a:r>
            <a:r>
              <a:rPr lang="en-US" sz="4400" b="1" dirty="0" smtClean="0">
                <a:solidFill>
                  <a:srgbClr val="FFFFFF"/>
                </a:solidFill>
                <a:latin typeface="Arial"/>
                <a:ea typeface="ＭＳ Ｐゴシック" charset="-128"/>
                <a:cs typeface="Arial"/>
              </a:rPr>
              <a:t> </a:t>
            </a:r>
            <a:r>
              <a:rPr lang="en-US" sz="4400" b="1" dirty="0" err="1" smtClean="0">
                <a:solidFill>
                  <a:srgbClr val="FFFFFF"/>
                </a:solidFill>
                <a:latin typeface="Arial"/>
                <a:ea typeface="ＭＳ Ｐゴシック" charset="-128"/>
                <a:cs typeface="Arial"/>
              </a:rPr>
              <a:t>အပုုိင္းသာလ</a:t>
            </a:r>
            <a:r>
              <a:rPr lang="en-US" sz="4400" b="1" dirty="0" smtClean="0">
                <a:solidFill>
                  <a:srgbClr val="FFFFFF"/>
                </a:solidFill>
                <a:latin typeface="Arial"/>
                <a:ea typeface="ＭＳ Ｐゴシック" charset="-128"/>
                <a:cs typeface="Arial"/>
              </a:rPr>
              <a:t> ွ်</a:t>
            </a:r>
            <a:r>
              <a:rPr lang="en-US" sz="4400" b="1" dirty="0" err="1" smtClean="0">
                <a:solidFill>
                  <a:srgbClr val="FFFFFF"/>
                </a:solidFill>
                <a:latin typeface="Arial"/>
                <a:ea typeface="ＭＳ Ｐゴシック" charset="-128"/>
                <a:cs typeface="Arial"/>
              </a:rPr>
              <a:t>င</a:t>
            </a:r>
            <a:r>
              <a:rPr lang="en-US" sz="4400" b="1" dirty="0" smtClean="0">
                <a:solidFill>
                  <a:srgbClr val="FFFFFF"/>
                </a:solidFill>
                <a:latin typeface="Arial"/>
                <a:ea typeface="ＭＳ Ｐゴシック" charset="-128"/>
                <a:cs typeface="Arial"/>
              </a:rPr>
              <a:t>္ ျ</a:t>
            </a:r>
            <a:r>
              <a:rPr lang="en-US" sz="4400" b="1" dirty="0" err="1" smtClean="0">
                <a:solidFill>
                  <a:srgbClr val="FFFFFF"/>
                </a:solidFill>
                <a:latin typeface="Arial"/>
                <a:ea typeface="ＭＳ Ｐゴシック" charset="-128"/>
                <a:cs typeface="Arial"/>
              </a:rPr>
              <a:t>ဖစ္သည</a:t>
            </a:r>
            <a:r>
              <a:rPr lang="en-US" sz="4400" b="1" dirty="0" smtClean="0">
                <a:solidFill>
                  <a:srgbClr val="FFFFFF"/>
                </a:solidFill>
                <a:latin typeface="Arial"/>
                <a:ea typeface="ＭＳ Ｐゴシック" charset="-128"/>
                <a:cs typeface="Arial"/>
              </a:rPr>
              <a:t>္။</a:t>
            </a:r>
            <a:endParaRPr lang="en-US" sz="4400" b="1" dirty="0">
              <a:solidFill>
                <a:srgbClr val="FFFFFF"/>
              </a:solidFill>
              <a:latin typeface="Arial"/>
              <a:ea typeface="ＭＳ Ｐゴシック" charset="-128"/>
              <a:cs typeface="Arial"/>
            </a:endParaRPr>
          </a:p>
        </p:txBody>
      </p:sp>
      <p:sp>
        <p:nvSpPr>
          <p:cNvPr id="40963"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a:solidFill>
                  <a:srgbClr val="FFFFFF"/>
                </a:solidFill>
                <a:cs typeface="Arial" charset="0"/>
              </a:rPr>
              <a:t>9</a:t>
            </a:r>
          </a:p>
        </p:txBody>
      </p:sp>
      <p:sp>
        <p:nvSpPr>
          <p:cNvPr id="40964" name="Rectangle 5"/>
          <p:cNvSpPr>
            <a:spLocks noGrp="1" noChangeArrowheads="1"/>
          </p:cNvSpPr>
          <p:nvPr>
            <p:ph type="title" idx="4294967295"/>
          </p:nvPr>
        </p:nvSpPr>
        <p:spPr>
          <a:xfrm>
            <a:off x="457200" y="869950"/>
            <a:ext cx="8229600" cy="1524000"/>
          </a:xfrm>
          <a:solidFill>
            <a:schemeClr val="accent1"/>
          </a:solidFill>
        </p:spPr>
        <p:txBody>
          <a:bodyPr anchor="t"/>
          <a:lstStyle/>
          <a:p>
            <a:pPr eaLnBrk="1" hangingPunct="1"/>
            <a:r>
              <a:rPr lang="en-US" b="1" dirty="0" err="1" smtClean="0">
                <a:solidFill>
                  <a:srgbClr val="FF0000"/>
                </a:solidFill>
                <a:latin typeface="Arial" charset="0"/>
                <a:cs typeface="Arial" charset="0"/>
              </a:rPr>
              <a:t>တရားေဒသနာ</a:t>
            </a:r>
            <a:r>
              <a:rPr lang="en-US" b="1" dirty="0" smtClean="0">
                <a:solidFill>
                  <a:srgbClr val="FF0000"/>
                </a:solidFill>
                <a:latin typeface="Arial" charset="0"/>
                <a:cs typeface="Arial" charset="0"/>
              </a:rPr>
              <a:t>၏ </a:t>
            </a:r>
            <a:r>
              <a:rPr lang="en-US" b="1" dirty="0" err="1" smtClean="0">
                <a:solidFill>
                  <a:srgbClr val="FF0000"/>
                </a:solidFill>
                <a:latin typeface="Arial" charset="0"/>
                <a:cs typeface="Arial" charset="0"/>
              </a:rPr>
              <a:t>အေရးႀကီးဆုုံးအပိုုင္းသည</a:t>
            </a:r>
            <a:r>
              <a:rPr lang="en-US" b="1" dirty="0" smtClean="0">
                <a:solidFill>
                  <a:srgbClr val="FF0000"/>
                </a:solidFill>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val="28051759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650987" y="1330325"/>
            <a:ext cx="5391948" cy="2942902"/>
          </a:xfrm>
        </p:spPr>
        <p:txBody>
          <a:bodyPr/>
          <a:lstStyle/>
          <a:p>
            <a:pPr eaLnBrk="1" hangingPunct="1"/>
            <a:r>
              <a:rPr lang="en-US" b="1" dirty="0" err="1" smtClean="0">
                <a:solidFill>
                  <a:schemeClr val="bg1"/>
                </a:solidFill>
                <a:latin typeface="Arial" charset="0"/>
                <a:ea typeface="ＭＳ Ｐゴシック" charset="0"/>
                <a:cs typeface="ＭＳ Ｐゴシック" charset="0"/>
              </a:rPr>
              <a:t>သုုိ</a:t>
            </a:r>
            <a:r>
              <a:rPr lang="en-US" b="1" dirty="0" smtClean="0">
                <a:solidFill>
                  <a:schemeClr val="bg1"/>
                </a:solidFill>
                <a:latin typeface="Arial" charset="0"/>
                <a:ea typeface="ＭＳ Ｐゴシック" charset="0"/>
                <a:cs typeface="ＭＳ Ｐゴシック" charset="0"/>
              </a:rPr>
              <a:t>႔ျ</a:t>
            </a:r>
            <a:r>
              <a:rPr lang="en-US" b="1" dirty="0" err="1" smtClean="0">
                <a:solidFill>
                  <a:schemeClr val="bg1"/>
                </a:solidFill>
                <a:latin typeface="Arial" charset="0"/>
                <a:ea typeface="ＭＳ Ｐゴシック" charset="0"/>
                <a:cs typeface="ＭＳ Ｐゴシック" charset="0"/>
              </a:rPr>
              <a:t>ဖင</a:t>
            </a:r>
            <a:r>
              <a:rPr lang="en-US" b="1" dirty="0" smtClean="0">
                <a:solidFill>
                  <a:schemeClr val="bg1"/>
                </a:solidFill>
                <a:latin typeface="Arial" charset="0"/>
                <a:ea typeface="ＭＳ Ｐゴシック" charset="0"/>
                <a:cs typeface="ＭＳ Ｐゴシック" charset="0"/>
              </a:rPr>
              <a:t>့္ ႏႈ</a:t>
            </a:r>
            <a:r>
              <a:rPr lang="en-US" b="1" dirty="0" err="1" smtClean="0">
                <a:solidFill>
                  <a:schemeClr val="bg1"/>
                </a:solidFill>
                <a:latin typeface="Arial" charset="0"/>
                <a:ea typeface="ＭＳ Ｐゴシック" charset="0"/>
                <a:cs typeface="ＭＳ Ｐゴシック" charset="0"/>
              </a:rPr>
              <a:t>တ္ကပတ္ေတာ္ကိုု</a:t>
            </a:r>
            <a:r>
              <a:rPr lang="en-US" b="1" dirty="0" smtClean="0">
                <a:solidFill>
                  <a:schemeClr val="bg1"/>
                </a:solidFill>
                <a:latin typeface="Arial" charset="0"/>
                <a:ea typeface="ＭＳ Ｐゴシック" charset="0"/>
                <a:cs typeface="ＭＳ Ｐゴシック" charset="0"/>
              </a:rPr>
              <a:t> </a:t>
            </a:r>
            <a:r>
              <a:rPr lang="en-US" b="1" dirty="0" err="1" smtClean="0">
                <a:solidFill>
                  <a:schemeClr val="bg1"/>
                </a:solidFill>
                <a:latin typeface="Arial" charset="0"/>
                <a:ea typeface="ＭＳ Ｐゴシック" charset="0"/>
                <a:cs typeface="ＭＳ Ｐゴシック" charset="0"/>
              </a:rPr>
              <a:t>မည္ကဲ႕သိုု</a:t>
            </a:r>
            <a:r>
              <a:rPr lang="en-US" b="1" dirty="0" smtClean="0">
                <a:solidFill>
                  <a:schemeClr val="bg1"/>
                </a:solidFill>
                <a:latin typeface="Arial" charset="0"/>
                <a:ea typeface="ＭＳ Ｐゴシック" charset="0"/>
                <a:cs typeface="ＭＳ Ｐゴシック" charset="0"/>
              </a:rPr>
              <a:t>႕ </a:t>
            </a:r>
            <a:r>
              <a:rPr lang="en-US" b="1" dirty="0" err="1" smtClean="0">
                <a:solidFill>
                  <a:schemeClr val="bg1"/>
                </a:solidFill>
                <a:latin typeface="Arial" charset="0"/>
                <a:ea typeface="ＭＳ Ｐゴシック" charset="0"/>
                <a:cs typeface="ＭＳ Ｐゴシック" charset="0"/>
              </a:rPr>
              <a:t>မွန္ကန္စြာဖတ</a:t>
            </a:r>
            <a:r>
              <a:rPr lang="en-US" b="1" dirty="0" smtClean="0">
                <a:solidFill>
                  <a:schemeClr val="bg1"/>
                </a:solidFill>
                <a:latin typeface="Arial" charset="0"/>
                <a:ea typeface="ＭＳ Ｐゴシック" charset="0"/>
                <a:cs typeface="ＭＳ Ｐゴシック" charset="0"/>
              </a:rPr>
              <a:t>္ႏ</a:t>
            </a:r>
            <a:r>
              <a:rPr lang="en-US" b="1" dirty="0" err="1" smtClean="0">
                <a:solidFill>
                  <a:schemeClr val="bg1"/>
                </a:solidFill>
                <a:latin typeface="Arial" charset="0"/>
                <a:ea typeface="ＭＳ Ｐゴシック" charset="0"/>
                <a:cs typeface="ＭＳ Ｐゴシック" charset="0"/>
              </a:rPr>
              <a:t>ုုိင္မည္နည္း</a:t>
            </a:r>
            <a:endParaRPr lang="en-US" b="1" dirty="0">
              <a:solidFill>
                <a:schemeClr val="bg1"/>
              </a:solidFill>
              <a:latin typeface="Arial" charset="0"/>
              <a:ea typeface="ＭＳ Ｐゴシック" charset="0"/>
              <a:cs typeface="ＭＳ Ｐゴシック" charset="0"/>
            </a:endParaRPr>
          </a:p>
        </p:txBody>
      </p:sp>
      <p:sp>
        <p:nvSpPr>
          <p:cNvPr id="243715" name="Rectangle 3"/>
          <p:cNvSpPr>
            <a:spLocks noGrp="1" noChangeArrowheads="1"/>
          </p:cNvSpPr>
          <p:nvPr>
            <p:ph type="subTitle" idx="1"/>
          </p:nvPr>
        </p:nvSpPr>
        <p:spPr>
          <a:xfrm>
            <a:off x="3417888" y="4789189"/>
            <a:ext cx="5522912" cy="1735436"/>
          </a:xfrm>
        </p:spPr>
        <p:txBody>
          <a:bodyPr/>
          <a:lstStyle/>
          <a:p>
            <a:pPr eaLnBrk="1" hangingPunct="1"/>
            <a:r>
              <a:rPr lang="en-US" b="1" dirty="0" err="1">
                <a:solidFill>
                  <a:schemeClr val="bg1"/>
                </a:solidFill>
                <a:latin typeface="Arial" charset="0"/>
                <a:ea typeface="ＭＳ Ｐゴシック" charset="0"/>
                <a:cs typeface="ＭＳ Ｐゴシック" charset="0"/>
              </a:rPr>
              <a:t>အခ်ိ</a:t>
            </a:r>
            <a:r>
              <a:rPr lang="en-US" b="1" dirty="0">
                <a:solidFill>
                  <a:schemeClr val="bg1"/>
                </a:solidFill>
                <a:latin typeface="Arial" charset="0"/>
                <a:ea typeface="ＭＳ Ｐゴシック" charset="0"/>
                <a:cs typeface="ＭＳ Ｐゴシック" charset="0"/>
              </a:rPr>
              <a:t>ဳ႕</a:t>
            </a:r>
            <a:r>
              <a:rPr lang="en-US" b="1" dirty="0" err="1">
                <a:solidFill>
                  <a:schemeClr val="bg1"/>
                </a:solidFill>
                <a:latin typeface="Arial" charset="0"/>
                <a:ea typeface="ＭＳ Ｐゴシック" charset="0"/>
                <a:cs typeface="ＭＳ Ｐゴシック" charset="0"/>
              </a:rPr>
              <a:t>ေသာျပႆနာမ်ား</a:t>
            </a:r>
            <a:r>
              <a:rPr lang="en-US" b="1" dirty="0">
                <a:solidFill>
                  <a:schemeClr val="bg1"/>
                </a:solidFill>
                <a:latin typeface="Arial" charset="0"/>
                <a:ea typeface="ＭＳ Ｐゴシック" charset="0"/>
                <a:cs typeface="ＭＳ Ｐゴシック" charset="0"/>
              </a:rPr>
              <a:t>ႏွ</a:t>
            </a:r>
            <a:r>
              <a:rPr lang="en-US" b="1" dirty="0" err="1">
                <a:solidFill>
                  <a:schemeClr val="bg1"/>
                </a:solidFill>
                <a:latin typeface="Arial" charset="0"/>
                <a:ea typeface="ＭＳ Ｐゴシック" charset="0"/>
                <a:cs typeface="ＭＳ Ｐゴシック" charset="0"/>
              </a:rPr>
              <a:t>င</a:t>
            </a:r>
            <a:r>
              <a:rPr lang="en-US" b="1" dirty="0">
                <a:solidFill>
                  <a:schemeClr val="bg1"/>
                </a:solidFill>
                <a:latin typeface="Arial" charset="0"/>
                <a:ea typeface="ＭＳ Ｐゴシック" charset="0"/>
                <a:cs typeface="ＭＳ Ｐゴシック" charset="0"/>
              </a:rPr>
              <a:t>့္</a:t>
            </a:r>
          </a:p>
          <a:p>
            <a:pPr eaLnBrk="1" hangingPunct="1"/>
            <a:r>
              <a:rPr lang="en-US" b="1" dirty="0" err="1">
                <a:solidFill>
                  <a:schemeClr val="bg1"/>
                </a:solidFill>
                <a:latin typeface="Arial" charset="0"/>
                <a:ea typeface="ＭＳ Ｐゴシック" charset="0"/>
                <a:cs typeface="ＭＳ Ｐゴシック" charset="0"/>
              </a:rPr>
              <a:t>ေျဖရွင္းခ်က္မ်ားကိုု</a:t>
            </a:r>
            <a:r>
              <a:rPr lang="en-US" b="1" dirty="0">
                <a:solidFill>
                  <a:schemeClr val="bg1"/>
                </a:solidFill>
                <a:latin typeface="Arial" charset="0"/>
                <a:ea typeface="ＭＳ Ｐゴシック" charset="0"/>
                <a:cs typeface="ＭＳ Ｐゴシック" charset="0"/>
              </a:rPr>
              <a:t> </a:t>
            </a:r>
            <a:r>
              <a:rPr lang="en-US" b="1" dirty="0" err="1">
                <a:solidFill>
                  <a:schemeClr val="bg1"/>
                </a:solidFill>
                <a:latin typeface="Arial" charset="0"/>
                <a:ea typeface="ＭＳ Ｐゴシック" charset="0"/>
                <a:cs typeface="ＭＳ Ｐゴシック" charset="0"/>
              </a:rPr>
              <a:t>ေလ႕လာႀကပါစိုု</a:t>
            </a:r>
            <a:r>
              <a:rPr lang="en-US" b="1" dirty="0">
                <a:solidFill>
                  <a:schemeClr val="bg1"/>
                </a:solidFill>
                <a:latin typeface="Arial" charset="0"/>
                <a:ea typeface="ＭＳ Ｐゴシック" charset="0"/>
                <a:cs typeface="ＭＳ Ｐゴシック" charset="0"/>
              </a:rPr>
              <a:t>႕</a:t>
            </a: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smtClean="0">
                <a:solidFill>
                  <a:srgbClr val="FFFFFF"/>
                </a:solidFill>
              </a:rPr>
              <a:t>9</a:t>
            </a:r>
          </a:p>
        </p:txBody>
      </p:sp>
      <p:pic>
        <p:nvPicPr>
          <p:cNvPr id="5734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196975"/>
            <a:ext cx="35290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1932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381000" y="941210"/>
            <a:ext cx="8534400" cy="1752600"/>
          </a:xfrm>
        </p:spPr>
        <p:txBody>
          <a:bodyPr/>
          <a:lstStyle/>
          <a:p>
            <a:pPr eaLnBrk="1" hangingPunct="1"/>
            <a:r>
              <a:rPr lang="en-US" sz="4000" b="1" dirty="0" err="1" smtClean="0">
                <a:latin typeface="Arial" charset="0"/>
                <a:ea typeface="ＭＳ Ｐゴシック" charset="0"/>
                <a:cs typeface="Arial" charset="0"/>
              </a:rPr>
              <a:t>က</a:t>
            </a:r>
            <a:r>
              <a:rPr lang="en-US" sz="4000" b="1" dirty="0" smtClean="0">
                <a:latin typeface="Arial" charset="0"/>
                <a:ea typeface="ＭＳ Ｐゴシック" charset="0"/>
                <a:cs typeface="Arial" charset="0"/>
              </a:rPr>
              <a:t>။</a:t>
            </a:r>
            <a:r>
              <a:rPr lang="en-US" sz="4000" b="1" dirty="0">
                <a:latin typeface="Arial" charset="0"/>
                <a:ea typeface="ＭＳ Ｐゴシック" charset="0"/>
                <a:cs typeface="Arial" charset="0"/>
              </a:rPr>
              <a:t>	</a:t>
            </a:r>
            <a:r>
              <a:rPr lang="en-US" sz="4000" b="1" dirty="0" err="1" smtClean="0">
                <a:latin typeface="Arial" charset="0"/>
                <a:ea typeface="ＭＳ Ｐゴシック" charset="0"/>
                <a:cs typeface="Arial" charset="0"/>
              </a:rPr>
              <a:t>မႀကာခဏဆုုိသလုုိပင</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ဖတ္ထားေသာ</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က်မ္းစာသည</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မနက္ပိုုင္းသတင္းစကား</a:t>
            </a:r>
            <a:r>
              <a:rPr lang="en-US" sz="4000" b="1" dirty="0" smtClean="0">
                <a:latin typeface="Arial" charset="0"/>
                <a:ea typeface="ＭＳ Ｐゴシック" charset="0"/>
                <a:cs typeface="Arial" charset="0"/>
              </a:rPr>
              <a:t>ႏွ</a:t>
            </a:r>
            <a:r>
              <a:rPr lang="en-US" sz="4000" b="1" dirty="0" err="1" smtClean="0">
                <a:latin typeface="Arial" charset="0"/>
                <a:ea typeface="ＭＳ Ｐゴシック" charset="0"/>
                <a:cs typeface="Arial" charset="0"/>
              </a:rPr>
              <a:t>င</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ေစ႕စပ္မႈမရွိျဖစ္ေနတတ္သည</a:t>
            </a:r>
            <a:r>
              <a:rPr lang="en-US" sz="4000" b="1" dirty="0" smtClean="0">
                <a:latin typeface="Arial" charset="0"/>
                <a:ea typeface="ＭＳ Ｐゴシック" charset="0"/>
                <a:cs typeface="Arial" charset="0"/>
              </a:rPr>
              <a:t>္</a:t>
            </a:r>
            <a:endParaRPr lang="en-US" sz="4000" b="1" dirty="0">
              <a:latin typeface="Arial" charset="0"/>
              <a:ea typeface="ＭＳ Ｐゴシック" charset="0"/>
              <a:cs typeface="Arial" charset="0"/>
            </a:endParaRPr>
          </a:p>
        </p:txBody>
      </p:sp>
      <p:sp>
        <p:nvSpPr>
          <p:cNvPr id="6148" name="Rectangle 4"/>
          <p:cNvSpPr>
            <a:spLocks noGrp="1" noChangeArrowheads="1"/>
          </p:cNvSpPr>
          <p:nvPr>
            <p:ph type="subTitle" idx="1"/>
          </p:nvPr>
        </p:nvSpPr>
        <p:spPr>
          <a:xfrm>
            <a:off x="76200" y="4827410"/>
            <a:ext cx="9032875" cy="1219200"/>
          </a:xfrm>
          <a:noFill/>
        </p:spPr>
        <p:txBody>
          <a:bodyPr anchor="ctr"/>
          <a:lstStyle/>
          <a:p>
            <a:pPr eaLnBrk="1" hangingPunct="1">
              <a:spcBef>
                <a:spcPct val="0"/>
              </a:spcBef>
            </a:pPr>
            <a:r>
              <a:rPr lang="en-US" sz="4000" b="1" dirty="0" err="1" smtClean="0">
                <a:solidFill>
                  <a:schemeClr val="tx2"/>
                </a:solidFill>
                <a:latin typeface="Arial" charset="0"/>
                <a:ea typeface="ＭＳ Ｐゴシック" charset="0"/>
                <a:cs typeface="Arial" charset="0"/>
              </a:rPr>
              <a:t>ေစ႕စပ္မႈရွိေစပ</a:t>
            </a:r>
            <a:r>
              <a:rPr lang="en-US" sz="4000" b="1" dirty="0" smtClean="0">
                <a:solidFill>
                  <a:schemeClr val="tx2"/>
                </a:solidFill>
                <a:latin typeface="Arial" charset="0"/>
                <a:ea typeface="ＭＳ Ｐゴシック" charset="0"/>
                <a:cs typeface="Arial" charset="0"/>
              </a:rPr>
              <a:t>ါ</a:t>
            </a:r>
            <a:endParaRPr lang="en-US" sz="4000" b="1" dirty="0">
              <a:solidFill>
                <a:schemeClr val="tx2"/>
              </a:solidFill>
              <a:latin typeface="Arial" charset="0"/>
              <a:ea typeface="ＭＳ Ｐゴシック" charset="0"/>
              <a:cs typeface="Arial" charset="0"/>
            </a:endParaRPr>
          </a:p>
        </p:txBody>
      </p:sp>
      <p:sp>
        <p:nvSpPr>
          <p:cNvPr id="4505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pic>
        <p:nvPicPr>
          <p:cNvPr id="45060"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3375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3495675"/>
            <a:ext cx="14430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170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043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286330"/>
            <a:ext cx="8534400" cy="1981200"/>
          </a:xfrm>
        </p:spPr>
        <p:txBody>
          <a:bodyPr/>
          <a:lstStyle/>
          <a:p>
            <a:pPr eaLnBrk="1" hangingPunct="1"/>
            <a:r>
              <a:rPr lang="en-US" sz="3200" b="1" dirty="0" err="1" smtClean="0">
                <a:solidFill>
                  <a:schemeClr val="bg1"/>
                </a:solidFill>
                <a:effectLst>
                  <a:glow rad="177800">
                    <a:schemeClr val="tx1"/>
                  </a:glow>
                </a:effectLst>
                <a:latin typeface="Arial" charset="0"/>
                <a:ea typeface="ＭＳ Ｐゴシック" charset="0"/>
                <a:cs typeface="Arial" charset="0"/>
              </a:rPr>
              <a:t>ခ</a:t>
            </a:r>
            <a:r>
              <a:rPr lang="en-US" sz="3200" b="1" dirty="0" smtClean="0">
                <a:solidFill>
                  <a:schemeClr val="bg1"/>
                </a:solidFill>
                <a:effectLst>
                  <a:glow rad="177800">
                    <a:schemeClr val="tx1"/>
                  </a:glow>
                </a:effectLst>
                <a:latin typeface="Arial" charset="0"/>
                <a:ea typeface="ＭＳ Ｐゴシック" charset="0"/>
                <a:cs typeface="Arial" charset="0"/>
              </a:rPr>
              <a:t>။ </a:t>
            </a:r>
            <a:r>
              <a:rPr lang="en-US" sz="3200" b="1" dirty="0" err="1" smtClean="0">
                <a:solidFill>
                  <a:schemeClr val="bg1"/>
                </a:solidFill>
                <a:effectLst>
                  <a:glow rad="177800">
                    <a:schemeClr val="tx1"/>
                  </a:glow>
                </a:effectLst>
                <a:latin typeface="Arial" charset="0"/>
                <a:ea typeface="ＭＳ Ｐゴシック" charset="0"/>
                <a:cs typeface="Arial" charset="0"/>
              </a:rPr>
              <a:t>က်မ္းညြန္းအားနည္းျခင္းေႀကာင</a:t>
            </a:r>
            <a:r>
              <a:rPr lang="en-US" sz="3200" b="1" dirty="0" smtClean="0">
                <a:solidFill>
                  <a:schemeClr val="bg1"/>
                </a:solidFill>
                <a:effectLst>
                  <a:glow rad="177800">
                    <a:schemeClr val="tx1"/>
                  </a:glow>
                </a:effectLst>
                <a:latin typeface="Arial" charset="0"/>
                <a:ea typeface="ＭＳ Ｐゴシック" charset="0"/>
                <a:cs typeface="Arial" charset="0"/>
              </a:rPr>
              <a:t>့္ </a:t>
            </a:r>
            <a:r>
              <a:rPr lang="en-US" sz="3200" b="1" dirty="0" err="1" smtClean="0">
                <a:solidFill>
                  <a:schemeClr val="bg1"/>
                </a:solidFill>
                <a:effectLst>
                  <a:glow rad="177800">
                    <a:schemeClr val="tx1"/>
                  </a:glow>
                </a:effectLst>
                <a:latin typeface="Arial" charset="0"/>
                <a:ea typeface="ＭＳ Ｐゴシック" charset="0"/>
                <a:cs typeface="Arial" charset="0"/>
              </a:rPr>
              <a:t>မည္သည</a:t>
            </a:r>
            <a:r>
              <a:rPr lang="en-US" sz="3200" b="1" dirty="0" smtClean="0">
                <a:solidFill>
                  <a:schemeClr val="bg1"/>
                </a:solidFill>
                <a:effectLst>
                  <a:glow rad="177800">
                    <a:schemeClr val="tx1"/>
                  </a:glow>
                </a:effectLst>
                <a:latin typeface="Arial" charset="0"/>
                <a:ea typeface="ＭＳ Ｐゴシック" charset="0"/>
                <a:cs typeface="Arial" charset="0"/>
              </a:rPr>
              <a:t>္႕</a:t>
            </a:r>
            <a:r>
              <a:rPr lang="en-US" sz="3200" b="1" dirty="0" err="1" smtClean="0">
                <a:solidFill>
                  <a:schemeClr val="bg1"/>
                </a:solidFill>
                <a:effectLst>
                  <a:glow rad="177800">
                    <a:schemeClr val="tx1"/>
                  </a:glow>
                </a:effectLst>
                <a:latin typeface="Arial" charset="0"/>
                <a:ea typeface="ＭＳ Ｐゴシック" charset="0"/>
                <a:cs typeface="Arial" charset="0"/>
              </a:rPr>
              <a:t>ေနရာေရာက္မွန္းမသိျဖစ္ေနျပီး</a:t>
            </a:r>
            <a:r>
              <a:rPr lang="en-US" sz="3200" b="1" dirty="0" smtClean="0">
                <a:solidFill>
                  <a:schemeClr val="bg1"/>
                </a:solidFill>
                <a:effectLst>
                  <a:glow rad="177800">
                    <a:schemeClr val="tx1"/>
                  </a:glow>
                </a:effectLst>
                <a:latin typeface="Arial" charset="0"/>
                <a:ea typeface="ＭＳ Ｐゴシック" charset="0"/>
                <a:cs typeface="Arial" charset="0"/>
              </a:rPr>
              <a:t>၊ ႀ</a:t>
            </a:r>
            <a:r>
              <a:rPr lang="en-US" sz="3200" b="1" dirty="0" err="1" smtClean="0">
                <a:solidFill>
                  <a:schemeClr val="bg1"/>
                </a:solidFill>
                <a:effectLst>
                  <a:glow rad="177800">
                    <a:schemeClr val="tx1"/>
                  </a:glow>
                </a:effectLst>
                <a:latin typeface="Arial" charset="0"/>
                <a:ea typeface="ＭＳ Ｐゴシック" charset="0"/>
                <a:cs typeface="Arial" charset="0"/>
              </a:rPr>
              <a:t>ကားနာသူမ်ားအခ်င္းခ်င္းေမးေနတတ</a:t>
            </a:r>
            <a:r>
              <a:rPr lang="en-US" sz="3200" b="1" dirty="0" smtClean="0">
                <a:solidFill>
                  <a:schemeClr val="bg1"/>
                </a:solidFill>
                <a:effectLst>
                  <a:glow rad="177800">
                    <a:schemeClr val="tx1"/>
                  </a:glow>
                </a:effectLst>
                <a:latin typeface="Arial" charset="0"/>
                <a:ea typeface="ＭＳ Ｐゴシック" charset="0"/>
                <a:cs typeface="Arial" charset="0"/>
              </a:rPr>
              <a:t>္ႀ</a:t>
            </a:r>
            <a:r>
              <a:rPr lang="en-US" sz="3200" b="1" dirty="0" err="1" smtClean="0">
                <a:solidFill>
                  <a:schemeClr val="bg1"/>
                </a:solidFill>
                <a:effectLst>
                  <a:glow rad="177800">
                    <a:schemeClr val="tx1"/>
                  </a:glow>
                </a:effectLst>
                <a:latin typeface="Arial" charset="0"/>
                <a:ea typeface="ＭＳ Ｐゴシック" charset="0"/>
                <a:cs typeface="Arial" charset="0"/>
              </a:rPr>
              <a:t>ကသည</a:t>
            </a:r>
            <a:r>
              <a:rPr lang="en-US" sz="3200" b="1" dirty="0" smtClean="0">
                <a:solidFill>
                  <a:schemeClr val="bg1"/>
                </a:solidFill>
                <a:effectLst>
                  <a:glow rad="177800">
                    <a:schemeClr val="tx1"/>
                  </a:glow>
                </a:effectLst>
                <a:latin typeface="Arial" charset="0"/>
                <a:ea typeface="ＭＳ Ｐゴシック" charset="0"/>
                <a:cs typeface="Arial" charset="0"/>
              </a:rPr>
              <a:t>္</a:t>
            </a:r>
            <a:endParaRPr lang="en-US" sz="3200" b="1" dirty="0">
              <a:solidFill>
                <a:schemeClr val="bg1"/>
              </a:solidFill>
              <a:effectLst>
                <a:glow rad="1778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50800" y="4335463"/>
            <a:ext cx="9159875" cy="2057400"/>
          </a:xfrm>
          <a:noFill/>
        </p:spPr>
        <p:txBody>
          <a:bodyPr anchor="ctr"/>
          <a:lstStyle/>
          <a:p>
            <a:pPr eaLnBrk="1" hangingPunct="1">
              <a:spcBef>
                <a:spcPct val="0"/>
              </a:spcBef>
            </a:pPr>
            <a:r>
              <a:rPr lang="en-US" sz="3600" b="1" dirty="0" err="1" smtClean="0">
                <a:solidFill>
                  <a:schemeClr val="bg1"/>
                </a:solidFill>
                <a:effectLst>
                  <a:glow rad="177800">
                    <a:schemeClr val="tx1"/>
                  </a:glow>
                </a:effectLst>
                <a:latin typeface="Arial" charset="0"/>
                <a:ea typeface="ＭＳ Ｐゴシック" charset="0"/>
                <a:cs typeface="Arial" charset="0"/>
              </a:rPr>
              <a:t>ထုုိ႕ေႀကာင</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dirty="0" err="1" smtClean="0">
                <a:solidFill>
                  <a:schemeClr val="bg1"/>
                </a:solidFill>
                <a:effectLst>
                  <a:glow rad="177800">
                    <a:schemeClr val="tx1"/>
                  </a:glow>
                </a:effectLst>
                <a:latin typeface="Arial" charset="0"/>
                <a:ea typeface="ＭＳ Ｐゴシック" charset="0"/>
                <a:cs typeface="Arial" charset="0"/>
              </a:rPr>
              <a:t>နိဒါန္းတြင</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dirty="0" err="1" smtClean="0">
                <a:solidFill>
                  <a:schemeClr val="bg1"/>
                </a:solidFill>
                <a:effectLst>
                  <a:glow rad="177800">
                    <a:schemeClr val="tx1"/>
                  </a:glow>
                </a:effectLst>
                <a:latin typeface="Arial" charset="0"/>
                <a:ea typeface="ＭＳ Ｐゴシック" charset="0"/>
                <a:cs typeface="Arial" charset="0"/>
              </a:rPr>
              <a:t>သင္ေရြးခ်ယ္ေသာ</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dirty="0" err="1" smtClean="0">
                <a:solidFill>
                  <a:schemeClr val="bg1"/>
                </a:solidFill>
                <a:effectLst>
                  <a:glow rad="177800">
                    <a:schemeClr val="tx1"/>
                  </a:glow>
                </a:effectLst>
                <a:latin typeface="Arial" charset="0"/>
                <a:ea typeface="ＭＳ Ｐゴシック" charset="0"/>
                <a:cs typeface="Arial" charset="0"/>
              </a:rPr>
              <a:t>က်မ္းပိုုဒ္ကိုု</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dirty="0" err="1" smtClean="0">
                <a:solidFill>
                  <a:schemeClr val="bg1"/>
                </a:solidFill>
                <a:effectLst>
                  <a:glow rad="177800">
                    <a:schemeClr val="tx1"/>
                  </a:glow>
                </a:effectLst>
                <a:latin typeface="Arial" charset="0"/>
                <a:ea typeface="ＭＳ Ｐゴシック" charset="0"/>
                <a:cs typeface="Arial" charset="0"/>
              </a:rPr>
              <a:t>မႀကားမိေသာသူမ်ားအတြက</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u="sng" dirty="0" err="1" smtClean="0">
                <a:solidFill>
                  <a:schemeClr val="bg1"/>
                </a:solidFill>
                <a:effectLst>
                  <a:glow rad="177800">
                    <a:schemeClr val="tx1"/>
                  </a:glow>
                </a:effectLst>
                <a:latin typeface="Arial" charset="0"/>
                <a:ea typeface="ＭＳ Ｐゴシック" charset="0"/>
                <a:cs typeface="Arial" charset="0"/>
              </a:rPr>
              <a:t>သံုုးႀကိမ</a:t>
            </a:r>
            <a:r>
              <a:rPr lang="en-US" sz="3600" b="1" u="sng" dirty="0" smtClean="0">
                <a:solidFill>
                  <a:schemeClr val="bg1"/>
                </a:solidFill>
                <a:effectLst>
                  <a:glow rad="177800">
                    <a:schemeClr val="tx1"/>
                  </a:glow>
                </a:effectLst>
                <a:latin typeface="Arial" charset="0"/>
                <a:ea typeface="ＭＳ Ｐゴシック" charset="0"/>
                <a:cs typeface="Arial" charset="0"/>
              </a:rPr>
              <a:t>္</a:t>
            </a:r>
            <a:r>
              <a:rPr lang="en-US" sz="3600" b="1" dirty="0" smtClean="0">
                <a:solidFill>
                  <a:schemeClr val="bg1"/>
                </a:solidFill>
                <a:effectLst>
                  <a:glow rad="177800">
                    <a:schemeClr val="tx1"/>
                  </a:glow>
                </a:effectLst>
                <a:latin typeface="Arial" charset="0"/>
                <a:ea typeface="ＭＳ Ｐゴシック" charset="0"/>
                <a:cs typeface="Arial" charset="0"/>
              </a:rPr>
              <a:t> </a:t>
            </a:r>
            <a:r>
              <a:rPr lang="en-US" sz="3600" b="1" dirty="0" err="1" smtClean="0">
                <a:solidFill>
                  <a:schemeClr val="bg1"/>
                </a:solidFill>
                <a:effectLst>
                  <a:glow rad="177800">
                    <a:schemeClr val="tx1"/>
                  </a:glow>
                </a:effectLst>
                <a:latin typeface="Arial" charset="0"/>
                <a:ea typeface="ＭＳ Ｐゴシック" charset="0"/>
                <a:cs typeface="Arial" charset="0"/>
              </a:rPr>
              <a:t>အျမဲျပန္လည္ဖက</a:t>
            </a:r>
            <a:r>
              <a:rPr lang="en-US" sz="3600" b="1" dirty="0" smtClean="0">
                <a:solidFill>
                  <a:schemeClr val="bg1"/>
                </a:solidFill>
                <a:effectLst>
                  <a:glow rad="177800">
                    <a:schemeClr val="tx1"/>
                  </a:glow>
                </a:effectLst>
                <a:latin typeface="Arial" charset="0"/>
                <a:ea typeface="ＭＳ Ｐゴシック" charset="0"/>
                <a:cs typeface="Arial" charset="0"/>
              </a:rPr>
              <a:t>္ႀ</a:t>
            </a:r>
            <a:r>
              <a:rPr lang="en-US" sz="3600" b="1" dirty="0" err="1" smtClean="0">
                <a:solidFill>
                  <a:schemeClr val="bg1"/>
                </a:solidFill>
                <a:effectLst>
                  <a:glow rad="177800">
                    <a:schemeClr val="tx1"/>
                  </a:glow>
                </a:effectLst>
                <a:latin typeface="Arial" charset="0"/>
                <a:ea typeface="ＭＳ Ｐゴシック" charset="0"/>
                <a:cs typeface="Arial" charset="0"/>
              </a:rPr>
              <a:t>ကားေပးပ</a:t>
            </a:r>
            <a:r>
              <a:rPr lang="en-US" sz="3600" b="1" dirty="0" smtClean="0">
                <a:solidFill>
                  <a:schemeClr val="bg1"/>
                </a:solidFill>
                <a:effectLst>
                  <a:glow rad="177800">
                    <a:schemeClr val="tx1"/>
                  </a:glow>
                </a:effectLst>
                <a:latin typeface="Arial" charset="0"/>
                <a:ea typeface="ＭＳ Ｐゴシック" charset="0"/>
                <a:cs typeface="Arial" charset="0"/>
              </a:rPr>
              <a:t>ါ</a:t>
            </a:r>
            <a:endParaRPr lang="en-US" sz="3600" b="1" dirty="0">
              <a:solidFill>
                <a:schemeClr val="bg1"/>
              </a:solidFill>
              <a:effectLst>
                <a:glow rad="1778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spTree>
    <p:extLst>
      <p:ext uri="{BB962C8B-B14F-4D97-AF65-F5344CB8AC3E}">
        <p14:creationId xmlns:p14="http://schemas.microsoft.com/office/powerpoint/2010/main" val="35034810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ctrTitle"/>
          </p:nvPr>
        </p:nvSpPr>
        <p:spPr>
          <a:xfrm>
            <a:off x="0" y="990600"/>
            <a:ext cx="9144000" cy="1981200"/>
          </a:xfrm>
        </p:spPr>
        <p:txBody>
          <a:bodyPr/>
          <a:lstStyle/>
          <a:p>
            <a:pPr eaLnBrk="1" hangingPunct="1"/>
            <a:r>
              <a:rPr lang="en-US" sz="3600" b="1" dirty="0" err="1" smtClean="0">
                <a:latin typeface="Arial" charset="0"/>
                <a:ea typeface="ＭＳ Ｐゴシック" charset="0"/>
                <a:cs typeface="Arial" charset="0"/>
              </a:rPr>
              <a:t>ဂ</a:t>
            </a:r>
            <a:r>
              <a:rPr lang="en-US" sz="3600" b="1" dirty="0" smtClean="0">
                <a:latin typeface="Arial" charset="0"/>
                <a:ea typeface="ＭＳ Ｐゴシック" charset="0"/>
                <a:cs typeface="Arial" charset="0"/>
              </a:rPr>
              <a:t>။ </a:t>
            </a:r>
            <a:r>
              <a:rPr lang="en-US" sz="3600" b="1" dirty="0" err="1" smtClean="0">
                <a:latin typeface="Arial" charset="0"/>
                <a:ea typeface="ＭＳ Ｐゴシック" charset="0"/>
                <a:cs typeface="Arial" charset="0"/>
              </a:rPr>
              <a:t>ပရိသတ္မ်ား</a:t>
            </a:r>
            <a:r>
              <a:rPr lang="en-US" sz="3600" b="1" dirty="0" smtClean="0">
                <a:latin typeface="Arial" charset="0"/>
                <a:ea typeface="ＭＳ Ｐゴシック" charset="0"/>
                <a:cs typeface="Arial" charset="0"/>
              </a:rPr>
              <a:t> </a:t>
            </a:r>
            <a:r>
              <a:rPr lang="en-US" sz="3600" b="1" dirty="0" err="1" smtClean="0">
                <a:latin typeface="Arial" charset="0"/>
                <a:ea typeface="ＭＳ Ｐゴシック" charset="0"/>
                <a:cs typeface="Arial" charset="0"/>
              </a:rPr>
              <a:t>က်မ္းပိုုဒ္ရွာမေတ</a:t>
            </a:r>
            <a:r>
              <a:rPr lang="en-US" sz="3600" b="1" dirty="0" smtClean="0">
                <a:latin typeface="Arial" charset="0"/>
                <a:ea typeface="ＭＳ Ｐゴシック" charset="0"/>
                <a:cs typeface="Arial" charset="0"/>
              </a:rPr>
              <a:t>ြ႕</a:t>
            </a:r>
            <a:r>
              <a:rPr lang="en-US" sz="3600" b="1" dirty="0" err="1" smtClean="0">
                <a:latin typeface="Arial" charset="0"/>
                <a:ea typeface="ＭＳ Ｐゴシック" charset="0"/>
                <a:cs typeface="Arial" charset="0"/>
              </a:rPr>
              <a:t>မီ</a:t>
            </a:r>
            <a:r>
              <a:rPr lang="en-US" sz="3600" b="1" dirty="0" smtClean="0">
                <a:latin typeface="Arial" charset="0"/>
                <a:ea typeface="ＭＳ Ｐゴシック" charset="0"/>
                <a:cs typeface="Arial" charset="0"/>
              </a:rPr>
              <a:t> </a:t>
            </a:r>
            <a:r>
              <a:rPr lang="en-US" sz="3600" b="1" dirty="0" err="1" smtClean="0">
                <a:latin typeface="Arial" charset="0"/>
                <a:ea typeface="ＭＳ Ｐゴシック" charset="0"/>
                <a:cs typeface="Arial" charset="0"/>
              </a:rPr>
              <a:t>စဖက္ပ</a:t>
            </a:r>
            <a:r>
              <a:rPr lang="en-US" sz="3600" b="1" dirty="0" smtClean="0">
                <a:latin typeface="Arial" charset="0"/>
                <a:ea typeface="ＭＳ Ｐゴシック" charset="0"/>
                <a:cs typeface="Arial" charset="0"/>
              </a:rPr>
              <a:t>ါ</a:t>
            </a:r>
            <a:endParaRPr lang="en-US" sz="3600" b="1" dirty="0">
              <a:latin typeface="Arial" charset="0"/>
              <a:ea typeface="ＭＳ Ｐゴシック" charset="0"/>
              <a:cs typeface="Arial" charset="0"/>
            </a:endParaRP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3600" b="1" dirty="0" err="1" smtClean="0">
                <a:solidFill>
                  <a:srgbClr val="000000"/>
                </a:solidFill>
                <a:cs typeface="Arial" charset="0"/>
              </a:rPr>
              <a:t>ထိုု႕ေႀကာင</a:t>
            </a:r>
            <a:r>
              <a:rPr lang="en-US" sz="3600" b="1" dirty="0" smtClean="0">
                <a:solidFill>
                  <a:srgbClr val="000000"/>
                </a:solidFill>
                <a:cs typeface="Arial" charset="0"/>
              </a:rPr>
              <a:t>့္ </a:t>
            </a:r>
            <a:r>
              <a:rPr lang="en-US" sz="3600" b="1" dirty="0" err="1" smtClean="0">
                <a:solidFill>
                  <a:srgbClr val="000000"/>
                </a:solidFill>
                <a:cs typeface="Arial" charset="0"/>
              </a:rPr>
              <a:t>က်မ္းပိုုဒ္မဖက္ခင</a:t>
            </a:r>
            <a:r>
              <a:rPr lang="en-US" sz="3600" b="1" dirty="0" smtClean="0">
                <a:solidFill>
                  <a:srgbClr val="000000"/>
                </a:solidFill>
                <a:cs typeface="Arial" charset="0"/>
              </a:rPr>
              <a:t>္ </a:t>
            </a:r>
            <a:r>
              <a:rPr lang="en-US" sz="3600" b="1" dirty="0" err="1" smtClean="0">
                <a:solidFill>
                  <a:srgbClr val="000000"/>
                </a:solidFill>
                <a:cs typeface="Arial" charset="0"/>
              </a:rPr>
              <a:t>လွန္ထားေသာစာမ်က</a:t>
            </a:r>
            <a:r>
              <a:rPr lang="en-US" sz="3600" b="1" dirty="0" smtClean="0">
                <a:solidFill>
                  <a:srgbClr val="000000"/>
                </a:solidFill>
                <a:cs typeface="Arial" charset="0"/>
              </a:rPr>
              <a:t>္ႏွ</a:t>
            </a:r>
            <a:r>
              <a:rPr lang="en-US" sz="3600" b="1" dirty="0" err="1" smtClean="0">
                <a:solidFill>
                  <a:srgbClr val="000000"/>
                </a:solidFill>
                <a:cs typeface="Arial" charset="0"/>
              </a:rPr>
              <a:t>ာမ်ား</a:t>
            </a:r>
            <a:r>
              <a:rPr lang="en-US" sz="3600" b="1" dirty="0" smtClean="0">
                <a:solidFill>
                  <a:srgbClr val="000000"/>
                </a:solidFill>
                <a:cs typeface="Arial" charset="0"/>
              </a:rPr>
              <a:t> </a:t>
            </a:r>
            <a:r>
              <a:rPr lang="en-US" sz="3600" b="1" dirty="0" err="1" smtClean="0">
                <a:solidFill>
                  <a:srgbClr val="000000"/>
                </a:solidFill>
                <a:cs typeface="Arial" charset="0"/>
              </a:rPr>
              <a:t>ရပ္တန</a:t>
            </a:r>
            <a:r>
              <a:rPr lang="en-US" sz="3600" b="1" dirty="0" smtClean="0">
                <a:solidFill>
                  <a:srgbClr val="000000"/>
                </a:solidFill>
                <a:cs typeface="Arial" charset="0"/>
              </a:rPr>
              <a:t>္႕</a:t>
            </a:r>
            <a:r>
              <a:rPr lang="en-US" sz="3600" b="1" dirty="0" err="1" smtClean="0">
                <a:solidFill>
                  <a:srgbClr val="000000"/>
                </a:solidFill>
                <a:cs typeface="Arial" charset="0"/>
              </a:rPr>
              <a:t>သည္ကိုု</a:t>
            </a:r>
            <a:r>
              <a:rPr lang="en-US" sz="3600" b="1" dirty="0" smtClean="0">
                <a:solidFill>
                  <a:srgbClr val="000000"/>
                </a:solidFill>
                <a:cs typeface="Arial" charset="0"/>
              </a:rPr>
              <a:t> ႀ</a:t>
            </a:r>
            <a:r>
              <a:rPr lang="en-US" sz="3600" b="1" dirty="0" err="1" smtClean="0">
                <a:solidFill>
                  <a:srgbClr val="000000"/>
                </a:solidFill>
                <a:cs typeface="Arial" charset="0"/>
              </a:rPr>
              <a:t>ကားသည</a:t>
            </a:r>
            <a:r>
              <a:rPr lang="en-US" sz="3600" b="1" dirty="0" smtClean="0">
                <a:solidFill>
                  <a:srgbClr val="000000"/>
                </a:solidFill>
                <a:cs typeface="Arial" charset="0"/>
              </a:rPr>
              <a:t>္႕</a:t>
            </a:r>
            <a:r>
              <a:rPr lang="en-US" sz="3600" b="1" dirty="0" err="1" smtClean="0">
                <a:solidFill>
                  <a:srgbClr val="000000"/>
                </a:solidFill>
                <a:cs typeface="Arial" charset="0"/>
              </a:rPr>
              <a:t>တိုုင္ေအာင္ေစာင</a:t>
            </a:r>
            <a:r>
              <a:rPr lang="en-US" sz="3600" b="1" dirty="0" smtClean="0">
                <a:solidFill>
                  <a:srgbClr val="000000"/>
                </a:solidFill>
                <a:cs typeface="Arial" charset="0"/>
              </a:rPr>
              <a:t>့္</a:t>
            </a:r>
            <a:r>
              <a:rPr lang="en-US" sz="3600" b="1" dirty="0" err="1" smtClean="0">
                <a:solidFill>
                  <a:srgbClr val="000000"/>
                </a:solidFill>
                <a:cs typeface="Arial" charset="0"/>
              </a:rPr>
              <a:t>ပ</a:t>
            </a:r>
            <a:r>
              <a:rPr lang="en-US" sz="3600" b="1" dirty="0" smtClean="0">
                <a:solidFill>
                  <a:srgbClr val="000000"/>
                </a:solidFill>
                <a:cs typeface="Arial" charset="0"/>
              </a:rPr>
              <a:t>ါ</a:t>
            </a:r>
            <a:endParaRPr lang="en-US" sz="3600" b="1" dirty="0">
              <a:solidFill>
                <a:srgbClr val="000000"/>
              </a:solidFill>
              <a:cs typeface="Arial" charset="0"/>
            </a:endParaRPr>
          </a:p>
        </p:txBody>
      </p:sp>
    </p:spTree>
    <p:extLst>
      <p:ext uri="{BB962C8B-B14F-4D97-AF65-F5344CB8AC3E}">
        <p14:creationId xmlns:p14="http://schemas.microsoft.com/office/powerpoint/2010/main" val="3768600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2286000" y="533400"/>
            <a:ext cx="6858000" cy="3581400"/>
          </a:xfrm>
          <a:noFill/>
          <a:ln>
            <a:noFill/>
          </a:ln>
        </p:spPr>
        <p:txBody>
          <a:bodyPr vert="horz" wrap="square" lIns="91440" tIns="45720" rIns="91440" bIns="45720" numCol="1" anchor="ctr" anchorCtr="0" compatLnSpc="1">
            <a:prstTxWarp prst="textNoShape">
              <a:avLst/>
            </a:prstTxWarp>
          </a:bodyPr>
          <a:lstStyle/>
          <a:p>
            <a:pPr eaLnBrk="1" hangingPunct="1"/>
            <a:r>
              <a:rPr lang="en-US" sz="3200" b="1" dirty="0" err="1">
                <a:solidFill>
                  <a:schemeClr val="bg1"/>
                </a:solidFill>
                <a:effectLst>
                  <a:glow rad="177800">
                    <a:schemeClr val="tx1"/>
                  </a:glow>
                </a:effectLst>
                <a:latin typeface="Arial" charset="0"/>
                <a:ea typeface="ＭＳ Ｐゴシック" charset="0"/>
                <a:cs typeface="Arial" charset="0"/>
              </a:rPr>
              <a:t>ဃ</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က်မ္းပိုုဒ္နားလည္ေအာင</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လုုိအပ္ေသာ</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ေနာက္ခံအေႀကာင္းအရာကိုု</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ေပးျခင္းမဟုုတ</a:t>
            </a:r>
            <a:r>
              <a:rPr lang="en-US" sz="3200" b="1" dirty="0">
                <a:solidFill>
                  <a:schemeClr val="bg1"/>
                </a:solidFill>
                <a:effectLst>
                  <a:glow rad="177800">
                    <a:schemeClr val="tx1"/>
                  </a:glow>
                </a:effectLst>
                <a:latin typeface="Arial" charset="0"/>
                <a:ea typeface="ＭＳ Ｐゴシック" charset="0"/>
                <a:cs typeface="Arial" charset="0"/>
              </a:rPr>
              <a:t>္ ( </a:t>
            </a:r>
            <a:r>
              <a:rPr lang="en-US" sz="3200" b="1" dirty="0" err="1">
                <a:solidFill>
                  <a:schemeClr val="bg1"/>
                </a:solidFill>
                <a:effectLst>
                  <a:glow rad="177800">
                    <a:schemeClr val="tx1"/>
                  </a:glow>
                </a:effectLst>
                <a:latin typeface="Arial" charset="0"/>
                <a:ea typeface="ＭＳ Ｐゴシック" charset="0"/>
                <a:cs typeface="Arial" charset="0"/>
              </a:rPr>
              <a:t>ဥပမာ</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တမန္ေတာ</a:t>
            </a:r>
            <a:r>
              <a:rPr lang="en-US" sz="3200" b="1" dirty="0">
                <a:solidFill>
                  <a:schemeClr val="bg1"/>
                </a:solidFill>
                <a:effectLst>
                  <a:glow rad="177800">
                    <a:schemeClr val="tx1"/>
                  </a:glow>
                </a:effectLst>
                <a:latin typeface="Arial" charset="0"/>
                <a:ea typeface="ＭＳ Ｐゴシック" charset="0"/>
                <a:cs typeface="Arial" charset="0"/>
              </a:rPr>
              <a:t>္ ၁၄း၂၁ </a:t>
            </a:r>
            <a:r>
              <a:rPr lang="en-US" sz="3200" b="1" dirty="0" err="1">
                <a:solidFill>
                  <a:schemeClr val="bg1"/>
                </a:solidFill>
                <a:effectLst>
                  <a:glow rad="177800">
                    <a:schemeClr val="tx1"/>
                  </a:glow>
                </a:effectLst>
                <a:latin typeface="Arial" charset="0"/>
                <a:ea typeface="ＭＳ Ｐゴシック" charset="0"/>
                <a:cs typeface="Arial" charset="0"/>
              </a:rPr>
              <a:t>ကိုုစဖတ္ရန</a:t>
            </a:r>
            <a:r>
              <a:rPr lang="en-US" sz="3200" b="1" dirty="0">
                <a:solidFill>
                  <a:schemeClr val="bg1"/>
                </a:solidFill>
                <a:effectLst>
                  <a:glow rad="177800">
                    <a:schemeClr val="tx1"/>
                  </a:glow>
                </a:effectLst>
                <a:latin typeface="Arial" charset="0"/>
                <a:ea typeface="ＭＳ Ｐゴシック" charset="0"/>
                <a:cs typeface="Arial" charset="0"/>
              </a:rPr>
              <a:t>္ </a:t>
            </a:r>
            <a:r>
              <a:rPr lang="en-US" sz="3200" b="1" dirty="0" err="1">
                <a:solidFill>
                  <a:schemeClr val="bg1"/>
                </a:solidFill>
                <a:effectLst>
                  <a:glow rad="177800">
                    <a:schemeClr val="tx1"/>
                  </a:glow>
                </a:effectLst>
                <a:latin typeface="Arial" charset="0"/>
                <a:ea typeface="ＭＳ Ｐゴシック" charset="0"/>
                <a:cs typeface="Arial" charset="0"/>
              </a:rPr>
              <a:t>ေနာက္ခံမရွိပ</a:t>
            </a:r>
            <a:r>
              <a:rPr lang="en-US" sz="3200" b="1" dirty="0">
                <a:solidFill>
                  <a:schemeClr val="bg1"/>
                </a:solidFill>
                <a:effectLst>
                  <a:glow rad="177800">
                    <a:schemeClr val="tx1"/>
                  </a:glow>
                </a:effectLst>
                <a:latin typeface="Arial" charset="0"/>
                <a:ea typeface="ＭＳ Ｐゴシック" charset="0"/>
                <a:cs typeface="Arial" charset="0"/>
              </a:rPr>
              <a:t>ါ)</a:t>
            </a:r>
          </a:p>
        </p:txBody>
      </p:sp>
      <p:sp>
        <p:nvSpPr>
          <p:cNvPr id="229380" name="Text Box 4"/>
          <p:cNvSpPr txBox="1">
            <a:spLocks noChangeArrowheads="1"/>
          </p:cNvSpPr>
          <p:nvPr/>
        </p:nvSpPr>
        <p:spPr bwMode="auto">
          <a:xfrm>
            <a:off x="76200" y="5154613"/>
            <a:ext cx="90678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chemeClr val="bg1"/>
                </a:solidFill>
                <a:effectLst>
                  <a:glow rad="177800">
                    <a:schemeClr val="tx1"/>
                  </a:glow>
                </a:effectLst>
                <a:latin typeface="Arial" charset="0"/>
                <a:ea typeface="ＭＳ Ｐゴシック" charset="0"/>
                <a:cs typeface="Arial" charset="0"/>
              </a:defRPr>
            </a:lvl1pPr>
            <a:lvl2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dirty="0" err="1"/>
              <a:t>ထုုိ႕ေႀကာင</a:t>
            </a:r>
            <a:r>
              <a:rPr lang="en-US" dirty="0"/>
              <a:t>့္ </a:t>
            </a:r>
            <a:r>
              <a:rPr lang="en-US" dirty="0" err="1"/>
              <a:t>သင္ေရြးခ်ယ္ေသာ</a:t>
            </a:r>
            <a:r>
              <a:rPr lang="en-US" dirty="0"/>
              <a:t> </a:t>
            </a:r>
            <a:r>
              <a:rPr lang="en-US" dirty="0" err="1"/>
              <a:t>က်မ္းပိုုဒ္ကိုု</a:t>
            </a:r>
            <a:r>
              <a:rPr lang="en-US" dirty="0"/>
              <a:t> </a:t>
            </a:r>
            <a:r>
              <a:rPr lang="en-US" dirty="0" err="1"/>
              <a:t>မဖက္မီပင</a:t>
            </a:r>
            <a:r>
              <a:rPr lang="en-US" dirty="0"/>
              <a:t>္ </a:t>
            </a:r>
            <a:r>
              <a:rPr lang="en-US" dirty="0" err="1"/>
              <a:t>လိုုအပ္ေသာ</a:t>
            </a:r>
            <a:r>
              <a:rPr lang="en-US" dirty="0"/>
              <a:t> </a:t>
            </a:r>
            <a:r>
              <a:rPr lang="en-US" dirty="0" err="1"/>
              <a:t>ေနာက္ခံကိုု</a:t>
            </a:r>
            <a:r>
              <a:rPr lang="en-US" dirty="0"/>
              <a:t> </a:t>
            </a:r>
            <a:r>
              <a:rPr lang="en-US" dirty="0" err="1"/>
              <a:t>ရွင္းျပပ</a:t>
            </a:r>
            <a:r>
              <a:rPr lang="en-US" dirty="0"/>
              <a:t>ါ</a:t>
            </a: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spTree>
    <p:extLst>
      <p:ext uri="{BB962C8B-B14F-4D97-AF65-F5344CB8AC3E}">
        <p14:creationId xmlns:p14="http://schemas.microsoft.com/office/powerpoint/2010/main" val="2568343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800" dirty="0" err="1" smtClean="0">
                <a:solidFill>
                  <a:srgbClr val="FFFFFF"/>
                </a:solidFill>
                <a:latin typeface="Trajan" charset="0"/>
              </a:rPr>
              <a:t>ေပါလုု</a:t>
            </a:r>
            <a:r>
              <a:rPr lang="en-US" sz="2800" dirty="0" smtClean="0">
                <a:solidFill>
                  <a:srgbClr val="FFFFFF"/>
                </a:solidFill>
                <a:latin typeface="Trajan" charset="0"/>
              </a:rPr>
              <a:t>ႏွ</a:t>
            </a:r>
            <a:r>
              <a:rPr lang="en-US" sz="2800" dirty="0" err="1" smtClean="0">
                <a:solidFill>
                  <a:srgbClr val="FFFFFF"/>
                </a:solidFill>
                <a:latin typeface="Trajan" charset="0"/>
              </a:rPr>
              <a:t>င</a:t>
            </a:r>
            <a:r>
              <a:rPr lang="en-US" sz="2800" dirty="0" smtClean="0">
                <a:solidFill>
                  <a:srgbClr val="FFFFFF"/>
                </a:solidFill>
                <a:latin typeface="Trajan" charset="0"/>
              </a:rPr>
              <a:t>့္</a:t>
            </a:r>
            <a:r>
              <a:rPr lang="en-US" sz="2800" dirty="0" err="1" smtClean="0">
                <a:solidFill>
                  <a:srgbClr val="FFFFFF"/>
                </a:solidFill>
                <a:latin typeface="Trajan" charset="0"/>
              </a:rPr>
              <a:t>ဗာနဗ</a:t>
            </a:r>
            <a:r>
              <a:rPr lang="en-US" sz="2800" dirty="0" smtClean="0">
                <a:solidFill>
                  <a:srgbClr val="FFFFFF"/>
                </a:solidFill>
                <a:latin typeface="Trajan" charset="0"/>
              </a:rPr>
              <a:t> ( </a:t>
            </a:r>
            <a:r>
              <a:rPr lang="en-US" sz="2800" dirty="0" err="1" smtClean="0">
                <a:solidFill>
                  <a:srgbClr val="FFFFFF"/>
                </a:solidFill>
                <a:latin typeface="Trajan" charset="0"/>
              </a:rPr>
              <a:t>တမန</a:t>
            </a:r>
            <a:r>
              <a:rPr lang="en-US" sz="2800" dirty="0" smtClean="0">
                <a:solidFill>
                  <a:srgbClr val="FFFFFF"/>
                </a:solidFill>
                <a:latin typeface="Trajan" charset="0"/>
              </a:rPr>
              <a:t>္ ၁၃၊၁၄)</a:t>
            </a:r>
            <a:endParaRPr lang="en-US" sz="2800" dirty="0">
              <a:solidFill>
                <a:srgbClr val="FFFFFF"/>
              </a:solidFill>
              <a:latin typeface="Trajan" charset="0"/>
            </a:endParaRP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en-US" sz="3600" dirty="0" err="1" smtClean="0">
                <a:solidFill>
                  <a:schemeClr val="bg1"/>
                </a:solidFill>
                <a:cs typeface="+mj-cs"/>
              </a:rPr>
              <a:t>ပထမအႀကိမ္သာသနာျပဳခရီးစဥ</a:t>
            </a:r>
            <a:r>
              <a:rPr lang="en-US" sz="3600" dirty="0" smtClean="0">
                <a:solidFill>
                  <a:schemeClr val="bg1"/>
                </a:solidFill>
                <a:cs typeface="+mj-cs"/>
              </a:rPr>
              <a:t>္</a:t>
            </a:r>
          </a:p>
        </p:txBody>
      </p:sp>
    </p:spTree>
    <p:extLst>
      <p:ext uri="{BB962C8B-B14F-4D97-AF65-F5344CB8AC3E}">
        <p14:creationId xmlns:p14="http://schemas.microsoft.com/office/powerpoint/2010/main" val="37917551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302</TotalTime>
  <Words>1090</Words>
  <Application>Microsoft Macintosh PowerPoint</Application>
  <PresentationFormat>On-screen Show (4:3)</PresentationFormat>
  <Paragraphs>81</Paragraphs>
  <Slides>17</Slides>
  <Notes>16</Notes>
  <HiddenSlides>1</HiddenSlides>
  <MMClips>0</MMClips>
  <ScaleCrop>false</ScaleCrop>
  <HeadingPairs>
    <vt:vector size="4" baseType="variant">
      <vt:variant>
        <vt:lpstr>Theme</vt:lpstr>
      </vt:variant>
      <vt:variant>
        <vt:i4>16</vt:i4>
      </vt:variant>
      <vt:variant>
        <vt:lpstr>Slide Titles</vt:lpstr>
      </vt:variant>
      <vt:variant>
        <vt:i4>17</vt:i4>
      </vt:variant>
    </vt:vector>
  </HeadingPairs>
  <TitlesOfParts>
    <vt:vector size="33" baseType="lpstr">
      <vt:lpstr>Blank Presentation</vt:lpstr>
      <vt:lpstr>Default Design</vt:lpstr>
      <vt:lpstr>2_Blank Presentation</vt:lpstr>
      <vt:lpstr>4_Blank Presentation</vt:lpstr>
      <vt:lpstr>5_Blank Presentation</vt:lpstr>
      <vt:lpstr>1_Default Design</vt:lpstr>
      <vt:lpstr>6_Blank Presentation</vt:lpstr>
      <vt:lpstr>7_Blank Presentation</vt:lpstr>
      <vt:lpstr>2_Default Design</vt:lpstr>
      <vt:lpstr>3_Default Design</vt:lpstr>
      <vt:lpstr>11_Blank Presentation</vt:lpstr>
      <vt:lpstr>12_Blank Presentation</vt:lpstr>
      <vt:lpstr>1_Blank Presentation</vt:lpstr>
      <vt:lpstr>3_Blank Presentation</vt:lpstr>
      <vt:lpstr>8_Blank Presentation</vt:lpstr>
      <vt:lpstr>Orbit</vt:lpstr>
      <vt:lpstr>ပရိသတ္ႀကားေအာင္ က်မ္းစာဖတ္ျခင္း</vt:lpstr>
      <vt:lpstr>Mormons are reading The Book of Mormon more and the Bible less</vt:lpstr>
      <vt:lpstr>တရားေဒသနာ၏ အေရးႀကီးဆုုံးအပိုုင္းသည္…</vt:lpstr>
      <vt:lpstr>သုုိ႔ျဖင့္ ႏႈတ္ကပတ္ေတာ္ကိုု မည္ကဲ႕သိုု႕ မွန္ကန္စြာဖတ္ႏုုိင္မည္နည္း</vt:lpstr>
      <vt:lpstr>က။ မႀကာခဏဆုုိသလုုိပင္ ဖတ္ထားေသာ က်မ္းစာသည္ မနက္ပိုုင္းသတင္းစကားႏွင့္ ေစ႕စပ္မႈမရွိျဖစ္ေနတတ္သည္</vt:lpstr>
      <vt:lpstr>ခ။ က်မ္းညြန္းအားနည္းျခင္းေႀကာင့္ မည္သည္႕ေနရာေရာက္မွန္းမသိျဖစ္ေနျပီး၊ ႀကားနာသူမ်ားအခ်င္းခ်င္းေမးေနတတ္ႀကသည္</vt:lpstr>
      <vt:lpstr>ဂ။ ပရိသတ္မ်ား က်မ္းပိုုဒ္ရွာမေတြ႕မီ စဖက္ပါ</vt:lpstr>
      <vt:lpstr>ဃ။ က်မ္းပိုုဒ္နားလည္ေအာင္ လုုိအပ္ေသာ ေနာက္ခံအေႀကာင္းအရာကိုု ေပးျခင္းမဟုုတ္ ( ဥပမာ၊ တမန္ေတာ္ ၁၄း၂၁ ကိုုစဖတ္ရန္ ေနာက္ခံမရွိပါ)</vt:lpstr>
      <vt:lpstr>ပထမအႀကိမ္သာသနာျပဳခရီးစဥ္</vt:lpstr>
      <vt:lpstr>င။ ျပင္ဆင္မႈအားနည္းျခင္းေႀကာင့္ ရံဖန္ရံခါ ခက္ခဲေသာေ၀ါဟရမ်ား အသံထြက္မွားလ်က္ရွိတတ္သည္</vt:lpstr>
      <vt:lpstr>စ။ စကားလုုံးအမွားမ်ားကိုု အေလးထားတတ္ႀကသည္။( ဥပမာ၊ ဂလာတိ ၂း၂၀ တြင္ “အတြက္”မဟုုတ္ “ေပးခဲ႕သည္”၊ “ေရွ႕တြင္”မဟုုတ္ “ငါ့ကိုု” ထြက္ ၂၀း၃)</vt:lpstr>
      <vt:lpstr>ဆ။ သတင္းစကားကိုု အသံမျပည္႕တျပည္႕ျဖင့္ ဖတ္တတ္လ်က္ရွိသည္</vt:lpstr>
      <vt:lpstr>ဇ။ “ဘယ္လုုိဖတ္ရမလဲဆုုိတာကိုု ငါသိျပီးပါျပီ” ဟူေသာ စိတ္သေဘာထားရွိသူမ်ားကိုု ဖတ္နည္းသင္ေပး  ရန္္ူ ခက္ခဲသည္။</vt:lpstr>
      <vt:lpstr>ဈ။ “ႏႈတ္ကပတ္ေတာ္ကိုု ဖက္ရႈ႕ျခင္းအေပၚ ဘုုရားသခင္ေကာင္းႀကီး ထပ္ျဖည္႕ေပးပါေစ” ဟုု က်မ္းစာဖက္တိုုင္း အဆုံုုးတြင္ ေျပာေလ႕ရွိႀကသည္</vt:lpstr>
      <vt:lpstr>က်မ္းစာဖတ္ျခင္း</vt:lpstr>
      <vt:lpstr>တရားေဟာျခင္းအ တတ္ပညာ • BibleStudyDownloads.org</vt:lpstr>
      <vt:lpstr>Black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Tin Hre Lian</dc:creator>
  <cp:lastModifiedBy>Rick Griffith</cp:lastModifiedBy>
  <cp:revision>15</cp:revision>
  <dcterms:created xsi:type="dcterms:W3CDTF">2014-07-26T03:11:44Z</dcterms:created>
  <dcterms:modified xsi:type="dcterms:W3CDTF">2016-02-23T07:28:21Z</dcterms:modified>
</cp:coreProperties>
</file>