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heme/themeOverride3.xml" ContentType="application/vnd.openxmlformats-officedocument.themeOverride+xml"/>
  <Override PartName="/ppt/notesSlides/notesSlide11.xml" ContentType="application/vnd.openxmlformats-officedocument.presentationml.notesSlide+xml"/>
  <Override PartName="/ppt/theme/themeOverride4.xml" ContentType="application/vnd.openxmlformats-officedocument.themeOverride+xml"/>
  <Override PartName="/ppt/notesSlides/notesSlide12.xml" ContentType="application/vnd.openxmlformats-officedocument.presentationml.notesSlide+xml"/>
  <Override PartName="/ppt/theme/themeOverride5.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96" r:id="rId3"/>
    <p:sldMasterId id="2147483720" r:id="rId4"/>
    <p:sldMasterId id="2147483732" r:id="rId5"/>
    <p:sldMasterId id="2147483744" r:id="rId6"/>
    <p:sldMasterId id="2147483756" r:id="rId7"/>
    <p:sldMasterId id="2147483768" r:id="rId8"/>
    <p:sldMasterId id="2147483816" r:id="rId9"/>
    <p:sldMasterId id="2147483828" r:id="rId10"/>
    <p:sldMasterId id="2147483840" r:id="rId11"/>
    <p:sldMasterId id="2147483852" r:id="rId12"/>
    <p:sldMasterId id="2147483864" r:id="rId13"/>
    <p:sldMasterId id="2147483876" r:id="rId14"/>
    <p:sldMasterId id="2147483888" r:id="rId15"/>
    <p:sldMasterId id="2147483900" r:id="rId16"/>
  </p:sldMasterIdLst>
  <p:notesMasterIdLst>
    <p:notesMasterId r:id="rId34"/>
  </p:notesMasterIdLst>
  <p:sldIdLst>
    <p:sldId id="257" r:id="rId17"/>
    <p:sldId id="272" r:id="rId18"/>
    <p:sldId id="258" r:id="rId19"/>
    <p:sldId id="273" r:id="rId20"/>
    <p:sldId id="260" r:id="rId21"/>
    <p:sldId id="261" r:id="rId22"/>
    <p:sldId id="262" r:id="rId23"/>
    <p:sldId id="263" r:id="rId24"/>
    <p:sldId id="264" r:id="rId25"/>
    <p:sldId id="265" r:id="rId26"/>
    <p:sldId id="266" r:id="rId27"/>
    <p:sldId id="267" r:id="rId28"/>
    <p:sldId id="268" r:id="rId29"/>
    <p:sldId id="269" r:id="rId30"/>
    <p:sldId id="270" r:id="rId31"/>
    <p:sldId id="274" r:id="rId32"/>
    <p:sldId id="271"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6463"/>
  </p:normalViewPr>
  <p:slideViewPr>
    <p:cSldViewPr snapToGrid="0" snapToObjects="1">
      <p:cViewPr>
        <p:scale>
          <a:sx n="87" d="100"/>
          <a:sy n="87" d="100"/>
        </p:scale>
        <p:origin x="2904" y="39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2.xml"/><Relationship Id="rId26" Type="http://schemas.openxmlformats.org/officeDocument/2006/relationships/slide" Target="slides/slide10.xml"/><Relationship Id="rId21" Type="http://schemas.openxmlformats.org/officeDocument/2006/relationships/slide" Target="slides/slide5.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4.xml"/><Relationship Id="rId29"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3.xml"/><Relationship Id="rId31"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91E19E-27B0-FC45-8476-2A32F0E42C7B}" type="datetimeFigureOut">
              <a:rPr lang="en-US" smtClean="0"/>
              <a:t>2/7/25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067E2F-24D4-5B42-A77F-E25F71410EA3}" type="slidenum">
              <a:rPr lang="en-US" smtClean="0"/>
              <a:t>‹#›</a:t>
            </a:fld>
            <a:endParaRPr lang="en-US"/>
          </a:p>
        </p:txBody>
      </p:sp>
    </p:spTree>
    <p:extLst>
      <p:ext uri="{BB962C8B-B14F-4D97-AF65-F5344CB8AC3E}">
        <p14:creationId xmlns:p14="http://schemas.microsoft.com/office/powerpoint/2010/main" val="9852817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AA83857-5E2F-DA47-A59A-6DDE12103CAA}" type="slidenum">
              <a:rPr lang="en-US" sz="1200">
                <a:solidFill>
                  <a:prstClr val="black"/>
                </a:solidFill>
              </a:rPr>
              <a:pPr/>
              <a:t>1</a:t>
            </a:fld>
            <a:endParaRPr lang="en-US" sz="1200">
              <a:solidFill>
                <a:prstClr val="black"/>
              </a:solidFill>
            </a:endParaRPr>
          </a:p>
        </p:txBody>
      </p:sp>
      <p:sp>
        <p:nvSpPr>
          <p:cNvPr id="39938" name="Rectangle 2"/>
          <p:cNvSpPr>
            <a:spLocks noGrp="1" noRot="1" noChangeAspect="1" noChangeArrowheads="1"/>
          </p:cNvSpPr>
          <p:nvPr>
            <p:ph type="sldImg"/>
          </p:nvPr>
        </p:nvSpPr>
        <p:spPr>
          <a:solidFill>
            <a:srgbClr val="FFFFFF"/>
          </a:solidFill>
          <a:ln/>
        </p:spPr>
      </p:sp>
      <p:sp>
        <p:nvSpPr>
          <p:cNvPr id="399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12C657-9235-F248-9871-8BBE1F97FDF5}" type="slidenum">
              <a:rPr lang="en-US" sz="1200">
                <a:solidFill>
                  <a:prstClr val="black"/>
                </a:solidFill>
              </a:rPr>
              <a:pPr/>
              <a:t>11</a:t>
            </a:fld>
            <a:endParaRPr lang="en-US" sz="1200">
              <a:solidFill>
                <a:prstClr val="black"/>
              </a:solidFill>
            </a:endParaRPr>
          </a:p>
        </p:txBody>
      </p:sp>
      <p:sp>
        <p:nvSpPr>
          <p:cNvPr id="57346" name="Rectangle 2"/>
          <p:cNvSpPr>
            <a:spLocks noGrp="1" noRot="1" noChangeAspect="1" noChangeArrowheads="1"/>
          </p:cNvSpPr>
          <p:nvPr>
            <p:ph type="sldImg"/>
          </p:nvPr>
        </p:nvSpPr>
        <p:spPr>
          <a:solidFill>
            <a:srgbClr val="FFFFFF"/>
          </a:solidFill>
          <a:ln/>
        </p:spPr>
      </p:sp>
      <p:sp>
        <p:nvSpPr>
          <p:cNvPr id="5734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44BF0B8B-DF6F-FB45-9BD1-3E157D613C79}" type="slidenum">
              <a:rPr lang="en-US" sz="1200">
                <a:solidFill>
                  <a:prstClr val="black"/>
                </a:solidFill>
              </a:rPr>
              <a:pPr/>
              <a:t>12</a:t>
            </a:fld>
            <a:endParaRPr lang="en-US" sz="1200">
              <a:solidFill>
                <a:prstClr val="black"/>
              </a:solidFill>
            </a:endParaRPr>
          </a:p>
        </p:txBody>
      </p:sp>
      <p:sp>
        <p:nvSpPr>
          <p:cNvPr id="59394" name="Rectangle 2"/>
          <p:cNvSpPr>
            <a:spLocks noGrp="1" noRot="1" noChangeAspect="1" noChangeArrowheads="1"/>
          </p:cNvSpPr>
          <p:nvPr>
            <p:ph type="sldImg"/>
          </p:nvPr>
        </p:nvSpPr>
        <p:spPr>
          <a:solidFill>
            <a:srgbClr val="FFFFFF"/>
          </a:solidFill>
          <a:ln/>
        </p:spPr>
      </p:sp>
      <p:sp>
        <p:nvSpPr>
          <p:cNvPr id="5939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0D886B2-38A8-9244-AEF7-B9E8CEA25DDD}" type="slidenum">
              <a:rPr lang="en-US" sz="1200">
                <a:solidFill>
                  <a:prstClr val="black"/>
                </a:solidFill>
              </a:rPr>
              <a:pPr/>
              <a:t>13</a:t>
            </a:fld>
            <a:endParaRPr lang="en-US" sz="1200">
              <a:solidFill>
                <a:prstClr val="black"/>
              </a:solidFill>
            </a:endParaRPr>
          </a:p>
        </p:txBody>
      </p:sp>
      <p:sp>
        <p:nvSpPr>
          <p:cNvPr id="61442" name="Rectangle 2"/>
          <p:cNvSpPr>
            <a:spLocks noGrp="1" noRot="1" noChangeAspect="1" noChangeArrowheads="1"/>
          </p:cNvSpPr>
          <p:nvPr>
            <p:ph type="sldImg"/>
          </p:nvPr>
        </p:nvSpPr>
        <p:spPr>
          <a:solidFill>
            <a:srgbClr val="FFFFFF"/>
          </a:solidFill>
          <a:ln/>
        </p:spPr>
      </p:sp>
      <p:sp>
        <p:nvSpPr>
          <p:cNvPr id="6144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1A475E8-B1A2-C148-976E-0D649D5988EF}" type="slidenum">
              <a:rPr lang="en-US" sz="1200">
                <a:solidFill>
                  <a:prstClr val="black"/>
                </a:solidFill>
              </a:rPr>
              <a:pPr/>
              <a:t>14</a:t>
            </a:fld>
            <a:endParaRPr lang="en-US" sz="1200">
              <a:solidFill>
                <a:prstClr val="black"/>
              </a:solidFill>
            </a:endParaRPr>
          </a:p>
        </p:txBody>
      </p:sp>
      <p:sp>
        <p:nvSpPr>
          <p:cNvPr id="63490" name="Rectangle 2"/>
          <p:cNvSpPr>
            <a:spLocks noGrp="1" noRot="1" noChangeAspect="1" noChangeArrowheads="1"/>
          </p:cNvSpPr>
          <p:nvPr>
            <p:ph type="sldImg"/>
          </p:nvPr>
        </p:nvSpPr>
        <p:spPr>
          <a:solidFill>
            <a:srgbClr val="FFFFFF"/>
          </a:solidFill>
          <a:ln/>
        </p:spPr>
      </p:sp>
      <p:sp>
        <p:nvSpPr>
          <p:cNvPr id="634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7B66406-2B80-EB40-A7E1-C308E3A57AF5}" type="slidenum">
              <a:rPr lang="en-US" sz="1200">
                <a:solidFill>
                  <a:prstClr val="black"/>
                </a:solidFill>
              </a:rPr>
              <a:pPr/>
              <a:t>15</a:t>
            </a:fld>
            <a:endParaRPr lang="en-US" sz="1200">
              <a:solidFill>
                <a:prstClr val="black"/>
              </a:solidFill>
            </a:endParaRPr>
          </a:p>
        </p:txBody>
      </p:sp>
      <p:sp>
        <p:nvSpPr>
          <p:cNvPr id="65538" name="Rectangle 2"/>
          <p:cNvSpPr>
            <a:spLocks noGrp="1" noRot="1" noChangeAspect="1" noChangeArrowheads="1"/>
          </p:cNvSpPr>
          <p:nvPr>
            <p:ph type="sldImg"/>
          </p:nvPr>
        </p:nvSpPr>
        <p:spPr>
          <a:solidFill>
            <a:srgbClr val="FFFFFF"/>
          </a:solidFill>
          <a:ln/>
        </p:spPr>
      </p:sp>
      <p:sp>
        <p:nvSpPr>
          <p:cNvPr id="6553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16</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sz="1200" b="0" dirty="0">
                <a:solidFill>
                  <a:srgbClr val="FFFFFF"/>
                </a:solidFill>
                <a:latin typeface="Arial" charset="0"/>
                <a:ea typeface="ＭＳ Ｐゴシック" charset="0"/>
              </a:rPr>
              <a:t>Preaching</a:t>
            </a:r>
            <a:r>
              <a:rPr lang="en-US" sz="1200" b="0" baseline="0" dirty="0">
                <a:solidFill>
                  <a:srgbClr val="FFFFFF"/>
                </a:solidFill>
                <a:latin typeface="Arial" charset="0"/>
                <a:ea typeface="ＭＳ Ｐゴシック" charset="0"/>
              </a:rPr>
              <a:t> (</a:t>
            </a:r>
            <a:r>
              <a:rPr lang="en-US" sz="1200" b="0" baseline="0" dirty="0" err="1">
                <a:solidFill>
                  <a:srgbClr val="FFFFFF"/>
                </a:solidFill>
                <a:latin typeface="Arial" charset="0"/>
                <a:ea typeface="ＭＳ Ｐゴシック" charset="0"/>
              </a:rPr>
              <a:t>pr</a:t>
            </a:r>
            <a:r>
              <a:rPr lang="en-US" sz="1200" b="0" baseline="0" dirty="0">
                <a:solidFill>
                  <a:srgbClr val="FFFFFF"/>
                </a:solidFill>
                <a:latin typeface="Arial" charset="0"/>
                <a:ea typeface="ＭＳ Ｐゴシック" charset="0"/>
              </a:rPr>
              <a:t>)</a:t>
            </a:r>
            <a:endParaRPr lang="en-US" sz="1200" b="0" dirty="0">
              <a:solidFill>
                <a:srgbClr val="FFFFFF"/>
              </a:solidFill>
              <a:latin typeface="Arial" charset="0"/>
              <a:ea typeface="ＭＳ Ｐゴシック" charset="0"/>
            </a:endParaRPr>
          </a:p>
          <a:p>
            <a:pPr eaLnBrk="1" hangingPunct="1"/>
            <a:r>
              <a:rPr lang="en-US" sz="1200" b="0" dirty="0">
                <a:solidFill>
                  <a:srgbClr val="FFFFFF"/>
                </a:solidFill>
                <a:latin typeface="Arial" charset="0"/>
                <a:ea typeface="ＭＳ Ｐゴシック"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0181E128-AFB3-FF4F-BB96-181723079FAF}" type="slidenum">
              <a:rPr lang="en-US" sz="1200">
                <a:solidFill>
                  <a:prstClr val="black"/>
                </a:solidFill>
              </a:rPr>
              <a:pPr/>
              <a:t>17</a:t>
            </a:fld>
            <a:endParaRPr lang="en-US" sz="1200">
              <a:solidFill>
                <a:prstClr val="black"/>
              </a:solidFill>
            </a:endParaRPr>
          </a:p>
        </p:txBody>
      </p:sp>
      <p:sp>
        <p:nvSpPr>
          <p:cNvPr id="67586" name="Rectangle 2"/>
          <p:cNvSpPr>
            <a:spLocks noGrp="1" noRot="1" noChangeAspect="1" noChangeArrowheads="1"/>
          </p:cNvSpPr>
          <p:nvPr>
            <p:ph type="sldImg"/>
          </p:nvPr>
        </p:nvSpPr>
        <p:spPr>
          <a:solidFill>
            <a:srgbClr val="FFFFFF"/>
          </a:solidFill>
          <a:ln/>
        </p:spPr>
      </p:sp>
      <p:sp>
        <p:nvSpPr>
          <p:cNvPr id="675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6218664-D3C3-2B44-91D5-1F63D6CB302C}" type="slidenum">
              <a:rPr lang="en-US" sz="1200">
                <a:solidFill>
                  <a:prstClr val="black"/>
                </a:solidFill>
              </a:rPr>
              <a:pPr/>
              <a:t>2</a:t>
            </a:fld>
            <a:endParaRPr lang="en-US" sz="1200">
              <a:solidFill>
                <a:prstClr val="black"/>
              </a:solidFill>
            </a:endParaRPr>
          </a:p>
        </p:txBody>
      </p:sp>
      <p:sp>
        <p:nvSpPr>
          <p:cNvPr id="54274" name="Rectangle 2"/>
          <p:cNvSpPr>
            <a:spLocks noGrp="1" noRot="1" noChangeAspect="1" noChangeArrowheads="1"/>
          </p:cNvSpPr>
          <p:nvPr>
            <p:ph type="sldImg"/>
          </p:nvPr>
        </p:nvSpPr>
        <p:spPr>
          <a:solidFill>
            <a:srgbClr val="FFFFFF"/>
          </a:solidFill>
          <a:ln/>
        </p:spPr>
      </p:sp>
      <p:sp>
        <p:nvSpPr>
          <p:cNvPr id="54275" name="Rectangle 3"/>
          <p:cNvSpPr>
            <a:spLocks noGrp="1" noChangeArrowheads="1"/>
          </p:cNvSpPr>
          <p:nvPr>
            <p:ph type="body" idx="1"/>
          </p:nvPr>
        </p:nvSpPr>
        <p:spPr>
          <a:solidFill>
            <a:srgbClr val="FFFFFF"/>
          </a:solidFill>
          <a:ln>
            <a:solidFill>
              <a:srgbClr val="000000"/>
            </a:solidFill>
          </a:ln>
        </p:spPr>
        <p:txBody>
          <a:bodyPr/>
          <a:lstStyle/>
          <a:p>
            <a:r>
              <a:rPr lang="en-US">
                <a:ea typeface="ＭＳ Ｐゴシック" charset="0"/>
                <a:cs typeface="ＭＳ Ｐゴシック" charset="0"/>
              </a:rPr>
              <a:t>“</a:t>
            </a:r>
            <a:r>
              <a:rPr lang="en-US" altLang="ja-JP">
                <a:ea typeface="ＭＳ Ｐゴシック" charset="0"/>
                <a:cs typeface="ＭＳ Ｐゴシック" charset="0"/>
              </a:rPr>
              <a:t>Finally, I did one more adjustment to account for the norms of how often the different books of scripture are cited in Conference by all speakers during the years each Quorum member served. What I mean here is that at different points in time, different books of scripture were cited more or less by </a:t>
            </a:r>
            <a:r>
              <a:rPr lang="en-US" altLang="ja-JP" i="1">
                <a:ea typeface="ＭＳ Ｐゴシック" charset="0"/>
                <a:cs typeface="ＭＳ Ｐゴシック" charset="0"/>
              </a:rPr>
              <a:t>all</a:t>
            </a:r>
            <a:r>
              <a:rPr lang="en-US" altLang="ja-JP">
                <a:ea typeface="ＭＳ Ｐゴシック" charset="0"/>
                <a:cs typeface="ＭＳ Ｐゴシック" charset="0"/>
              </a:rPr>
              <a:t> speakers in Conference. Because members have been in the Quorum for different amounts of time, some of the differences between them can be accounted for by the different norms in Conference at the times they were giving talks.</a:t>
            </a:r>
          </a:p>
          <a:p>
            <a:r>
              <a:rPr lang="en-US">
                <a:ea typeface="ＭＳ Ｐゴシック" charset="0"/>
                <a:cs typeface="ＭＳ Ｐゴシック" charset="0"/>
              </a:rPr>
              <a:t>The biggest shift in the time current Quorum members have served has been an increase in citations of the Book of Mormon. Here’s a graph showing the percentage of all citations of scriptures in Conference that came from each of the five books of scripture since 1942 (as far back as the LDSSCI has Conference talk data).”</a:t>
            </a:r>
          </a:p>
          <a:p>
            <a:r>
              <a:rPr lang="en-US">
                <a:ea typeface="ＭＳ Ｐゴシック" charset="0"/>
                <a:cs typeface="ＭＳ Ｐゴシック" charset="0"/>
              </a:rPr>
              <a:t>Ziff, “Which GAs Prefer Which Books of Scripture?” at http://zelophehadsdaughters.com/ posted 10 July 2014 (accessed 12 Aug 2014)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F898970-0176-8D45-9009-2988A63D760C}" type="slidenum">
              <a:rPr lang="en-US" sz="1200">
                <a:solidFill>
                  <a:prstClr val="black"/>
                </a:solidFill>
              </a:rPr>
              <a:pPr/>
              <a:t>3</a:t>
            </a:fld>
            <a:endParaRPr lang="en-US" sz="1200">
              <a:solidFill>
                <a:prstClr val="black"/>
              </a:solidFill>
            </a:endParaRPr>
          </a:p>
        </p:txBody>
      </p:sp>
      <p:sp>
        <p:nvSpPr>
          <p:cNvPr id="41986" name="Rectangle 2"/>
          <p:cNvSpPr>
            <a:spLocks noGrp="1" noRot="1" noChangeAspect="1" noChangeArrowheads="1"/>
          </p:cNvSpPr>
          <p:nvPr>
            <p:ph type="sldImg"/>
          </p:nvPr>
        </p:nvSpPr>
        <p:spPr>
          <a:solidFill>
            <a:srgbClr val="FFFFFF"/>
          </a:solidFill>
          <a:ln/>
        </p:spPr>
      </p:sp>
      <p:sp>
        <p:nvSpPr>
          <p:cNvPr id="4198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2252E1-35EA-AF4F-8254-BD94395E1D62}" type="slidenum">
              <a:rPr lang="en-US" sz="1200">
                <a:solidFill>
                  <a:prstClr val="black"/>
                </a:solidFill>
              </a:rPr>
              <a:pPr/>
              <a:t>4</a:t>
            </a:fld>
            <a:endParaRPr lang="en-US" sz="1200">
              <a:solidFill>
                <a:prstClr val="black"/>
              </a:solidFill>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B4DDAAB5-10FB-E14A-A62C-E35194697E65}" type="slidenum">
              <a:rPr lang="en-US" sz="1200">
                <a:solidFill>
                  <a:prstClr val="black"/>
                </a:solidFill>
              </a:rPr>
              <a:pPr/>
              <a:t>5</a:t>
            </a:fld>
            <a:endParaRPr lang="en-US" sz="1200">
              <a:solidFill>
                <a:prstClr val="black"/>
              </a:solidFill>
            </a:endParaRPr>
          </a:p>
        </p:txBody>
      </p:sp>
      <p:sp>
        <p:nvSpPr>
          <p:cNvPr id="46082" name="Rectangle 2"/>
          <p:cNvSpPr>
            <a:spLocks noGrp="1" noRot="1" noChangeAspect="1" noChangeArrowheads="1"/>
          </p:cNvSpPr>
          <p:nvPr>
            <p:ph type="sldImg"/>
          </p:nvPr>
        </p:nvSpPr>
        <p:spPr>
          <a:solidFill>
            <a:srgbClr val="FFFFFF"/>
          </a:solidFill>
          <a:ln/>
        </p:spPr>
      </p:sp>
      <p:sp>
        <p:nvSpPr>
          <p:cNvPr id="4608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C11C99-2573-A541-A142-B0591AD29BDB}" type="slidenum">
              <a:rPr lang="en-US" sz="1200">
                <a:solidFill>
                  <a:prstClr val="black"/>
                </a:solidFill>
              </a:rPr>
              <a:pPr/>
              <a:t>6</a:t>
            </a:fld>
            <a:endParaRPr lang="en-US" sz="1200">
              <a:solidFill>
                <a:prstClr val="black"/>
              </a:solidFill>
            </a:endParaRPr>
          </a:p>
        </p:txBody>
      </p:sp>
      <p:sp>
        <p:nvSpPr>
          <p:cNvPr id="48130" name="Rectangle 2"/>
          <p:cNvSpPr>
            <a:spLocks noGrp="1" noRot="1" noChangeAspect="1" noChangeArrowheads="1"/>
          </p:cNvSpPr>
          <p:nvPr>
            <p:ph type="sldImg"/>
          </p:nvPr>
        </p:nvSpPr>
        <p:spPr>
          <a:solidFill>
            <a:srgbClr val="FFFFFF"/>
          </a:solidFill>
          <a:ln/>
        </p:spPr>
      </p:sp>
      <p:sp>
        <p:nvSpPr>
          <p:cNvPr id="4813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999F14-DC3D-E545-AED7-6A28FE9A6C3E}" type="slidenum">
              <a:rPr lang="en-US" sz="1200">
                <a:solidFill>
                  <a:prstClr val="black"/>
                </a:solidFill>
              </a:rPr>
              <a:pPr/>
              <a:t>7</a:t>
            </a:fld>
            <a:endParaRPr lang="en-US" sz="1200">
              <a:solidFill>
                <a:prstClr val="black"/>
              </a:solidFill>
            </a:endParaRPr>
          </a:p>
        </p:txBody>
      </p:sp>
      <p:sp>
        <p:nvSpPr>
          <p:cNvPr id="50178" name="Rectangle 2"/>
          <p:cNvSpPr>
            <a:spLocks noGrp="1" noRot="1" noChangeAspect="1" noChangeArrowheads="1"/>
          </p:cNvSpPr>
          <p:nvPr>
            <p:ph type="sldImg"/>
          </p:nvPr>
        </p:nvSpPr>
        <p:spPr>
          <a:solidFill>
            <a:srgbClr val="FFFFFF"/>
          </a:solidFill>
          <a:ln/>
        </p:spPr>
      </p:sp>
      <p:sp>
        <p:nvSpPr>
          <p:cNvPr id="501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25630E5D-3B8A-5349-976D-54EAAA068F0F}" type="slidenum">
              <a:rPr lang="en-US" sz="1200">
                <a:solidFill>
                  <a:prstClr val="black"/>
                </a:solidFill>
              </a:rPr>
              <a:pPr/>
              <a:t>8</a:t>
            </a:fld>
            <a:endParaRPr lang="en-US" sz="1200">
              <a:solidFill>
                <a:prstClr val="black"/>
              </a:solidFill>
            </a:endParaRPr>
          </a:p>
        </p:txBody>
      </p:sp>
      <p:sp>
        <p:nvSpPr>
          <p:cNvPr id="52226" name="Rectangle 2"/>
          <p:cNvSpPr>
            <a:spLocks noGrp="1" noRot="1" noChangeAspect="1" noChangeArrowheads="1"/>
          </p:cNvSpPr>
          <p:nvPr>
            <p:ph type="sldImg"/>
          </p:nvPr>
        </p:nvSpPr>
        <p:spPr>
          <a:solidFill>
            <a:srgbClr val="FFFFFF"/>
          </a:solidFill>
          <a:ln/>
        </p:spPr>
      </p:sp>
      <p:sp>
        <p:nvSpPr>
          <p:cNvPr id="5222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5414AC3-58EE-354E-ABD6-EF6DAB7E30F7}" type="slidenum">
              <a:rPr lang="en-US" sz="1200">
                <a:solidFill>
                  <a:prstClr val="black"/>
                </a:solidFill>
              </a:rPr>
              <a:pPr/>
              <a:t>10</a:t>
            </a:fld>
            <a:endParaRPr lang="en-US" sz="1200">
              <a:solidFill>
                <a:prstClr val="black"/>
              </a:solidFill>
            </a:endParaRPr>
          </a:p>
        </p:txBody>
      </p:sp>
      <p:sp>
        <p:nvSpPr>
          <p:cNvPr id="55298" name="Rectangle 2"/>
          <p:cNvSpPr>
            <a:spLocks noGrp="1" noRot="1" noChangeAspect="1" noChangeArrowheads="1"/>
          </p:cNvSpPr>
          <p:nvPr>
            <p:ph type="sldImg"/>
          </p:nvPr>
        </p:nvSpPr>
        <p:spPr>
          <a:solidFill>
            <a:srgbClr val="FFFFFF"/>
          </a:solidFill>
          <a:ln/>
        </p:spPr>
      </p:sp>
      <p:sp>
        <p:nvSpPr>
          <p:cNvPr id="5529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28F7F-A207-8541-A88D-7E75EE6520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9820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6D09C8-FF5A-CD4A-A40A-B883571965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098422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2B9EB-02F7-2749-8794-C0AF93185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087796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496361-719E-014C-A039-FB1EE6C39D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40459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B12FE6-692E-354B-A538-3F22B32CF6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13373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C48166-0234-B342-8FBE-679FD6BBCE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54434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31DE346-0414-414F-8E6D-956C322BB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061172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517058F-2340-E74D-8B8F-83E6EC2CDA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66770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09B09B-7A24-B041-BF4F-51C5A64019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63597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C0623E-8EDC-6F46-9F10-4BCA978D8D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1193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78F238-AD79-FD4B-A8EB-7BFDF49243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546199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2426FD-7638-C044-A303-56F527ABAD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0262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1345D4-EF5F-F548-BB09-E5CACB7B17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585797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38FEA1-2848-B14D-9956-CE4A34A243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011680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776794-46C6-3143-BEA7-DF0C671783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2203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A69E8C-C7C8-7946-8C00-B1CA0A38A6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94381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9CE775-9191-9B49-B3A7-427D8381A8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1491839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110141-A2E6-904C-8F93-46B76B2DE7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0924774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AB65B0F-AA77-1044-B353-853B859698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905059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AF164B-0B72-FD47-AA2D-6A19C81526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70348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A095C02-7FEF-F041-9FFF-E01AA7B1AE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670931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687CC0-012F-0F40-B0BD-56FF71A842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998824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428667-9D0D-9743-B8AE-0CF090B603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8238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2B9EB-02F7-2749-8794-C0AF93185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2398004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529E37-CF57-E446-978D-96D7CFF24D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970298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C05496-A4ED-B248-A460-DEE71915DE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61490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776794-46C6-3143-BEA7-DF0C671783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890406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BA69E8C-C7C8-7946-8C00-B1CA0A38A6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179751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29CE775-9191-9B49-B3A7-427D8381A8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907741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3110141-A2E6-904C-8F93-46B76B2DE73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310440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5AB65B0F-AA77-1044-B353-853B859698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648990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DAF164B-0B72-FD47-AA2D-6A19C81526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343389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A095C02-7FEF-F041-9FFF-E01AA7B1AEB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1431941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A687CC0-012F-0F40-B0BD-56FF71A8428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83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496361-719E-014C-A039-FB1EE6C39D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7482287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4428667-9D0D-9743-B8AE-0CF090B603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43041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529E37-CF57-E446-978D-96D7CFF24D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648753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C05496-A4ED-B248-A460-DEE71915DE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705236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28F7F-A207-8541-A88D-7E75EE6520E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70085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895D40-5034-1E45-97AE-2BC0A06128A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976034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00A02-DAB9-D04B-BED0-BC9E25802D6A}"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181671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044F64-4354-884B-9E8F-4C9C4954A72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2017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37B241-43A5-2F4E-9236-D82AD5F19FD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66410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73EF2-18D4-8544-B8BC-3E7EB46F6AE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04319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70BB20-977E-1240-B892-B10B0C8E0A0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457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B12FE6-692E-354B-A538-3F22B32CF6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6261789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DA180A-5C66-CC42-8307-5FCDE0C0F74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620445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F11C8-80BA-D446-B36A-7BB674E3EC6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611834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6D09C8-FF5A-CD4A-A40A-B8835719654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54921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1345D4-EF5F-F548-BB09-E5CACB7B17D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674734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28F7F-A207-8541-A88D-7E75EE6520E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70085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895D40-5034-1E45-97AE-2BC0A06128A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976034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00A02-DAB9-D04B-BED0-BC9E25802D6A}"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18167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044F64-4354-884B-9E8F-4C9C4954A72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20177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37B241-43A5-2F4E-9236-D82AD5F19FD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66410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73EF2-18D4-8544-B8BC-3E7EB46F6AE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0431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C48166-0234-B342-8FBE-679FD6BBCE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247638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70BB20-977E-1240-B892-B10B0C8E0A0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4577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DA180A-5C66-CC42-8307-5FCDE0C0F74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620445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F11C8-80BA-D446-B36A-7BB674E3EC6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611834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6D09C8-FF5A-CD4A-A40A-B8835719654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549218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1345D4-EF5F-F548-BB09-E5CACB7B17D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6747343"/>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28F7F-A207-8541-A88D-7E75EE6520E5}"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070085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895D40-5034-1E45-97AE-2BC0A06128A6}"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6976034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00A02-DAB9-D04B-BED0-BC9E25802D6A}"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181671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044F64-4354-884B-9E8F-4C9C4954A72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120177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37B241-43A5-2F4E-9236-D82AD5F19FDE}"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6641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31DE346-0414-414F-8E6D-956C322BB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7818524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73EF2-18D4-8544-B8BC-3E7EB46F6AE0}"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043196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70BB20-977E-1240-B892-B10B0C8E0A03}"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4577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DA180A-5C66-CC42-8307-5FCDE0C0F74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620445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F11C8-80BA-D446-B36A-7BB674E3EC6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611834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6D09C8-FF5A-CD4A-A40A-B8835719654B}"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54921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1345D4-EF5F-F548-BB09-E5CACB7B17D7}"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36747343"/>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839353571"/>
      </p:ext>
    </p:extLst>
  </p:cSld>
  <p:clrMapOvr>
    <a:masterClrMapping/>
  </p:clrMapOv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3691071361"/>
      </p:ext>
    </p:extLst>
  </p:cSld>
  <p:clrMapOvr>
    <a:masterClrMapping/>
  </p:clrMapOv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2750414650"/>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194152454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517058F-2340-E74D-8B8F-83E6EC2CDA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3431680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909950926"/>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3089544630"/>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4439715"/>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329254842"/>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148326765"/>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890043043"/>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3697547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09B09B-7A24-B041-BF4F-51C5A64019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007772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C0623E-8EDC-6F46-9F10-4BCA978D8D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3325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895D40-5034-1E45-97AE-2BC0A0612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2105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78F238-AD79-FD4B-A8EB-7BFDF49243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685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2426FD-7638-C044-A303-56F527ABAD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832605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38FEA1-2848-B14D-9956-CE4A34A243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764962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28F7F-A207-8541-A88D-7E75EE6520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87375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895D40-5034-1E45-97AE-2BC0A0612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82977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00A02-DAB9-D04B-BED0-BC9E25802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51793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044F64-4354-884B-9E8F-4C9C4954A7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5175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37B241-43A5-2F4E-9236-D82AD5F19F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80182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73EF2-18D4-8544-B8BC-3E7EB46F6A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60367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70BB20-977E-1240-B892-B10B0C8E0A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7084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00A02-DAB9-D04B-BED0-BC9E25802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16502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DA180A-5C66-CC42-8307-5FCDE0C0F7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3335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F11C8-80BA-D446-B36A-7BB674E3EC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91981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6D09C8-FF5A-CD4A-A40A-B883571965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48769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1345D4-EF5F-F548-BB09-E5CACB7B17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721384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28F7F-A207-8541-A88D-7E75EE6520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1085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895D40-5034-1E45-97AE-2BC0A0612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526559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00A02-DAB9-D04B-BED0-BC9E25802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6393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044F64-4354-884B-9E8F-4C9C4954A7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41156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37B241-43A5-2F4E-9236-D82AD5F19F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4080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73EF2-18D4-8544-B8BC-3E7EB46F6A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2192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044F64-4354-884B-9E8F-4C9C4954A7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98759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70BB20-977E-1240-B892-B10B0C8E0A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54312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DA180A-5C66-CC42-8307-5FCDE0C0F7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568065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F11C8-80BA-D446-B36A-7BB674E3EC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521332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6D09C8-FF5A-CD4A-A40A-B883571965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308716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1345D4-EF5F-F548-BB09-E5CACB7B17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3575301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28F7F-A207-8541-A88D-7E75EE6520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729355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895D40-5034-1E45-97AE-2BC0A0612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0336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00A02-DAB9-D04B-BED0-BC9E25802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20007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044F64-4354-884B-9E8F-4C9C4954A7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89891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37B241-43A5-2F4E-9236-D82AD5F19F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264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37B241-43A5-2F4E-9236-D82AD5F19F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8065524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73EF2-18D4-8544-B8BC-3E7EB46F6A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3870190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70BB20-977E-1240-B892-B10B0C8E0A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663750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DA180A-5C66-CC42-8307-5FCDE0C0F7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471952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F11C8-80BA-D446-B36A-7BB674E3EC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44758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6D09C8-FF5A-CD4A-A40A-B883571965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974910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1345D4-EF5F-F548-BB09-E5CACB7B17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555909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1220"/>
            <a:ext cx="7772400" cy="1469571"/>
          </a:xfrm>
        </p:spPr>
        <p:txBody>
          <a:bodyPr/>
          <a:lstStyle/>
          <a:p>
            <a:r>
              <a:rPr lang="en-US"/>
              <a:t>Click to edit Master title style</a:t>
            </a:r>
          </a:p>
        </p:txBody>
      </p:sp>
      <p:sp>
        <p:nvSpPr>
          <p:cNvPr id="3" name="Subtitle 2"/>
          <p:cNvSpPr>
            <a:spLocks noGrp="1"/>
          </p:cNvSpPr>
          <p:nvPr>
            <p:ph type="subTitle" idx="1"/>
          </p:nvPr>
        </p:nvSpPr>
        <p:spPr>
          <a:xfrm>
            <a:off x="1371600" y="3886541"/>
            <a:ext cx="6400800" cy="175192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0942DCA6-A4B1-1944-B780-A7D6ECC9A10F}" type="slidenum">
              <a:rPr lang="en-US"/>
              <a:pPr>
                <a:defRPr/>
              </a:pPr>
              <a:t>‹#›</a:t>
            </a:fld>
            <a:endParaRPr lang="en-US"/>
          </a:p>
        </p:txBody>
      </p:sp>
    </p:spTree>
    <p:extLst>
      <p:ext uri="{BB962C8B-B14F-4D97-AF65-F5344CB8AC3E}">
        <p14:creationId xmlns:p14="http://schemas.microsoft.com/office/powerpoint/2010/main" val="214254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66755CC6-6788-6944-92C1-4FF5F65F3018}" type="slidenum">
              <a:rPr lang="en-US"/>
              <a:pPr>
                <a:defRPr/>
              </a:pPr>
              <a:t>‹#›</a:t>
            </a:fld>
            <a:endParaRPr lang="en-US"/>
          </a:p>
        </p:txBody>
      </p:sp>
    </p:spTree>
    <p:extLst>
      <p:ext uri="{BB962C8B-B14F-4D97-AF65-F5344CB8AC3E}">
        <p14:creationId xmlns:p14="http://schemas.microsoft.com/office/powerpoint/2010/main" val="4679908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4"/>
            <a:ext cx="7772400" cy="136241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827"/>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200546E3-82C0-DC45-A3E0-558E2E3247B5}" type="slidenum">
              <a:rPr lang="en-US"/>
              <a:pPr>
                <a:defRPr/>
              </a:pPr>
              <a:t>‹#›</a:t>
            </a:fld>
            <a:endParaRPr lang="en-US"/>
          </a:p>
        </p:txBody>
      </p:sp>
    </p:spTree>
    <p:extLst>
      <p:ext uri="{BB962C8B-B14F-4D97-AF65-F5344CB8AC3E}">
        <p14:creationId xmlns:p14="http://schemas.microsoft.com/office/powerpoint/2010/main" val="22083317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541"/>
            <a:ext cx="3810000" cy="411445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D7A45257-2B75-BC48-B849-A41F1E1BDCC9}" type="slidenum">
              <a:rPr lang="en-US"/>
              <a:pPr>
                <a:defRPr/>
              </a:pPr>
              <a:t>‹#›</a:t>
            </a:fld>
            <a:endParaRPr lang="en-US"/>
          </a:p>
        </p:txBody>
      </p:sp>
    </p:spTree>
    <p:extLst>
      <p:ext uri="{BB962C8B-B14F-4D97-AF65-F5344CB8AC3E}">
        <p14:creationId xmlns:p14="http://schemas.microsoft.com/office/powerpoint/2010/main" val="84971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73EF2-18D4-8544-B8BC-3E7EB46F6A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715000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4"/>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907"/>
            <a:ext cx="4040188"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5442"/>
            <a:ext cx="4040188"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907"/>
            <a:ext cx="4041775" cy="6395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5442"/>
            <a:ext cx="4041775" cy="39511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E86D5DAC-B126-5B41-AD3C-C19A7EB69CF6}" type="slidenum">
              <a:rPr lang="en-US"/>
              <a:pPr>
                <a:defRPr/>
              </a:pPr>
              <a:t>‹#›</a:t>
            </a:fld>
            <a:endParaRPr lang="en-US"/>
          </a:p>
        </p:txBody>
      </p:sp>
    </p:spTree>
    <p:extLst>
      <p:ext uri="{BB962C8B-B14F-4D97-AF65-F5344CB8AC3E}">
        <p14:creationId xmlns:p14="http://schemas.microsoft.com/office/powerpoint/2010/main" val="245020070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464519DB-B13D-4448-84F1-75D7CF7059D0}" type="slidenum">
              <a:rPr lang="en-US"/>
              <a:pPr>
                <a:defRPr/>
              </a:pPr>
              <a:t>‹#›</a:t>
            </a:fld>
            <a:endParaRPr lang="en-US"/>
          </a:p>
        </p:txBody>
      </p:sp>
    </p:spTree>
    <p:extLst>
      <p:ext uri="{BB962C8B-B14F-4D97-AF65-F5344CB8AC3E}">
        <p14:creationId xmlns:p14="http://schemas.microsoft.com/office/powerpoint/2010/main" val="148870282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DB1CDDCE-FEB1-E647-8866-A61ED47F7BCD}" type="slidenum">
              <a:rPr lang="en-US"/>
              <a:pPr>
                <a:defRPr/>
              </a:pPr>
              <a:t>‹#›</a:t>
            </a:fld>
            <a:endParaRPr lang="en-US"/>
          </a:p>
        </p:txBody>
      </p:sp>
    </p:spTree>
    <p:extLst>
      <p:ext uri="{BB962C8B-B14F-4D97-AF65-F5344CB8AC3E}">
        <p14:creationId xmlns:p14="http://schemas.microsoft.com/office/powerpoint/2010/main" val="34751615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844"/>
            <a:ext cx="3008313" cy="1161709"/>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845"/>
            <a:ext cx="5111750" cy="5852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55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E933DBB7-A55D-B64A-8BF8-0E4EA707011B}" type="slidenum">
              <a:rPr lang="en-US"/>
              <a:pPr>
                <a:defRPr/>
              </a:pPr>
              <a:t>‹#›</a:t>
            </a:fld>
            <a:endParaRPr lang="en-US"/>
          </a:p>
        </p:txBody>
      </p:sp>
    </p:spTree>
    <p:extLst>
      <p:ext uri="{BB962C8B-B14F-4D97-AF65-F5344CB8AC3E}">
        <p14:creationId xmlns:p14="http://schemas.microsoft.com/office/powerpoint/2010/main" val="13236024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99920"/>
            <a:ext cx="5486400" cy="56809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322"/>
            <a:ext cx="5486400" cy="41144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8018"/>
            <a:ext cx="5486400" cy="80452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8BEF4FF3-82FE-5E47-8390-68088F8B3307}" type="slidenum">
              <a:rPr lang="en-US"/>
              <a:pPr>
                <a:defRPr/>
              </a:pPr>
              <a:t>‹#›</a:t>
            </a:fld>
            <a:endParaRPr lang="en-US"/>
          </a:p>
        </p:txBody>
      </p:sp>
    </p:spTree>
    <p:extLst>
      <p:ext uri="{BB962C8B-B14F-4D97-AF65-F5344CB8AC3E}">
        <p14:creationId xmlns:p14="http://schemas.microsoft.com/office/powerpoint/2010/main" val="42556102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72D2C3B9-DF64-9147-8CEC-B4D1B996BFE0}" type="slidenum">
              <a:rPr lang="en-US"/>
              <a:pPr>
                <a:defRPr/>
              </a:pPr>
              <a:t>‹#›</a:t>
            </a:fld>
            <a:endParaRPr lang="en-US"/>
          </a:p>
        </p:txBody>
      </p:sp>
    </p:spTree>
    <p:extLst>
      <p:ext uri="{BB962C8B-B14F-4D97-AF65-F5344CB8AC3E}">
        <p14:creationId xmlns:p14="http://schemas.microsoft.com/office/powerpoint/2010/main" val="30084232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63286"/>
            <a:ext cx="1943100" cy="593271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63286"/>
            <a:ext cx="5676900" cy="593271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atin typeface="Arial"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hangingPunct="0">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atin typeface="Arial" charset="0"/>
                <a:cs typeface="ＭＳ Ｐゴシック" charset="0"/>
              </a:defRPr>
            </a:lvl1pPr>
          </a:lstStyle>
          <a:p>
            <a:pPr>
              <a:defRPr/>
            </a:pPr>
            <a:fld id="{328BE80F-3D37-4B47-8350-9B2EEEB80DA8}" type="slidenum">
              <a:rPr lang="en-US"/>
              <a:pPr>
                <a:defRPr/>
              </a:pPr>
              <a:t>‹#›</a:t>
            </a:fld>
            <a:endParaRPr lang="en-US"/>
          </a:p>
        </p:txBody>
      </p:sp>
    </p:spTree>
    <p:extLst>
      <p:ext uri="{BB962C8B-B14F-4D97-AF65-F5344CB8AC3E}">
        <p14:creationId xmlns:p14="http://schemas.microsoft.com/office/powerpoint/2010/main" val="2258838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28F7F-A207-8541-A88D-7E75EE6520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21963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895D40-5034-1E45-97AE-2BC0A0612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23528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00A02-DAB9-D04B-BED0-BC9E25802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4357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70BB20-977E-1240-B892-B10B0C8E0A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78072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044F64-4354-884B-9E8F-4C9C4954A7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52315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37B241-43A5-2F4E-9236-D82AD5F19F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535084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73EF2-18D4-8544-B8BC-3E7EB46F6A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57898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70BB20-977E-1240-B892-B10B0C8E0A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13113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DA180A-5C66-CC42-8307-5FCDE0C0F7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845910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F11C8-80BA-D446-B36A-7BB674E3EC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806677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6D09C8-FF5A-CD4A-A40A-B883571965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790005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1345D4-EF5F-F548-BB09-E5CACB7B17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0331789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A528F7F-A207-8541-A88D-7E75EE6520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849544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7895D40-5034-1E45-97AE-2BC0A06128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6715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DA180A-5C66-CC42-8307-5FCDE0C0F7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208802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D00A02-DAB9-D04B-BED0-BC9E25802D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128731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044F64-4354-884B-9E8F-4C9C4954A7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4410025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E37B241-43A5-2F4E-9236-D82AD5F19F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46700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47873EF2-18D4-8544-B8BC-3E7EB46F6A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4363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270BB20-977E-1240-B892-B10B0C8E0A0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64724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DA180A-5C66-CC42-8307-5FCDE0C0F7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752539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F11C8-80BA-D446-B36A-7BB674E3EC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46339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C6D09C8-FF5A-CD4A-A40A-B883571965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8600731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C1345D4-EF5F-F548-BB09-E5CACB7B17D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742870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932B9EB-02F7-2749-8794-C0AF93185AC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32977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90F11C8-80BA-D446-B36A-7BB674E3EC6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74229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496361-719E-014C-A039-FB1EE6C39D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2315651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EB12FE6-692E-354B-A538-3F22B32CF6E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8417017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4C48166-0234-B342-8FBE-679FD6BBCE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1422647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31DE346-0414-414F-8E6D-956C322BB0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66364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3517058F-2340-E74D-8B8F-83E6EC2CDA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95433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509B09B-7A24-B041-BF4F-51C5A64019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934826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BC0623E-8EDC-6F46-9F10-4BCA978D8D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758112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C78F238-AD79-FD4B-A8EB-7BFDF49243B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120414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F2426FD-7638-C044-A303-56F527ABAD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9459890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F38FEA1-2848-B14D-9956-CE4A34A243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5397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32ED7C44-55C1-4246-995B-4B8271B331F2}"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8465264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defTabSz="914400" fontAlgn="base">
              <a:spcBef>
                <a:spcPct val="0"/>
              </a:spcBef>
              <a:spcAft>
                <a:spcPct val="0"/>
              </a:spcAft>
              <a:defRPr/>
            </a:pPr>
            <a:endParaRPr lang="en-US">
              <a:solidFill>
                <a:srgbClr val="000000"/>
              </a:solidFill>
              <a:latin typeface="Arial"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defTabSz="914400" fontAlgn="base">
              <a:spcBef>
                <a:spcPct val="0"/>
              </a:spcBef>
              <a:spcAft>
                <a:spcPct val="0"/>
              </a:spcAft>
              <a:defRPr/>
            </a:pPr>
            <a:endParaRPr lang="en-US">
              <a:solidFill>
                <a:srgbClr val="000000"/>
              </a:solidFill>
              <a:latin typeface="Arial"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fontAlgn="base">
              <a:spcBef>
                <a:spcPct val="0"/>
              </a:spcBef>
              <a:spcAft>
                <a:spcPct val="0"/>
              </a:spcAft>
              <a:defRPr/>
            </a:pPr>
            <a:fld id="{540E6768-70DE-E344-B3AE-2752E1F87AF4}" type="slidenum">
              <a:rPr lang="en-US">
                <a:solidFill>
                  <a:srgbClr val="000000"/>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68923773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73890C9F-3131-B343-A164-D09347473ED3}"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77798276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73890C9F-3131-B343-A164-D09347473ED3}"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81284464"/>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32ED7C44-55C1-4246-995B-4B8271B331F2}" type="slidenum">
              <a:rPr lang="en-US" smtClean="0">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32ED7C44-55C1-4246-995B-4B8271B331F2}" type="slidenum">
              <a:rPr lang="en-US" smtClean="0">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32ED7C44-55C1-4246-995B-4B8271B331F2}" type="slidenum">
              <a:rPr lang="en-US" smtClean="0">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4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4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400" fontAlgn="base">
              <a:spcBef>
                <a:spcPct val="0"/>
              </a:spcBef>
              <a:spcAft>
                <a:spcPct val="0"/>
              </a:spcAft>
              <a:defRPr/>
            </a:pPr>
            <a:fld id="{61F442D0-A11F-2640-8129-5D1BEF7A3C1E}" type="slidenum">
              <a:rPr lang="en-US"/>
              <a:pPr defTabSz="914400" fontAlgn="base">
                <a:spcBef>
                  <a:spcPct val="0"/>
                </a:spcBef>
                <a:spcAft>
                  <a:spcPct val="0"/>
                </a:spcAft>
                <a:defRPr/>
              </a:pPr>
              <a:t>‹#›</a:t>
            </a:fld>
            <a:endParaRPr lang="en-US"/>
          </a:p>
        </p:txBody>
      </p:sp>
    </p:spTree>
    <p:extLst>
      <p:ext uri="{BB962C8B-B14F-4D97-AF65-F5344CB8AC3E}">
        <p14:creationId xmlns:p14="http://schemas.microsoft.com/office/powerpoint/2010/main" val="3242310817"/>
      </p:ext>
    </p:extLst>
  </p:cSld>
  <p:clrMap bg1="dk2" tx1="lt1" bg2="dk1" tx2="lt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defTabSz="914400" fontAlgn="base">
              <a:spcBef>
                <a:spcPct val="0"/>
              </a:spcBef>
              <a:spcAft>
                <a:spcPct val="0"/>
              </a:spcAft>
              <a:defRPr/>
            </a:pPr>
            <a:endParaRPr lang="en-US">
              <a:solidFill>
                <a:srgbClr val="000000"/>
              </a:solidFill>
              <a:latin typeface="Arial"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defTabSz="914400" fontAlgn="base">
              <a:spcBef>
                <a:spcPct val="0"/>
              </a:spcBef>
              <a:spcAft>
                <a:spcPct val="0"/>
              </a:spcAft>
              <a:defRPr/>
            </a:pPr>
            <a:endParaRPr lang="en-US">
              <a:solidFill>
                <a:srgbClr val="000000"/>
              </a:solidFill>
              <a:latin typeface="Arial"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fontAlgn="base">
              <a:spcBef>
                <a:spcPct val="0"/>
              </a:spcBef>
              <a:spcAft>
                <a:spcPct val="0"/>
              </a:spcAft>
              <a:defRPr/>
            </a:pPr>
            <a:fld id="{540E6768-70DE-E344-B3AE-2752E1F87AF4}" type="slidenum">
              <a:rPr lang="en-US">
                <a:solidFill>
                  <a:srgbClr val="000000"/>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519605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32ED7C44-55C1-4246-995B-4B8271B331F2}"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4717835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32ED7C44-55C1-4246-995B-4B8271B331F2}"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56223145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32ED7C44-55C1-4246-995B-4B8271B331F2}"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95202038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63513"/>
            <a:ext cx="7772400" cy="327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Times New Roman" charset="0"/>
                <a:cs typeface="+mn-cs"/>
              </a:defRPr>
            </a:lvl1pPr>
          </a:lstStyle>
          <a:p>
            <a:pPr defTabSz="914400" fontAlgn="base">
              <a:spcBef>
                <a:spcPct val="0"/>
              </a:spcBef>
              <a:spcAft>
                <a:spcPct val="0"/>
              </a:spcAft>
              <a:defRPr/>
            </a:pPr>
            <a:endParaRPr lang="en-US">
              <a:ea typeface="ＭＳ Ｐゴシック"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Times New Roman" charset="0"/>
                <a:cs typeface="+mn-cs"/>
              </a:defRPr>
            </a:lvl1pPr>
          </a:lstStyle>
          <a:p>
            <a:pPr defTabSz="914400" fontAlgn="base">
              <a:spcBef>
                <a:spcPct val="0"/>
              </a:spcBef>
              <a:spcAft>
                <a:spcPct val="0"/>
              </a:spcAft>
              <a:defRPr/>
            </a:pPr>
            <a:endParaRPr lang="en-US">
              <a:ea typeface="ＭＳ Ｐゴシック"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charset="0"/>
                <a:cs typeface="+mn-cs"/>
              </a:defRPr>
            </a:lvl1pPr>
          </a:lstStyle>
          <a:p>
            <a:pPr defTabSz="914400" fontAlgn="base">
              <a:spcBef>
                <a:spcPct val="0"/>
              </a:spcBef>
              <a:spcAft>
                <a:spcPct val="0"/>
              </a:spcAft>
              <a:defRPr/>
            </a:pPr>
            <a:fld id="{6EB75FF4-53DC-4E44-95A8-DAE97B87B411}" type="slidenum">
              <a:rPr lang="en-US">
                <a:ea typeface="ＭＳ Ｐゴシック" charset="0"/>
              </a:rPr>
              <a:pPr defTabSz="914400"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14171018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800">
          <a:solidFill>
            <a:schemeClr val="tx1"/>
          </a:solidFill>
          <a:latin typeface="+mj-lt"/>
          <a:ea typeface="+mj-ea"/>
          <a:cs typeface="ＭＳ Ｐゴシック" charset="0"/>
        </a:defRPr>
      </a:lvl1pPr>
      <a:lvl2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2pPr>
      <a:lvl3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3pPr>
      <a:lvl4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4pPr>
      <a:lvl5pPr algn="ctr" rtl="0" eaLnBrk="0" fontAlgn="base" hangingPunct="0">
        <a:spcBef>
          <a:spcPct val="0"/>
        </a:spcBef>
        <a:spcAft>
          <a:spcPct val="0"/>
        </a:spcAft>
        <a:defRPr sz="800">
          <a:solidFill>
            <a:schemeClr val="tx1"/>
          </a:solidFill>
          <a:latin typeface="Trajan" charset="0"/>
          <a:ea typeface="ＭＳ Ｐゴシック" charset="0"/>
          <a:cs typeface="ＭＳ Ｐゴシック" charset="0"/>
        </a:defRPr>
      </a:lvl5pPr>
      <a:lvl6pPr marL="457200" algn="ctr" rtl="0" fontAlgn="base">
        <a:spcBef>
          <a:spcPct val="0"/>
        </a:spcBef>
        <a:spcAft>
          <a:spcPct val="0"/>
        </a:spcAft>
        <a:defRPr sz="800">
          <a:solidFill>
            <a:schemeClr val="tx1"/>
          </a:solidFill>
          <a:latin typeface="Trajan" charset="0"/>
          <a:ea typeface="ＭＳ Ｐゴシック" charset="0"/>
        </a:defRPr>
      </a:lvl6pPr>
      <a:lvl7pPr marL="914400" algn="ctr" rtl="0" fontAlgn="base">
        <a:spcBef>
          <a:spcPct val="0"/>
        </a:spcBef>
        <a:spcAft>
          <a:spcPct val="0"/>
        </a:spcAft>
        <a:defRPr sz="800">
          <a:solidFill>
            <a:schemeClr val="tx1"/>
          </a:solidFill>
          <a:latin typeface="Trajan" charset="0"/>
          <a:ea typeface="ＭＳ Ｐゴシック" charset="0"/>
        </a:defRPr>
      </a:lvl7pPr>
      <a:lvl8pPr marL="1371600" algn="ctr" rtl="0" fontAlgn="base">
        <a:spcBef>
          <a:spcPct val="0"/>
        </a:spcBef>
        <a:spcAft>
          <a:spcPct val="0"/>
        </a:spcAft>
        <a:defRPr sz="800">
          <a:solidFill>
            <a:schemeClr val="tx1"/>
          </a:solidFill>
          <a:latin typeface="Trajan" charset="0"/>
          <a:ea typeface="ＭＳ Ｐゴシック" charset="0"/>
        </a:defRPr>
      </a:lvl8pPr>
      <a:lvl9pPr marL="1828800" algn="ctr" rtl="0" fontAlgn="base">
        <a:spcBef>
          <a:spcPct val="0"/>
        </a:spcBef>
        <a:spcAft>
          <a:spcPct val="0"/>
        </a:spcAft>
        <a:defRPr sz="800">
          <a:solidFill>
            <a:schemeClr val="tx1"/>
          </a:solidFill>
          <a:latin typeface="Trajan"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32ED7C44-55C1-4246-995B-4B8271B331F2}"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0415888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a typeface="ＭＳ Ｐゴシック" charset="-128"/>
                <a:cs typeface="ＭＳ Ｐゴシック" charset="-128"/>
              </a:defRPr>
            </a:lvl1pPr>
          </a:lstStyle>
          <a:p>
            <a:pPr defTabSz="914400" eaLnBrk="0" fontAlgn="base" hangingPunct="0">
              <a:spcBef>
                <a:spcPct val="0"/>
              </a:spcBef>
              <a:spcAft>
                <a:spcPct val="0"/>
              </a:spcAft>
              <a:defRPr/>
            </a:pPr>
            <a:endParaRPr lang="en-US">
              <a:solidFill>
                <a:srgbClr val="000000"/>
              </a:solidFill>
              <a:latin typeface="Arial" charset="0"/>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32ED7C44-55C1-4246-995B-4B8271B331F2}" type="slidenum">
              <a:rPr lang="en-US">
                <a:solidFill>
                  <a:srgbClr val="000000"/>
                </a:solidFill>
                <a:latin typeface="Arial" charset="0"/>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44523470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ea typeface="ＭＳ Ｐゴシック" charset="-128"/>
                <a:cs typeface="ＭＳ Ｐゴシック" charset="-128"/>
              </a:defRPr>
            </a:lvl1pPr>
          </a:lstStyle>
          <a:p>
            <a:pPr defTabSz="914400" fontAlgn="base">
              <a:spcBef>
                <a:spcPct val="0"/>
              </a:spcBef>
              <a:spcAft>
                <a:spcPct val="0"/>
              </a:spcAft>
              <a:defRPr/>
            </a:pPr>
            <a:endParaRPr lang="en-US">
              <a:solidFill>
                <a:srgbClr val="000000"/>
              </a:solidFill>
              <a:latin typeface="Arial" charset="0"/>
            </a:endParaRPr>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ea typeface="ＭＳ Ｐゴシック" charset="-128"/>
                <a:cs typeface="ＭＳ Ｐゴシック" charset="-128"/>
              </a:defRPr>
            </a:lvl1pPr>
          </a:lstStyle>
          <a:p>
            <a:pPr defTabSz="914400" fontAlgn="base">
              <a:spcBef>
                <a:spcPct val="0"/>
              </a:spcBef>
              <a:spcAft>
                <a:spcPct val="0"/>
              </a:spcAft>
              <a:defRPr/>
            </a:pPr>
            <a:endParaRPr lang="en-US">
              <a:solidFill>
                <a:srgbClr val="000000"/>
              </a:solidFill>
              <a:latin typeface="Arial" charset="0"/>
            </a:endParaRPr>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defTabSz="914400" fontAlgn="base">
              <a:spcBef>
                <a:spcPct val="0"/>
              </a:spcBef>
              <a:spcAft>
                <a:spcPct val="0"/>
              </a:spcAft>
              <a:defRPr/>
            </a:pPr>
            <a:fld id="{540E6768-70DE-E344-B3AE-2752E1F87AF4}" type="slidenum">
              <a:rPr lang="en-US">
                <a:solidFill>
                  <a:srgbClr val="000000"/>
                </a:solidFill>
                <a:latin typeface="Arial" charset="0"/>
                <a:ea typeface="ＭＳ Ｐゴシック" charset="0"/>
                <a:cs typeface="ＭＳ Ｐゴシック" charset="0"/>
              </a:rPr>
              <a:pPr defTabSz="914400" fontAlgn="base">
                <a:spcBef>
                  <a:spcPct val="0"/>
                </a:spcBef>
                <a:spcAft>
                  <a:spcPct val="0"/>
                </a:spcAft>
                <a:defRPr/>
              </a:pPr>
              <a:t>‹#›</a:t>
            </a:fld>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64195850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0.xml"/><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4.xml"/><Relationship Id="rId1" Type="http://schemas.openxmlformats.org/officeDocument/2006/relationships/themeOverride" Target="../theme/themeOverride3.xml"/><Relationship Id="rId4" Type="http://schemas.openxmlformats.org/officeDocument/2006/relationships/image" Target="../media/image13.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4.xml"/><Relationship Id="rId1" Type="http://schemas.openxmlformats.org/officeDocument/2006/relationships/themeOverride" Target="../theme/themeOverride4.xml"/><Relationship Id="rId4" Type="http://schemas.openxmlformats.org/officeDocument/2006/relationships/image" Target="../media/image14.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55.xml"/><Relationship Id="rId1" Type="http://schemas.openxmlformats.org/officeDocument/2006/relationships/themeOverride" Target="../theme/themeOverride5.xml"/><Relationship Id="rId4" Type="http://schemas.openxmlformats.org/officeDocument/2006/relationships/image" Target="../media/image15.gif"/></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9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7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1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2.xml"/><Relationship Id="rId1" Type="http://schemas.openxmlformats.org/officeDocument/2006/relationships/themeOverride" Target="../theme/themeOverride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3.xml"/><Relationship Id="rId1" Type="http://schemas.openxmlformats.org/officeDocument/2006/relationships/themeOverride" Target="../theme/themeOverride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4" descr="Bible Ac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8914" name="Rectangle 2"/>
          <p:cNvSpPr>
            <a:spLocks noGrp="1" noChangeArrowheads="1"/>
          </p:cNvSpPr>
          <p:nvPr>
            <p:ph type="ctrTitle"/>
          </p:nvPr>
        </p:nvSpPr>
        <p:spPr>
          <a:xfrm>
            <a:off x="323528" y="914400"/>
            <a:ext cx="8382000" cy="2514600"/>
          </a:xfrm>
        </p:spPr>
        <p:txBody>
          <a:bodyPr/>
          <a:lstStyle/>
          <a:p>
            <a:pPr eaLnBrk="1" hangingPunct="1">
              <a:defRPr/>
            </a:pPr>
            <a:r>
              <a:rPr lang="my-MM" sz="6600" b="1" dirty="0">
                <a:effectLst>
                  <a:glow rad="190500">
                    <a:schemeClr val="bg1">
                      <a:alpha val="90000"/>
                    </a:schemeClr>
                  </a:glow>
                </a:effectLst>
                <a:latin typeface="Pyidaungsu" panose="020B0502040204020203" pitchFamily="34" charset="0"/>
                <a:ea typeface="ＭＳ Ｐゴシック" charset="0"/>
                <a:cs typeface="Pyidaungsu" panose="020B0502040204020203" pitchFamily="34" charset="0"/>
              </a:rPr>
              <a:t>ပရိသတ်ကြားအောင် ကျမ်းစာဖတ်ခြင်း </a:t>
            </a:r>
            <a:endParaRPr lang="en-US" sz="6600" b="1" dirty="0">
              <a:effectLst>
                <a:glow rad="190500">
                  <a:schemeClr val="bg1">
                    <a:alpha val="90000"/>
                  </a:schemeClr>
                </a:glow>
              </a:effectLst>
              <a:latin typeface="Pyidaungsu" panose="020B0502040204020203" pitchFamily="34" charset="0"/>
              <a:ea typeface="ＭＳ Ｐゴシック" charset="0"/>
              <a:cs typeface="Pyidaungsu" panose="020B0502040204020203" pitchFamily="34" charset="0"/>
            </a:endParaRPr>
          </a:p>
        </p:txBody>
      </p:sp>
      <p:sp>
        <p:nvSpPr>
          <p:cNvPr id="38915" name="Rectangle 3"/>
          <p:cNvSpPr>
            <a:spLocks noGrp="1" noChangeArrowheads="1"/>
          </p:cNvSpPr>
          <p:nvPr>
            <p:ph type="subTitle" idx="1"/>
          </p:nvPr>
        </p:nvSpPr>
        <p:spPr>
          <a:xfrm>
            <a:off x="1276028" y="3810000"/>
            <a:ext cx="6477000" cy="2362200"/>
          </a:xfrm>
        </p:spPr>
        <p:txBody>
          <a:bodyPr/>
          <a:lstStyle/>
          <a:p>
            <a:pPr eaLnBrk="1" hangingPunct="1">
              <a:defRPr/>
            </a:pPr>
            <a:r>
              <a:rPr lang="en-US" sz="3600" b="1" i="1" dirty="0" err="1">
                <a:effectLst>
                  <a:glow rad="190500">
                    <a:schemeClr val="bg1">
                      <a:alpha val="90000"/>
                    </a:schemeClr>
                  </a:glow>
                </a:effectLst>
                <a:latin typeface="Pyidaungsu" panose="020B0502040204020203" pitchFamily="34" charset="0"/>
                <a:ea typeface="ＭＳ Ｐゴシック" charset="0"/>
                <a:cs typeface="Pyidaungsu" panose="020B0502040204020203" pitchFamily="34" charset="0"/>
              </a:rPr>
              <a:t>လူတို</a:t>
            </a:r>
            <a:r>
              <a:rPr lang="en-US" sz="3600" b="1" i="1" dirty="0">
                <a:effectLst>
                  <a:glow rad="190500">
                    <a:schemeClr val="bg1">
                      <a:alpha val="90000"/>
                    </a:schemeClr>
                  </a:glow>
                </a:effectLst>
                <a:latin typeface="Pyidaungsu" panose="020B0502040204020203" pitchFamily="34" charset="0"/>
                <a:ea typeface="ＭＳ Ｐゴシック" charset="0"/>
                <a:cs typeface="Pyidaungsu" panose="020B0502040204020203" pitchFamily="34" charset="0"/>
              </a:rPr>
              <a:t>့ </a:t>
            </a:r>
            <a:r>
              <a:rPr lang="my-MM" sz="3600" b="1" i="1" dirty="0">
                <a:effectLst>
                  <a:glow rad="190500">
                    <a:schemeClr val="bg1">
                      <a:alpha val="90000"/>
                    </a:schemeClr>
                  </a:glow>
                </a:effectLst>
                <a:latin typeface="Pyidaungsu" panose="020B0502040204020203" pitchFamily="34" charset="0"/>
                <a:ea typeface="ＭＳ Ｐゴシック" charset="0"/>
                <a:cs typeface="Pyidaungsu" panose="020B0502040204020203" pitchFamily="34" charset="0"/>
              </a:rPr>
              <a:t>အမှန်တကယ်</a:t>
            </a:r>
            <a:r>
              <a:rPr lang="en-US" sz="3600" b="1" i="1" dirty="0">
                <a:effectLst>
                  <a:glow rad="190500">
                    <a:schemeClr val="bg1">
                      <a:alpha val="90000"/>
                    </a:schemeClr>
                  </a:glow>
                </a:effectLst>
                <a:latin typeface="Pyidaungsu" panose="020B0502040204020203" pitchFamily="34" charset="0"/>
                <a:ea typeface="ＭＳ Ｐゴシック" charset="0"/>
                <a:cs typeface="Pyidaungsu" panose="020B0502040204020203" pitchFamily="34" charset="0"/>
              </a:rPr>
              <a:t> </a:t>
            </a:r>
            <a:r>
              <a:rPr lang="my-MM" sz="3600" b="1" i="1" dirty="0">
                <a:effectLst>
                  <a:glow rad="190500">
                    <a:schemeClr val="bg1">
                      <a:alpha val="90000"/>
                    </a:schemeClr>
                  </a:glow>
                </a:effectLst>
                <a:latin typeface="Pyidaungsu" panose="020B0502040204020203" pitchFamily="34" charset="0"/>
                <a:ea typeface="ＭＳ Ｐゴシック" charset="0"/>
                <a:cs typeface="Pyidaungsu" panose="020B0502040204020203" pitchFamily="34" charset="0"/>
              </a:rPr>
              <a:t>ကြားအောင် ဘုရားနှုတ်ကပတ်တော်ကို မည်သို့</a:t>
            </a:r>
            <a:r>
              <a:rPr lang="en-US" sz="3600" b="1" i="1" dirty="0" err="1">
                <a:effectLst>
                  <a:glow rad="190500">
                    <a:schemeClr val="bg1">
                      <a:alpha val="90000"/>
                    </a:schemeClr>
                  </a:glow>
                </a:effectLst>
                <a:latin typeface="Pyidaungsu" panose="020B0502040204020203" pitchFamily="34" charset="0"/>
                <a:ea typeface="ＭＳ Ｐゴシック" charset="0"/>
                <a:cs typeface="Pyidaungsu" panose="020B0502040204020203" pitchFamily="34" charset="0"/>
              </a:rPr>
              <a:t>ဖတ</a:t>
            </a:r>
            <a:r>
              <a:rPr lang="en-US" sz="3600" b="1" i="1" dirty="0">
                <a:effectLst>
                  <a:glow rad="190500">
                    <a:schemeClr val="bg1">
                      <a:alpha val="90000"/>
                    </a:schemeClr>
                  </a:glow>
                </a:effectLst>
                <a:latin typeface="Pyidaungsu" panose="020B0502040204020203" pitchFamily="34" charset="0"/>
                <a:ea typeface="ＭＳ Ｐゴシック" charset="0"/>
                <a:cs typeface="Pyidaungsu" panose="020B0502040204020203" pitchFamily="34" charset="0"/>
              </a:rPr>
              <a:t>်</a:t>
            </a:r>
            <a:r>
              <a:rPr lang="my-MM" sz="3600" b="1" i="1" dirty="0">
                <a:effectLst>
                  <a:glow rad="190500">
                    <a:schemeClr val="bg1">
                      <a:alpha val="90000"/>
                    </a:schemeClr>
                  </a:glow>
                </a:effectLst>
                <a:latin typeface="Pyidaungsu" panose="020B0502040204020203" pitchFamily="34" charset="0"/>
                <a:ea typeface="ＭＳ Ｐゴシック" charset="0"/>
                <a:cs typeface="Pyidaungsu" panose="020B0502040204020203" pitchFamily="34" charset="0"/>
              </a:rPr>
              <a:t>ရမည်နည်း</a:t>
            </a:r>
            <a:endParaRPr lang="en-US" sz="3600" b="1" i="1" dirty="0">
              <a:effectLst>
                <a:glow rad="190500">
                  <a:schemeClr val="bg1">
                    <a:alpha val="90000"/>
                  </a:schemeClr>
                </a:glow>
              </a:effectLst>
              <a:latin typeface="Pyidaungsu" panose="020B0502040204020203" pitchFamily="34" charset="0"/>
              <a:ea typeface="ＭＳ Ｐゴシック" charset="0"/>
              <a:cs typeface="Pyidaungsu" panose="020B0502040204020203" pitchFamily="34" charset="0"/>
            </a:endParaRPr>
          </a:p>
        </p:txBody>
      </p:sp>
      <p:sp>
        <p:nvSpPr>
          <p:cNvPr id="6" name="Text Box 5"/>
          <p:cNvSpPr txBox="1">
            <a:spLocks noChangeArrowheads="1"/>
          </p:cNvSpPr>
          <p:nvPr/>
        </p:nvSpPr>
        <p:spPr bwMode="auto">
          <a:xfrm>
            <a:off x="-34791" y="6381328"/>
            <a:ext cx="9252520" cy="400110"/>
          </a:xfrm>
          <a:prstGeom prst="rect">
            <a:avLst/>
          </a:prstGeom>
          <a:solidFill>
            <a:srgbClr val="000000"/>
          </a:solid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lvl="0" algn="ctr" defTabSz="914400">
              <a:defRPr/>
            </a:pPr>
            <a:r>
              <a:rPr lang="en-US" sz="2000" kern="0" dirty="0" err="1">
                <a:solidFill>
                  <a:srgbClr val="FFFFFF"/>
                </a:solidFill>
                <a:latin typeface="Pyidaungsu" panose="020B0502040204020203" pitchFamily="34" charset="0"/>
                <a:cs typeface="Pyidaungsu" panose="020B0502040204020203" pitchFamily="34" charset="0"/>
              </a:rPr>
              <a:t>Dr</a:t>
            </a:r>
            <a:r>
              <a:rPr lang="en-US" sz="2000" kern="0" dirty="0">
                <a:solidFill>
                  <a:srgbClr val="FFFFFF"/>
                </a:solidFill>
                <a:latin typeface="Pyidaungsu" panose="020B0502040204020203" pitchFamily="34" charset="0"/>
                <a:cs typeface="Pyidaungsu" panose="020B0502040204020203" pitchFamily="34" charset="0"/>
              </a:rPr>
              <a:t> </a:t>
            </a:r>
            <a:r>
              <a:rPr lang="my-MM" sz="2000" kern="0" dirty="0">
                <a:solidFill>
                  <a:srgbClr val="FFFFFF"/>
                </a:solidFill>
                <a:latin typeface="Pyidaungsu" panose="020B0502040204020203" pitchFamily="34" charset="0"/>
                <a:cs typeface="Pyidaungsu" panose="020B0502040204020203" pitchFamily="34" charset="0"/>
              </a:rPr>
              <a:t>ရက်ခ် ဂရီဖိတ်၊ စင်္ကာပူဓမ္မကောလိပ် </a:t>
            </a:r>
            <a:r>
              <a:rPr kumimoji="0" lang="en-US" sz="2000" b="0" i="0" u="none" strike="noStrike" kern="0" cap="none" spc="0" normalizeH="0" baseline="0" noProof="0" dirty="0">
                <a:ln>
                  <a:noFill/>
                </a:ln>
                <a:solidFill>
                  <a:srgbClr val="FFFFFF"/>
                </a:solidFill>
                <a:effectLst/>
                <a:uLnTx/>
                <a:uFillTx/>
                <a:latin typeface="Zawgyi-One" charset="0"/>
                <a:ea typeface="ＭＳ Ｐゴシック" charset="0"/>
                <a:cs typeface="Zawgyi-One" charset="0"/>
              </a:rPr>
              <a:t>• </a:t>
            </a:r>
            <a:r>
              <a:rPr kumimoji="0" lang="en-US" sz="2000" b="1" i="0" u="none" strike="noStrike" kern="0" cap="none" spc="0" normalizeH="0" baseline="0" noProof="0" dirty="0">
                <a:ln>
                  <a:noFill/>
                </a:ln>
                <a:solidFill>
                  <a:srgbClr val="FFFFFF"/>
                </a:solidFill>
                <a:effectLst/>
                <a:uLnTx/>
                <a:uFillTx/>
                <a:latin typeface="Arial" charset="0"/>
                <a:ea typeface="ＭＳ Ｐゴシック" charset="0"/>
                <a:cs typeface="Arial" charset="0"/>
              </a:rPr>
              <a:t>www.BibleStudyDownloads.org</a:t>
            </a:r>
          </a:p>
        </p:txBody>
      </p:sp>
    </p:spTree>
    <p:extLst>
      <p:ext uri="{BB962C8B-B14F-4D97-AF65-F5344CB8AC3E}">
        <p14:creationId xmlns:p14="http://schemas.microsoft.com/office/powerpoint/2010/main" val="3698497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06130" y="4420843"/>
            <a:ext cx="3664038" cy="25371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273" name="Rectangle 2"/>
          <p:cNvSpPr>
            <a:spLocks noGrp="1" noChangeArrowheads="1"/>
          </p:cNvSpPr>
          <p:nvPr>
            <p:ph type="ctrTitle"/>
          </p:nvPr>
        </p:nvSpPr>
        <p:spPr>
          <a:xfrm>
            <a:off x="291021" y="-148710"/>
            <a:ext cx="8207415" cy="2286000"/>
          </a:xfrm>
        </p:spPr>
        <p:txBody>
          <a:bodyPr/>
          <a:lstStyle/>
          <a:p>
            <a:pPr eaLnBrk="1" hangingPunct="1"/>
            <a:r>
              <a:rPr lang="my-MM" sz="3200" b="1" dirty="0">
                <a:latin typeface="Pyidaungsu" panose="020B0502040204020203" pitchFamily="34" charset="0"/>
                <a:ea typeface="ＭＳ Ｐゴシック" charset="0"/>
                <a:cs typeface="Pyidaungsu" panose="020B0502040204020203" pitchFamily="34" charset="0"/>
              </a:rPr>
              <a:t>င။ ပြင်ဆင်မှုအားနည်းခြင်းကြောင့် ရံဖန်ရံခါ ခက်ခဲသောဝေါဟ</a:t>
            </a:r>
            <a:r>
              <a:rPr lang="en-US" sz="3200" b="1" dirty="0">
                <a:latin typeface="Pyidaungsu" panose="020B0502040204020203" pitchFamily="34" charset="0"/>
                <a:ea typeface="ＭＳ Ｐゴシック" charset="0"/>
                <a:cs typeface="Pyidaungsu" panose="020B0502040204020203" pitchFamily="34" charset="0"/>
              </a:rPr>
              <a:t>ာ</a:t>
            </a:r>
            <a:r>
              <a:rPr lang="my-MM" sz="3200" b="1" dirty="0">
                <a:latin typeface="Pyidaungsu" panose="020B0502040204020203" pitchFamily="34" charset="0"/>
                <a:ea typeface="ＭＳ Ｐゴシック" charset="0"/>
                <a:cs typeface="Pyidaungsu" panose="020B0502040204020203" pitchFamily="34" charset="0"/>
              </a:rPr>
              <a:t>ရများ အသံထွက်မှားလျက်ရှိတတ်သည်</a:t>
            </a:r>
            <a:endParaRPr lang="en-US" sz="3200" b="1" dirty="0">
              <a:latin typeface="Pyidaungsu" panose="020B0502040204020203" pitchFamily="34" charset="0"/>
              <a:ea typeface="ＭＳ Ｐゴシック" charset="0"/>
              <a:cs typeface="Pyidaungsu" panose="020B0502040204020203" pitchFamily="34" charset="0"/>
            </a:endParaRPr>
          </a:p>
        </p:txBody>
      </p:sp>
      <p:sp>
        <p:nvSpPr>
          <p:cNvPr id="54274" name="Text Box 4"/>
          <p:cNvSpPr txBox="1">
            <a:spLocks noChangeArrowheads="1"/>
          </p:cNvSpPr>
          <p:nvPr/>
        </p:nvSpPr>
        <p:spPr bwMode="auto">
          <a:xfrm>
            <a:off x="669925" y="4403725"/>
            <a:ext cx="7940675" cy="1768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endParaRPr lang="en-US" sz="4400" b="1">
              <a:solidFill>
                <a:srgbClr val="000000"/>
              </a:solidFill>
              <a:cs typeface="Arial" charset="0"/>
            </a:endParaRPr>
          </a:p>
        </p:txBody>
      </p:sp>
      <p:sp>
        <p:nvSpPr>
          <p:cNvPr id="231429" name="Text Box 5"/>
          <p:cNvSpPr txBox="1">
            <a:spLocks noChangeArrowheads="1"/>
          </p:cNvSpPr>
          <p:nvPr/>
        </p:nvSpPr>
        <p:spPr bwMode="auto">
          <a:xfrm>
            <a:off x="-198566" y="2115549"/>
            <a:ext cx="9244141" cy="220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my-MM" sz="2800" b="1" dirty="0">
                <a:solidFill>
                  <a:srgbClr val="000000"/>
                </a:solidFill>
                <a:latin typeface="Pyidaungsu" panose="020B0502040204020203" pitchFamily="34" charset="0"/>
                <a:cs typeface="Pyidaungsu" panose="020B0502040204020203" pitchFamily="34" charset="0"/>
              </a:rPr>
              <a:t>ထို့ကြောင့် နာမည်များ မှန်ကန်စွာ အသံထွက်တတ်စေရန် မှတ်စုမှတ်ရာ နောက်ကျောရှိ အသက်လမ်းညွန်စာအုပ်ကို အသုံးပြုပါ</a:t>
            </a:r>
          </a:p>
          <a:p>
            <a:pPr algn="ctr" defTabSz="914400" fontAlgn="base">
              <a:spcBef>
                <a:spcPct val="0"/>
              </a:spcBef>
              <a:spcAft>
                <a:spcPct val="0"/>
              </a:spcAft>
            </a:pPr>
            <a:r>
              <a:rPr lang="my-MM" sz="2800" b="1" dirty="0">
                <a:solidFill>
                  <a:srgbClr val="000000"/>
                </a:solidFill>
                <a:latin typeface="Pyidaungsu" panose="020B0502040204020203" pitchFamily="34" charset="0"/>
                <a:cs typeface="Pyidaungsu" panose="020B0502040204020203" pitchFamily="34" charset="0"/>
              </a:rPr>
              <a:t>(စာမျက်နှာ၊ ၂၂၆-၂၄၄)</a:t>
            </a:r>
            <a:endParaRPr lang="en-US" sz="2800" dirty="0">
              <a:solidFill>
                <a:srgbClr val="000000"/>
              </a:solidFill>
              <a:latin typeface="Pyidaungsu" panose="020B0502040204020203" pitchFamily="34" charset="0"/>
              <a:cs typeface="Pyidaungsu" panose="020B0502040204020203" pitchFamily="34" charset="0"/>
            </a:endParaRPr>
          </a:p>
        </p:txBody>
      </p:sp>
      <p:sp>
        <p:nvSpPr>
          <p:cNvPr id="54276"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b="1">
                <a:solidFill>
                  <a:srgbClr val="000000"/>
                </a:solidFill>
                <a:cs typeface="Arial" charset="0"/>
              </a:rPr>
              <a:t>9</a:t>
            </a:r>
          </a:p>
        </p:txBody>
      </p:sp>
    </p:spTree>
    <p:extLst>
      <p:ext uri="{BB962C8B-B14F-4D97-AF65-F5344CB8AC3E}">
        <p14:creationId xmlns:p14="http://schemas.microsoft.com/office/powerpoint/2010/main" val="2960322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31429"/>
                                        </p:tgtEl>
                                        <p:attrNameLst>
                                          <p:attrName>style.visibility</p:attrName>
                                        </p:attrNameLst>
                                      </p:cBhvr>
                                      <p:to>
                                        <p:strVal val="visible"/>
                                      </p:to>
                                    </p:set>
                                    <p:animEffect transition="in" filter="wipe(down)">
                                      <p:cBhvr>
                                        <p:cTn id="7" dur="580">
                                          <p:stCondLst>
                                            <p:cond delay="0"/>
                                          </p:stCondLst>
                                        </p:cTn>
                                        <p:tgtEl>
                                          <p:spTgt spid="231429"/>
                                        </p:tgtEl>
                                      </p:cBhvr>
                                    </p:animEffect>
                                    <p:anim calcmode="lin" valueType="num">
                                      <p:cBhvr>
                                        <p:cTn id="8" dur="1822" tmFilter="0,0; 0.14,0.36; 0.43,0.73; 0.71,0.91; 1.0,1.0">
                                          <p:stCondLst>
                                            <p:cond delay="0"/>
                                          </p:stCondLst>
                                        </p:cTn>
                                        <p:tgtEl>
                                          <p:spTgt spid="23142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3142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3142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3142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31429"/>
                                        </p:tgtEl>
                                        <p:attrNameLst>
                                          <p:attrName>ppt_y</p:attrName>
                                        </p:attrNameLst>
                                      </p:cBhvr>
                                      <p:tavLst>
                                        <p:tav tm="0" fmla="#ppt_y-sin(pi*$)/81">
                                          <p:val>
                                            <p:fltVal val="0"/>
                                          </p:val>
                                        </p:tav>
                                        <p:tav tm="100000">
                                          <p:val>
                                            <p:fltVal val="1"/>
                                          </p:val>
                                        </p:tav>
                                      </p:tavLst>
                                    </p:anim>
                                    <p:animScale>
                                      <p:cBhvr>
                                        <p:cTn id="13" dur="26">
                                          <p:stCondLst>
                                            <p:cond delay="650"/>
                                          </p:stCondLst>
                                        </p:cTn>
                                        <p:tgtEl>
                                          <p:spTgt spid="231429"/>
                                        </p:tgtEl>
                                      </p:cBhvr>
                                      <p:to x="100000" y="60000"/>
                                    </p:animScale>
                                    <p:animScale>
                                      <p:cBhvr>
                                        <p:cTn id="14" dur="166" decel="50000">
                                          <p:stCondLst>
                                            <p:cond delay="676"/>
                                          </p:stCondLst>
                                        </p:cTn>
                                        <p:tgtEl>
                                          <p:spTgt spid="231429"/>
                                        </p:tgtEl>
                                      </p:cBhvr>
                                      <p:to x="100000" y="100000"/>
                                    </p:animScale>
                                    <p:animScale>
                                      <p:cBhvr>
                                        <p:cTn id="15" dur="26">
                                          <p:stCondLst>
                                            <p:cond delay="1312"/>
                                          </p:stCondLst>
                                        </p:cTn>
                                        <p:tgtEl>
                                          <p:spTgt spid="231429"/>
                                        </p:tgtEl>
                                      </p:cBhvr>
                                      <p:to x="100000" y="80000"/>
                                    </p:animScale>
                                    <p:animScale>
                                      <p:cBhvr>
                                        <p:cTn id="16" dur="166" decel="50000">
                                          <p:stCondLst>
                                            <p:cond delay="1338"/>
                                          </p:stCondLst>
                                        </p:cTn>
                                        <p:tgtEl>
                                          <p:spTgt spid="231429"/>
                                        </p:tgtEl>
                                      </p:cBhvr>
                                      <p:to x="100000" y="100000"/>
                                    </p:animScale>
                                    <p:animScale>
                                      <p:cBhvr>
                                        <p:cTn id="17" dur="26">
                                          <p:stCondLst>
                                            <p:cond delay="1642"/>
                                          </p:stCondLst>
                                        </p:cTn>
                                        <p:tgtEl>
                                          <p:spTgt spid="231429"/>
                                        </p:tgtEl>
                                      </p:cBhvr>
                                      <p:to x="100000" y="90000"/>
                                    </p:animScale>
                                    <p:animScale>
                                      <p:cBhvr>
                                        <p:cTn id="18" dur="166" decel="50000">
                                          <p:stCondLst>
                                            <p:cond delay="1668"/>
                                          </p:stCondLst>
                                        </p:cTn>
                                        <p:tgtEl>
                                          <p:spTgt spid="231429"/>
                                        </p:tgtEl>
                                      </p:cBhvr>
                                      <p:to x="100000" y="100000"/>
                                    </p:animScale>
                                    <p:animScale>
                                      <p:cBhvr>
                                        <p:cTn id="19" dur="26">
                                          <p:stCondLst>
                                            <p:cond delay="1808"/>
                                          </p:stCondLst>
                                        </p:cTn>
                                        <p:tgtEl>
                                          <p:spTgt spid="231429"/>
                                        </p:tgtEl>
                                      </p:cBhvr>
                                      <p:to x="100000" y="95000"/>
                                    </p:animScale>
                                    <p:animScale>
                                      <p:cBhvr>
                                        <p:cTn id="20" dur="166" decel="50000">
                                          <p:stCondLst>
                                            <p:cond delay="1834"/>
                                          </p:stCondLst>
                                        </p:cTn>
                                        <p:tgtEl>
                                          <p:spTgt spid="2314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ctrTitle"/>
          </p:nvPr>
        </p:nvSpPr>
        <p:spPr>
          <a:xfrm>
            <a:off x="0" y="685800"/>
            <a:ext cx="9144000" cy="2438400"/>
          </a:xfrm>
        </p:spPr>
        <p:txBody>
          <a:bodyPr/>
          <a:lstStyle/>
          <a:p>
            <a:pPr eaLnBrk="1" hangingPunct="1"/>
            <a:r>
              <a:rPr lang="my-MM" sz="2800" b="1" dirty="0">
                <a:latin typeface="Pyidaungsu" panose="020B0502040204020203" pitchFamily="34" charset="0"/>
                <a:ea typeface="ＭＳ Ｐゴシック" charset="0"/>
                <a:cs typeface="Pyidaungsu" panose="020B0502040204020203" pitchFamily="34" charset="0"/>
              </a:rPr>
              <a:t>စ။ စကားလုံးအမှားများကို အလေးထား</a:t>
            </a:r>
            <a:r>
              <a:rPr lang="en-US" sz="2800" b="1" dirty="0" err="1">
                <a:latin typeface="Pyidaungsu" panose="020B0502040204020203" pitchFamily="34" charset="0"/>
                <a:ea typeface="ＭＳ Ｐゴシック" charset="0"/>
                <a:cs typeface="Pyidaungsu" panose="020B0502040204020203" pitchFamily="34" charset="0"/>
              </a:rPr>
              <a:t>မိ</a:t>
            </a:r>
            <a:r>
              <a:rPr lang="my-MM" sz="2800" b="1" dirty="0">
                <a:latin typeface="Pyidaungsu" panose="020B0502040204020203" pitchFamily="34" charset="0"/>
                <a:ea typeface="ＭＳ Ｐゴシック" charset="0"/>
                <a:cs typeface="Pyidaungsu" panose="020B0502040204020203" pitchFamily="34" charset="0"/>
              </a:rPr>
              <a:t>တတ်ကြသည်။( ဥပမာ၊ ဂလာတိ ၂း၂၀ တွင် “အတွက်”မဟုတ် “ပေးခဲ့သည်”၊ “ရှေ့တွင်”မဟုတ် “ငါ့ကို” ထွက် ၂၀း၃)</a:t>
            </a:r>
            <a:endParaRPr lang="en-US" sz="2800" b="1" dirty="0">
              <a:latin typeface="Pyidaungsu" panose="020B0502040204020203" pitchFamily="34" charset="0"/>
              <a:ea typeface="ＭＳ Ｐゴシック" charset="0"/>
              <a:cs typeface="Pyidaungsu" panose="020B0502040204020203" pitchFamily="34" charset="0"/>
            </a:endParaRPr>
          </a:p>
        </p:txBody>
      </p:sp>
      <p:sp>
        <p:nvSpPr>
          <p:cNvPr id="233477" name="Text Box 5"/>
          <p:cNvSpPr txBox="1">
            <a:spLocks noChangeArrowheads="1"/>
          </p:cNvSpPr>
          <p:nvPr/>
        </p:nvSpPr>
        <p:spPr bwMode="auto">
          <a:xfrm>
            <a:off x="0" y="4343400"/>
            <a:ext cx="91440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my-MM" sz="2800" b="1" dirty="0">
                <a:solidFill>
                  <a:srgbClr val="000000"/>
                </a:solidFill>
                <a:latin typeface="Pyidaungsu" panose="020B0502040204020203" pitchFamily="34" charset="0"/>
                <a:cs typeface="Pyidaungsu" panose="020B0502040204020203" pitchFamily="34" charset="0"/>
              </a:rPr>
              <a:t>ထို့ကြောင့် အလေးထားရမည့် စကားလုံးများကို လေ့ကျင့်ပါ။ မှတ်မိနိုင်အောင် အကြိမ်ကြိမ် ကျယ်လောင်စွာ ဖက်ပေးပါ။</a:t>
            </a:r>
            <a:endParaRPr lang="en-US" sz="2800" b="1" dirty="0">
              <a:solidFill>
                <a:srgbClr val="000000"/>
              </a:solidFill>
              <a:latin typeface="Pyidaungsu" panose="020B0502040204020203" pitchFamily="34" charset="0"/>
              <a:cs typeface="Pyidaungsu" panose="020B0502040204020203" pitchFamily="34" charset="0"/>
            </a:endParaRPr>
          </a:p>
        </p:txBody>
      </p:sp>
      <p:sp>
        <p:nvSpPr>
          <p:cNvPr id="56323"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b="1">
                <a:solidFill>
                  <a:srgbClr val="000000"/>
                </a:solidFill>
                <a:cs typeface="Arial" charset="0"/>
              </a:rPr>
              <a:t>9</a:t>
            </a:r>
          </a:p>
        </p:txBody>
      </p:sp>
      <p:pic>
        <p:nvPicPr>
          <p:cNvPr id="56324" name="Picture 8" descr="smiley_wi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200400"/>
            <a:ext cx="941388" cy="941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1115850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33477"/>
                                        </p:tgtEl>
                                        <p:attrNameLst>
                                          <p:attrName>style.visibility</p:attrName>
                                        </p:attrNameLst>
                                      </p:cBhvr>
                                      <p:to>
                                        <p:strVal val="visible"/>
                                      </p:to>
                                    </p:set>
                                    <p:anim calcmode="lin" valueType="num">
                                      <p:cBhvr>
                                        <p:cTn id="7" dur="500" fill="hold"/>
                                        <p:tgtEl>
                                          <p:spTgt spid="233477"/>
                                        </p:tgtEl>
                                        <p:attrNameLst>
                                          <p:attrName>ppt_w</p:attrName>
                                        </p:attrNameLst>
                                      </p:cBhvr>
                                      <p:tavLst>
                                        <p:tav tm="0">
                                          <p:val>
                                            <p:fltVal val="0"/>
                                          </p:val>
                                        </p:tav>
                                        <p:tav tm="100000">
                                          <p:val>
                                            <p:strVal val="#ppt_w"/>
                                          </p:val>
                                        </p:tav>
                                      </p:tavLst>
                                    </p:anim>
                                    <p:anim calcmode="lin" valueType="num">
                                      <p:cBhvr>
                                        <p:cTn id="8" dur="500" fill="hold"/>
                                        <p:tgtEl>
                                          <p:spTgt spid="23347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8369" name="Rectangle 2"/>
          <p:cNvSpPr>
            <a:spLocks noGrp="1" noChangeArrowheads="1"/>
          </p:cNvSpPr>
          <p:nvPr>
            <p:ph type="ctrTitle"/>
          </p:nvPr>
        </p:nvSpPr>
        <p:spPr>
          <a:xfrm>
            <a:off x="-73025" y="538163"/>
            <a:ext cx="9253538" cy="1371600"/>
          </a:xfrm>
        </p:spPr>
        <p:txBody>
          <a:bodyPr/>
          <a:lstStyle/>
          <a:p>
            <a:pPr eaLnBrk="1" hangingPunct="1"/>
            <a:r>
              <a:rPr lang="my-MM" sz="3600" b="1" dirty="0">
                <a:solidFill>
                  <a:srgbClr val="FFFFFF"/>
                </a:solidFill>
                <a:latin typeface="Pyidaungsu" panose="020B0502040204020203" pitchFamily="34" charset="0"/>
                <a:ea typeface="ＭＳ Ｐゴシック" charset="0"/>
                <a:cs typeface="Pyidaungsu" panose="020B0502040204020203" pitchFamily="34" charset="0"/>
              </a:rPr>
              <a:t>ဆ။ သတင်းစကားကို </a:t>
            </a:r>
            <a:r>
              <a:rPr lang="en-US" sz="3600" b="1" dirty="0" err="1">
                <a:solidFill>
                  <a:srgbClr val="FFFFFF"/>
                </a:solidFill>
                <a:latin typeface="Pyidaungsu" panose="020B0502040204020203" pitchFamily="34" charset="0"/>
                <a:ea typeface="ＭＳ Ｐゴシック" charset="0"/>
                <a:cs typeface="Pyidaungsu" panose="020B0502040204020203" pitchFamily="34" charset="0"/>
              </a:rPr>
              <a:t>ထိုင်းမှိုင်းသောလေသံ</a:t>
            </a:r>
            <a:r>
              <a:rPr lang="my-MM" sz="3600" b="1" dirty="0">
                <a:solidFill>
                  <a:srgbClr val="FFFFFF"/>
                </a:solidFill>
                <a:latin typeface="Pyidaungsu" panose="020B0502040204020203" pitchFamily="34" charset="0"/>
                <a:ea typeface="ＭＳ Ｐゴシック" charset="0"/>
                <a:cs typeface="Pyidaungsu" panose="020B0502040204020203" pitchFamily="34" charset="0"/>
              </a:rPr>
              <a:t>ဖြင့် ဖတ်</a:t>
            </a:r>
            <a:r>
              <a:rPr lang="en-US" sz="3600" b="1" dirty="0" err="1">
                <a:solidFill>
                  <a:srgbClr val="FFFFFF"/>
                </a:solidFill>
                <a:latin typeface="Pyidaungsu" panose="020B0502040204020203" pitchFamily="34" charset="0"/>
                <a:ea typeface="ＭＳ Ｐゴシック" charset="0"/>
                <a:cs typeface="Pyidaungsu" panose="020B0502040204020203" pitchFamily="34" charset="0"/>
              </a:rPr>
              <a:t>မိတတ်ကြသည</a:t>
            </a:r>
            <a:r>
              <a:rPr lang="en-US" sz="3600" b="1" dirty="0">
                <a:solidFill>
                  <a:srgbClr val="FFFFFF"/>
                </a:solidFill>
                <a:latin typeface="Pyidaungsu" panose="020B0502040204020203" pitchFamily="34" charset="0"/>
                <a:ea typeface="ＭＳ Ｐゴシック" charset="0"/>
                <a:cs typeface="Pyidaungsu" panose="020B0502040204020203" pitchFamily="34" charset="0"/>
              </a:rPr>
              <a:t>်</a:t>
            </a:r>
          </a:p>
        </p:txBody>
      </p:sp>
      <p:sp>
        <p:nvSpPr>
          <p:cNvPr id="235524" name="Rectangle 4"/>
          <p:cNvSpPr>
            <a:spLocks noGrp="1" noChangeArrowheads="1"/>
          </p:cNvSpPr>
          <p:nvPr>
            <p:ph type="subTitle" idx="1"/>
          </p:nvPr>
        </p:nvSpPr>
        <p:spPr>
          <a:xfrm>
            <a:off x="60325" y="4338484"/>
            <a:ext cx="9083675" cy="2286000"/>
          </a:xfrm>
          <a:noFill/>
        </p:spPr>
        <p:txBody>
          <a:bodyPr anchor="ctr"/>
          <a:lstStyle/>
          <a:p>
            <a:pPr eaLnBrk="1" hangingPunct="1">
              <a:spcBef>
                <a:spcPct val="0"/>
              </a:spcBef>
            </a:pPr>
            <a:r>
              <a:rPr lang="my-MM" b="1" dirty="0">
                <a:solidFill>
                  <a:srgbClr val="FFFFFF"/>
                </a:solidFill>
                <a:latin typeface="Pyidaungsu" panose="020B0502040204020203" pitchFamily="34" charset="0"/>
                <a:ea typeface="ＭＳ Ｐゴシック" charset="0"/>
                <a:cs typeface="Pyidaungsu" panose="020B0502040204020203" pitchFamily="34" charset="0"/>
              </a:rPr>
              <a:t>ထို့ကြောင့် </a:t>
            </a:r>
            <a:r>
              <a:rPr lang="en-US" b="1" dirty="0" err="1">
                <a:solidFill>
                  <a:srgbClr val="FFFFFF"/>
                </a:solidFill>
                <a:latin typeface="Pyidaungsu" panose="020B0502040204020203" pitchFamily="34" charset="0"/>
                <a:ea typeface="ＭＳ Ｐゴシック" charset="0"/>
                <a:cs typeface="Pyidaungsu" panose="020B0502040204020203" pitchFamily="34" charset="0"/>
              </a:rPr>
              <a:t>စကား</a:t>
            </a:r>
            <a:r>
              <a:rPr lang="en-US" b="1" dirty="0">
                <a:solidFill>
                  <a:srgbClr val="FFFFFF"/>
                </a:solidFill>
                <a:latin typeface="Pyidaungsu" panose="020B0502040204020203" pitchFamily="34" charset="0"/>
                <a:ea typeface="ＭＳ Ｐゴシック" charset="0"/>
                <a:cs typeface="Pyidaungsu" panose="020B0502040204020203" pitchFamily="34" charset="0"/>
              </a:rPr>
              <a:t> </a:t>
            </a:r>
            <a:r>
              <a:rPr lang="my-MM" b="1" dirty="0">
                <a:solidFill>
                  <a:srgbClr val="FFFFFF"/>
                </a:solidFill>
                <a:latin typeface="Pyidaungsu" panose="020B0502040204020203" pitchFamily="34" charset="0"/>
                <a:ea typeface="ＭＳ Ｐゴシック" charset="0"/>
                <a:cs typeface="Pyidaungsu" panose="020B0502040204020203" pitchFamily="34" charset="0"/>
              </a:rPr>
              <a:t>အနှေး၊အမြန်နှင့် </a:t>
            </a:r>
            <a:r>
              <a:rPr lang="en-US" b="1" dirty="0" err="1">
                <a:solidFill>
                  <a:srgbClr val="FFFFFF"/>
                </a:solidFill>
                <a:latin typeface="Pyidaungsu" panose="020B0502040204020203" pitchFamily="34" charset="0"/>
                <a:ea typeface="ＭＳ Ｐゴシック" charset="0"/>
                <a:cs typeface="Pyidaungsu" panose="020B0502040204020203" pitchFamily="34" charset="0"/>
              </a:rPr>
              <a:t>အသံအတိုးအကျယ</a:t>
            </a:r>
            <a:r>
              <a:rPr lang="en-US" b="1" dirty="0">
                <a:solidFill>
                  <a:srgbClr val="FFFFFF"/>
                </a:solidFill>
                <a:latin typeface="Pyidaungsu" panose="020B0502040204020203" pitchFamily="34" charset="0"/>
                <a:ea typeface="ＭＳ Ｐゴシック" charset="0"/>
                <a:cs typeface="Pyidaungsu" panose="020B0502040204020203" pitchFamily="34" charset="0"/>
              </a:rPr>
              <a:t>်</a:t>
            </a:r>
            <a:r>
              <a:rPr lang="my-MM" b="1" dirty="0">
                <a:solidFill>
                  <a:srgbClr val="FFFFFF"/>
                </a:solidFill>
                <a:latin typeface="Pyidaungsu" panose="020B0502040204020203" pitchFamily="34" charset="0"/>
                <a:ea typeface="ＭＳ Ｐゴシック" charset="0"/>
                <a:cs typeface="Pyidaungsu" panose="020B0502040204020203" pitchFamily="34" charset="0"/>
              </a:rPr>
              <a:t>ကို ခွဲခြားတတ်ပါ။ ကလေးသူငယ်မျာထံ</a:t>
            </a:r>
            <a:r>
              <a:rPr lang="en-US" b="1" dirty="0">
                <a:solidFill>
                  <a:srgbClr val="FFFFFF"/>
                </a:solidFill>
                <a:latin typeface="Pyidaungsu" panose="020B0502040204020203" pitchFamily="34" charset="0"/>
                <a:ea typeface="ＭＳ Ｐゴシック" charset="0"/>
                <a:cs typeface="Pyidaungsu" panose="020B0502040204020203" pitchFamily="34" charset="0"/>
              </a:rPr>
              <a:t> </a:t>
            </a:r>
            <a:r>
              <a:rPr lang="en-US" b="1" dirty="0" err="1">
                <a:solidFill>
                  <a:srgbClr val="FFFFFF"/>
                </a:solidFill>
                <a:latin typeface="Pyidaungsu" panose="020B0502040204020203" pitchFamily="34" charset="0"/>
                <a:ea typeface="ＭＳ Ｐゴシック" charset="0"/>
                <a:cs typeface="Pyidaungsu" panose="020B0502040204020203" pitchFamily="34" charset="0"/>
              </a:rPr>
              <a:t>ဖတ်ကြည</a:t>
            </a:r>
            <a:r>
              <a:rPr lang="en-US" b="1" dirty="0">
                <a:solidFill>
                  <a:srgbClr val="FFFFFF"/>
                </a:solidFill>
                <a:latin typeface="Pyidaungsu" panose="020B0502040204020203" pitchFamily="34" charset="0"/>
                <a:ea typeface="ＭＳ Ｐゴシック" charset="0"/>
                <a:cs typeface="Pyidaungsu" panose="020B0502040204020203" pitchFamily="34" charset="0"/>
              </a:rPr>
              <a:t>့်</a:t>
            </a:r>
            <a:r>
              <a:rPr lang="my-MM" b="1" dirty="0">
                <a:solidFill>
                  <a:srgbClr val="FFFFFF"/>
                </a:solidFill>
                <a:latin typeface="Pyidaungsu" panose="020B0502040204020203" pitchFamily="34" charset="0"/>
                <a:ea typeface="ＭＳ Ｐゴシック" charset="0"/>
                <a:cs typeface="Pyidaungsu" panose="020B0502040204020203" pitchFamily="34" charset="0"/>
              </a:rPr>
              <a:t>ပါ</a:t>
            </a:r>
            <a:r>
              <a:rPr lang="en-US" b="1" dirty="0">
                <a:solidFill>
                  <a:srgbClr val="FFFFFF"/>
                </a:solidFill>
                <a:latin typeface="Pyidaungsu" panose="020B0502040204020203" pitchFamily="34" charset="0"/>
                <a:ea typeface="ＭＳ Ｐゴシック" charset="0"/>
                <a:cs typeface="Pyidaungsu" panose="020B0502040204020203" pitchFamily="34" charset="0"/>
              </a:rPr>
              <a:t> (</a:t>
            </a:r>
            <a:r>
              <a:rPr lang="en-US" b="1" dirty="0" err="1">
                <a:solidFill>
                  <a:srgbClr val="FFFFFF"/>
                </a:solidFill>
                <a:latin typeface="Pyidaungsu" panose="020B0502040204020203" pitchFamily="34" charset="0"/>
                <a:ea typeface="ＭＳ Ｐゴシック" charset="0"/>
                <a:cs typeface="Pyidaungsu" panose="020B0502040204020203" pitchFamily="34" charset="0"/>
              </a:rPr>
              <a:t>အဆင်ပြေမပြေမေးကြည</a:t>
            </a:r>
            <a:r>
              <a:rPr lang="en-US" b="1" dirty="0">
                <a:solidFill>
                  <a:srgbClr val="FFFFFF"/>
                </a:solidFill>
                <a:latin typeface="Pyidaungsu" panose="020B0502040204020203" pitchFamily="34" charset="0"/>
                <a:ea typeface="ＭＳ Ｐゴシック" charset="0"/>
                <a:cs typeface="Pyidaungsu" panose="020B0502040204020203" pitchFamily="34" charset="0"/>
              </a:rPr>
              <a:t>့်ပါ)</a:t>
            </a:r>
            <a:r>
              <a:rPr lang="my-MM" b="1" dirty="0">
                <a:solidFill>
                  <a:srgbClr val="FFFFFF"/>
                </a:solidFill>
                <a:latin typeface="Pyidaungsu" panose="020B0502040204020203" pitchFamily="34" charset="0"/>
                <a:ea typeface="ＭＳ Ｐゴシック" charset="0"/>
                <a:cs typeface="Pyidaungsu" panose="020B0502040204020203" pitchFamily="34" charset="0"/>
              </a:rPr>
              <a:t>။ သူတို့</a:t>
            </a:r>
            <a:r>
              <a:rPr lang="en-US" b="1" dirty="0">
                <a:solidFill>
                  <a:srgbClr val="FFFFFF"/>
                </a:solidFill>
                <a:latin typeface="Pyidaungsu" panose="020B0502040204020203" pitchFamily="34" charset="0"/>
                <a:ea typeface="ＭＳ Ｐゴシック" charset="0"/>
                <a:cs typeface="Pyidaungsu" panose="020B0502040204020203" pitchFamily="34" charset="0"/>
              </a:rPr>
              <a:t>က</a:t>
            </a:r>
            <a:r>
              <a:rPr lang="my-MM" b="1" dirty="0">
                <a:solidFill>
                  <a:srgbClr val="FFFFFF"/>
                </a:solidFill>
                <a:latin typeface="Pyidaungsu" panose="020B0502040204020203" pitchFamily="34" charset="0"/>
                <a:ea typeface="ＭＳ Ｐゴシック" charset="0"/>
                <a:cs typeface="Pyidaungsu" panose="020B0502040204020203" pitchFamily="34" charset="0"/>
              </a:rPr>
              <a:t> </a:t>
            </a:r>
            <a:r>
              <a:rPr lang="en-US" b="1" dirty="0" err="1">
                <a:solidFill>
                  <a:srgbClr val="FFFFFF"/>
                </a:solidFill>
                <a:latin typeface="Pyidaungsu" panose="020B0502040204020203" pitchFamily="34" charset="0"/>
                <a:ea typeface="ＭＳ Ｐゴシック" charset="0"/>
                <a:cs typeface="Pyidaungsu" panose="020B0502040204020203" pitchFamily="34" charset="0"/>
              </a:rPr>
              <a:t>မညှာမတာပြောတတ်သည</a:t>
            </a:r>
            <a:r>
              <a:rPr lang="en-US" b="1" dirty="0">
                <a:solidFill>
                  <a:srgbClr val="FFFFFF"/>
                </a:solidFill>
                <a:latin typeface="Pyidaungsu" panose="020B0502040204020203" pitchFamily="34" charset="0"/>
                <a:ea typeface="ＭＳ Ｐゴシック" charset="0"/>
                <a:cs typeface="Pyidaungsu" panose="020B0502040204020203" pitchFamily="34" charset="0"/>
              </a:rPr>
              <a:t>်</a:t>
            </a:r>
          </a:p>
        </p:txBody>
      </p:sp>
      <p:sp>
        <p:nvSpPr>
          <p:cNvPr id="58371"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b="1">
                <a:solidFill>
                  <a:srgbClr val="FFFFFF"/>
                </a:solidFill>
                <a:cs typeface="Arial" charset="0"/>
              </a:rPr>
              <a:t>9</a:t>
            </a:r>
          </a:p>
        </p:txBody>
      </p:sp>
      <p:pic>
        <p:nvPicPr>
          <p:cNvPr id="58372" name="Picture 6" descr="peo-gir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1880" y="2146382"/>
            <a:ext cx="2831811" cy="20446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824506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35524">
                                            <p:txEl>
                                              <p:pRg st="0" end="0"/>
                                            </p:txEl>
                                          </p:spTgt>
                                        </p:tgtEl>
                                        <p:attrNameLst>
                                          <p:attrName>style.visibility</p:attrName>
                                        </p:attrNameLst>
                                      </p:cBhvr>
                                      <p:to>
                                        <p:strVal val="visible"/>
                                      </p:to>
                                    </p:set>
                                    <p:animEffect transition="in" filter="fade">
                                      <p:cBhvr>
                                        <p:cTn id="7" dur="1000"/>
                                        <p:tgtEl>
                                          <p:spTgt spid="235524">
                                            <p:txEl>
                                              <p:pRg st="0" end="0"/>
                                            </p:txEl>
                                          </p:spTgt>
                                        </p:tgtEl>
                                      </p:cBhvr>
                                    </p:animEffect>
                                    <p:anim calcmode="lin" valueType="num">
                                      <p:cBhvr>
                                        <p:cTn id="8" dur="1000" fill="hold"/>
                                        <p:tgtEl>
                                          <p:spTgt spid="23552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3552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35524">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0417"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b="1">
                <a:solidFill>
                  <a:srgbClr val="FFFFFF"/>
                </a:solidFill>
              </a:rPr>
              <a:t>9</a:t>
            </a:r>
            <a:endParaRPr lang="en-US">
              <a:solidFill>
                <a:srgbClr val="FFFFFF"/>
              </a:solidFill>
            </a:endParaRPr>
          </a:p>
        </p:txBody>
      </p:sp>
      <p:pic>
        <p:nvPicPr>
          <p:cNvPr id="60418" name="Picture 6" descr="peo-anatomy_proffec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9294" y="2391811"/>
            <a:ext cx="2314661" cy="18595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419" name="Rectangle 2"/>
          <p:cNvSpPr>
            <a:spLocks noGrp="1" noChangeArrowheads="1"/>
          </p:cNvSpPr>
          <p:nvPr>
            <p:ph type="ctrTitle"/>
          </p:nvPr>
        </p:nvSpPr>
        <p:spPr>
          <a:xfrm>
            <a:off x="533400" y="78553"/>
            <a:ext cx="8229600" cy="2057400"/>
          </a:xfrm>
        </p:spPr>
        <p:txBody>
          <a:bodyPr/>
          <a:lstStyle/>
          <a:p>
            <a:pPr eaLnBrk="1" hangingPunct="1"/>
            <a:r>
              <a:rPr lang="my-MM" sz="3200" b="1" dirty="0">
                <a:solidFill>
                  <a:srgbClr val="FFFFFF"/>
                </a:solidFill>
                <a:latin typeface="Pyidaungsu" panose="020B0502040204020203" pitchFamily="34" charset="0"/>
                <a:ea typeface="ＭＳ Ｐゴシック" charset="0"/>
                <a:cs typeface="Pyidaungsu" panose="020B0502040204020203" pitchFamily="34" charset="0"/>
              </a:rPr>
              <a:t>ဇ။ “ဘယ်လိုဖတ်ရမလဲဆိုတာကို သိပြီးပါပြီ” ဟူသော စိတ်သဘောထားရှိသူများကို ဖတ်နည်းသင်ပေး ရန</a:t>
            </a:r>
            <a:r>
              <a:rPr lang="en-US" sz="3200" b="1" dirty="0">
                <a:solidFill>
                  <a:srgbClr val="FFFFFF"/>
                </a:solidFill>
                <a:latin typeface="Pyidaungsu" panose="020B0502040204020203" pitchFamily="34" charset="0"/>
                <a:ea typeface="ＭＳ Ｐゴシック" charset="0"/>
                <a:cs typeface="Pyidaungsu" panose="020B0502040204020203" pitchFamily="34" charset="0"/>
              </a:rPr>
              <a:t>်</a:t>
            </a:r>
            <a:r>
              <a:rPr lang="my-MM" sz="3200" b="1" dirty="0">
                <a:solidFill>
                  <a:srgbClr val="FFFFFF"/>
                </a:solidFill>
                <a:latin typeface="Pyidaungsu" panose="020B0502040204020203" pitchFamily="34" charset="0"/>
                <a:ea typeface="ＭＳ Ｐゴシック" charset="0"/>
                <a:cs typeface="Pyidaungsu" panose="020B0502040204020203" pitchFamily="34" charset="0"/>
              </a:rPr>
              <a:t> ခက်ခဲသည်။</a:t>
            </a:r>
            <a:endParaRPr lang="en-US" sz="3200" b="1" dirty="0">
              <a:solidFill>
                <a:srgbClr val="FFFFFF"/>
              </a:solidFill>
              <a:latin typeface="Pyidaungsu" panose="020B0502040204020203" pitchFamily="34" charset="0"/>
              <a:ea typeface="ＭＳ Ｐゴシック" charset="0"/>
              <a:cs typeface="Pyidaungsu" panose="020B0502040204020203" pitchFamily="34" charset="0"/>
            </a:endParaRPr>
          </a:p>
        </p:txBody>
      </p:sp>
      <p:sp>
        <p:nvSpPr>
          <p:cNvPr id="237572" name="Text Box 4"/>
          <p:cNvSpPr txBox="1">
            <a:spLocks noChangeArrowheads="1"/>
          </p:cNvSpPr>
          <p:nvPr/>
        </p:nvSpPr>
        <p:spPr bwMode="auto">
          <a:xfrm>
            <a:off x="593725" y="4251325"/>
            <a:ext cx="7940675" cy="214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my-MM" sz="3200" b="1" dirty="0">
                <a:solidFill>
                  <a:srgbClr val="FFFFFF"/>
                </a:solidFill>
                <a:latin typeface="Pyidaungsu" panose="020B0502040204020203" pitchFamily="34" charset="0"/>
                <a:cs typeface="Pyidaungsu" panose="020B0502040204020203" pitchFamily="34" charset="0"/>
              </a:rPr>
              <a:t>ထို့ကြောင့် အသင်းတော်တွင် စာဖက်အားကောင်းသောသူ ငါးဦးကိုရွေးချယ်ပြီး၊ သင်တန်းငယ်ပြုလုပ်ပေးပါ</a:t>
            </a:r>
            <a:endParaRPr lang="en-US" sz="3200" b="1" dirty="0">
              <a:solidFill>
                <a:srgbClr val="FFFFFF"/>
              </a:solidFill>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7641590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37572"/>
                                        </p:tgtEl>
                                        <p:attrNameLst>
                                          <p:attrName>style.visibility</p:attrName>
                                        </p:attrNameLst>
                                      </p:cBhvr>
                                      <p:to>
                                        <p:strVal val="visible"/>
                                      </p:to>
                                    </p:set>
                                    <p:animEffect transition="in" filter="fade">
                                      <p:cBhvr>
                                        <p:cTn id="7" dur="1000"/>
                                        <p:tgtEl>
                                          <p:spTgt spid="237572"/>
                                        </p:tgtEl>
                                      </p:cBhvr>
                                    </p:animEffect>
                                    <p:anim calcmode="lin" valueType="num">
                                      <p:cBhvr>
                                        <p:cTn id="8" dur="1000" fill="hold"/>
                                        <p:tgtEl>
                                          <p:spTgt spid="237572"/>
                                        </p:tgtEl>
                                        <p:attrNameLst>
                                          <p:attrName>ppt_x</p:attrName>
                                        </p:attrNameLst>
                                      </p:cBhvr>
                                      <p:tavLst>
                                        <p:tav tm="0">
                                          <p:val>
                                            <p:strVal val="#ppt_x"/>
                                          </p:val>
                                        </p:tav>
                                        <p:tav tm="100000">
                                          <p:val>
                                            <p:strVal val="#ppt_x"/>
                                          </p:val>
                                        </p:tav>
                                      </p:tavLst>
                                    </p:anim>
                                    <p:anim calcmode="lin" valueType="num">
                                      <p:cBhvr>
                                        <p:cTn id="9" dur="1000" fill="hold"/>
                                        <p:tgtEl>
                                          <p:spTgt spid="2375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57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pic>
        <p:nvPicPr>
          <p:cNvPr id="62465" name="Picture 6" descr="oth-bible_mosa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2089" y="3249602"/>
            <a:ext cx="1618965" cy="1618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2466"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b="1">
                <a:solidFill>
                  <a:srgbClr val="FFFFFF"/>
                </a:solidFill>
              </a:rPr>
              <a:t>9</a:t>
            </a:r>
            <a:endParaRPr lang="en-US">
              <a:solidFill>
                <a:srgbClr val="FFFFFF"/>
              </a:solidFill>
            </a:endParaRPr>
          </a:p>
        </p:txBody>
      </p:sp>
      <p:sp>
        <p:nvSpPr>
          <p:cNvPr id="62467" name="Rectangle 2"/>
          <p:cNvSpPr>
            <a:spLocks noGrp="1" noChangeArrowheads="1"/>
          </p:cNvSpPr>
          <p:nvPr>
            <p:ph type="ctrTitle"/>
          </p:nvPr>
        </p:nvSpPr>
        <p:spPr>
          <a:xfrm>
            <a:off x="173038" y="320654"/>
            <a:ext cx="8936037" cy="2743200"/>
          </a:xfrm>
        </p:spPr>
        <p:txBody>
          <a:bodyPr/>
          <a:lstStyle/>
          <a:p>
            <a:pPr eaLnBrk="1" hangingPunct="1"/>
            <a:r>
              <a:rPr lang="my-MM" sz="3600" b="1" dirty="0">
                <a:solidFill>
                  <a:srgbClr val="FFFFFF"/>
                </a:solidFill>
                <a:latin typeface="Pyidaungsu" panose="020B0502040204020203" pitchFamily="34" charset="0"/>
                <a:ea typeface="ＭＳ Ｐゴシック" charset="0"/>
                <a:cs typeface="Pyidaungsu" panose="020B0502040204020203" pitchFamily="34" charset="0"/>
              </a:rPr>
              <a:t>ဈ။ “နှုတ်ကပတ်တော်ကို ဖ</a:t>
            </a:r>
            <a:r>
              <a:rPr lang="en-US" sz="3600" b="1" dirty="0">
                <a:solidFill>
                  <a:srgbClr val="FFFFFF"/>
                </a:solidFill>
                <a:latin typeface="Pyidaungsu" panose="020B0502040204020203" pitchFamily="34" charset="0"/>
                <a:ea typeface="ＭＳ Ｐゴシック" charset="0"/>
                <a:cs typeface="Pyidaungsu" panose="020B0502040204020203" pitchFamily="34" charset="0"/>
              </a:rPr>
              <a:t>တ်</a:t>
            </a:r>
            <a:r>
              <a:rPr lang="my-MM" sz="3600" b="1" dirty="0">
                <a:solidFill>
                  <a:srgbClr val="FFFFFF"/>
                </a:solidFill>
                <a:latin typeface="Pyidaungsu" panose="020B0502040204020203" pitchFamily="34" charset="0"/>
                <a:ea typeface="ＭＳ Ｐゴシック" charset="0"/>
                <a:cs typeface="Pyidaungsu" panose="020B0502040204020203" pitchFamily="34" charset="0"/>
              </a:rPr>
              <a:t>ရှုခြင်းအပေါ် ဘုရားသခင်ကောင်းကြီးပေးပါစေ” ဟ</a:t>
            </a:r>
            <a:r>
              <a:rPr lang="en-US" sz="3600" b="1" dirty="0" err="1">
                <a:solidFill>
                  <a:srgbClr val="FFFFFF"/>
                </a:solidFill>
                <a:latin typeface="Pyidaungsu" panose="020B0502040204020203" pitchFamily="34" charset="0"/>
                <a:ea typeface="ＭＳ Ｐゴシック" charset="0"/>
                <a:cs typeface="Pyidaungsu" panose="020B0502040204020203" pitchFamily="34" charset="0"/>
              </a:rPr>
              <a:t>ူသည</a:t>
            </a:r>
            <a:r>
              <a:rPr lang="en-US" sz="3600" b="1" dirty="0">
                <a:solidFill>
                  <a:srgbClr val="FFFFFF"/>
                </a:solidFill>
                <a:latin typeface="Pyidaungsu" panose="020B0502040204020203" pitchFamily="34" charset="0"/>
                <a:ea typeface="ＭＳ Ｐゴシック" charset="0"/>
                <a:cs typeface="Pyidaungsu" panose="020B0502040204020203" pitchFamily="34" charset="0"/>
              </a:rPr>
              <a:t>့် </a:t>
            </a:r>
            <a:r>
              <a:rPr lang="en-US" sz="3600" b="1" dirty="0" err="1">
                <a:solidFill>
                  <a:srgbClr val="FFFFFF"/>
                </a:solidFill>
                <a:latin typeface="Pyidaungsu" panose="020B0502040204020203" pitchFamily="34" charset="0"/>
                <a:ea typeface="ＭＳ Ｐゴシック" charset="0"/>
                <a:cs typeface="Pyidaungsu" panose="020B0502040204020203" pitchFamily="34" charset="0"/>
              </a:rPr>
              <a:t>အဖန်တစ်ရာတေနေသည</a:t>
            </a:r>
            <a:r>
              <a:rPr lang="en-US" sz="3600" b="1" dirty="0">
                <a:solidFill>
                  <a:srgbClr val="FFFFFF"/>
                </a:solidFill>
                <a:latin typeface="Pyidaungsu" panose="020B0502040204020203" pitchFamily="34" charset="0"/>
                <a:ea typeface="ＭＳ Ｐゴシック" charset="0"/>
                <a:cs typeface="Pyidaungsu" panose="020B0502040204020203" pitchFamily="34" charset="0"/>
              </a:rPr>
              <a:t>့် </a:t>
            </a:r>
            <a:r>
              <a:rPr lang="en-US" sz="3600" b="1" dirty="0" err="1">
                <a:solidFill>
                  <a:srgbClr val="FFFFFF"/>
                </a:solidFill>
                <a:latin typeface="Pyidaungsu" panose="020B0502040204020203" pitchFamily="34" charset="0"/>
                <a:ea typeface="ＭＳ Ｐゴシック" charset="0"/>
                <a:cs typeface="Pyidaungsu" panose="020B0502040204020203" pitchFamily="34" charset="0"/>
              </a:rPr>
              <a:t>လက်သုံးစကားကို</a:t>
            </a:r>
            <a:r>
              <a:rPr lang="my-MM" sz="3600" b="1" dirty="0">
                <a:solidFill>
                  <a:srgbClr val="FFFFFF"/>
                </a:solidFill>
                <a:latin typeface="Pyidaungsu" panose="020B0502040204020203" pitchFamily="34" charset="0"/>
                <a:ea typeface="ＭＳ Ｐゴシック" charset="0"/>
                <a:cs typeface="Pyidaungsu" panose="020B0502040204020203" pitchFamily="34" charset="0"/>
              </a:rPr>
              <a:t> ကျမ်းစာဖ</a:t>
            </a:r>
            <a:r>
              <a:rPr lang="en-US" sz="3600" b="1" dirty="0">
                <a:solidFill>
                  <a:srgbClr val="FFFFFF"/>
                </a:solidFill>
                <a:latin typeface="Pyidaungsu" panose="020B0502040204020203" pitchFamily="34" charset="0"/>
                <a:ea typeface="ＭＳ Ｐゴシック" charset="0"/>
                <a:cs typeface="Pyidaungsu" panose="020B0502040204020203" pitchFamily="34" charset="0"/>
              </a:rPr>
              <a:t>တ်</a:t>
            </a:r>
            <a:r>
              <a:rPr lang="my-MM" sz="3600" b="1" dirty="0">
                <a:solidFill>
                  <a:srgbClr val="FFFFFF"/>
                </a:solidFill>
                <a:latin typeface="Pyidaungsu" panose="020B0502040204020203" pitchFamily="34" charset="0"/>
                <a:ea typeface="ＭＳ Ｐゴシック" charset="0"/>
                <a:cs typeface="Pyidaungsu" panose="020B0502040204020203" pitchFamily="34" charset="0"/>
              </a:rPr>
              <a:t>တိုင်း အဆုံးတွင် ပြောလေ့ရှိကြသည်</a:t>
            </a:r>
            <a:endParaRPr lang="en-US" sz="3600" b="1" dirty="0">
              <a:solidFill>
                <a:srgbClr val="FFFFFF"/>
              </a:solidFill>
              <a:latin typeface="Pyidaungsu" panose="020B0502040204020203" pitchFamily="34" charset="0"/>
              <a:ea typeface="ＭＳ Ｐゴシック" charset="0"/>
              <a:cs typeface="Pyidaungsu" panose="020B0502040204020203" pitchFamily="34" charset="0"/>
            </a:endParaRPr>
          </a:p>
        </p:txBody>
      </p:sp>
      <p:sp>
        <p:nvSpPr>
          <p:cNvPr id="239620" name="Text Box 4"/>
          <p:cNvSpPr txBox="1">
            <a:spLocks noChangeArrowheads="1"/>
          </p:cNvSpPr>
          <p:nvPr/>
        </p:nvSpPr>
        <p:spPr bwMode="auto">
          <a:xfrm>
            <a:off x="381000" y="4765963"/>
            <a:ext cx="82296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my-MM" sz="3600" b="1" dirty="0">
                <a:solidFill>
                  <a:srgbClr val="FFFFFF"/>
                </a:solidFill>
                <a:latin typeface="Pyidaungsu" panose="020B0502040204020203" pitchFamily="34" charset="0"/>
                <a:cs typeface="Pyidaungsu" panose="020B0502040204020203" pitchFamily="34" charset="0"/>
              </a:rPr>
              <a:t>ကျမ်းစာကိုသာ သေချာဖ</a:t>
            </a:r>
            <a:r>
              <a:rPr lang="en-US" sz="3600" b="1" dirty="0" err="1">
                <a:solidFill>
                  <a:srgbClr val="FFFFFF"/>
                </a:solidFill>
                <a:latin typeface="Pyidaungsu" panose="020B0502040204020203" pitchFamily="34" charset="0"/>
                <a:cs typeface="Pyidaungsu" panose="020B0502040204020203" pitchFamily="34" charset="0"/>
              </a:rPr>
              <a:t>တ်လ</a:t>
            </a:r>
            <a:r>
              <a:rPr lang="en-US" sz="3600" b="1" dirty="0">
                <a:solidFill>
                  <a:srgbClr val="FFFFFF"/>
                </a:solidFill>
                <a:latin typeface="Pyidaungsu" panose="020B0502040204020203" pitchFamily="34" charset="0"/>
                <a:cs typeface="Pyidaungsu" panose="020B0502040204020203" pitchFamily="34" charset="0"/>
              </a:rPr>
              <a:t>ျှင်</a:t>
            </a:r>
            <a:r>
              <a:rPr lang="my-MM" sz="3600" b="1" dirty="0">
                <a:solidFill>
                  <a:srgbClr val="FFFFFF"/>
                </a:solidFill>
                <a:latin typeface="Pyidaungsu" panose="020B0502040204020203" pitchFamily="34" charset="0"/>
                <a:cs typeface="Pyidaungsu" panose="020B0502040204020203" pitchFamily="34" charset="0"/>
              </a:rPr>
              <a:t> </a:t>
            </a:r>
            <a:r>
              <a:rPr lang="en-US" sz="3600" b="1" dirty="0" err="1">
                <a:solidFill>
                  <a:srgbClr val="FFFFFF"/>
                </a:solidFill>
                <a:latin typeface="Pyidaungsu" panose="020B0502040204020203" pitchFamily="34" charset="0"/>
                <a:cs typeface="Pyidaungsu" panose="020B0502040204020203" pitchFamily="34" charset="0"/>
              </a:rPr>
              <a:t>သင်က</a:t>
            </a:r>
            <a:r>
              <a:rPr lang="en-US" sz="3600" b="1" dirty="0">
                <a:solidFill>
                  <a:srgbClr val="FFFFFF"/>
                </a:solidFill>
                <a:latin typeface="Pyidaungsu" panose="020B0502040204020203" pitchFamily="34" charset="0"/>
                <a:cs typeface="Pyidaungsu" panose="020B0502040204020203" pitchFamily="34" charset="0"/>
              </a:rPr>
              <a:t> </a:t>
            </a:r>
            <a:r>
              <a:rPr lang="my-MM" sz="3600" b="1" dirty="0">
                <a:solidFill>
                  <a:srgbClr val="FFFFFF"/>
                </a:solidFill>
                <a:latin typeface="Pyidaungsu" panose="020B0502040204020203" pitchFamily="34" charset="0"/>
                <a:cs typeface="Pyidaungsu" panose="020B0502040204020203" pitchFamily="34" charset="0"/>
              </a:rPr>
              <a:t>ကောင်းကြီး</a:t>
            </a:r>
            <a:r>
              <a:rPr lang="en-US" sz="3600" b="1" dirty="0" err="1">
                <a:solidFill>
                  <a:srgbClr val="FFFFFF"/>
                </a:solidFill>
                <a:latin typeface="Pyidaungsu" panose="020B0502040204020203" pitchFamily="34" charset="0"/>
                <a:cs typeface="Pyidaungsu" panose="020B0502040204020203" pitchFamily="34" charset="0"/>
              </a:rPr>
              <a:t>ပေးစရာမလိုဘဲ</a:t>
            </a:r>
            <a:r>
              <a:rPr lang="my-MM" sz="3600" b="1" dirty="0">
                <a:solidFill>
                  <a:srgbClr val="FFFFFF"/>
                </a:solidFill>
                <a:latin typeface="Pyidaungsu" panose="020B0502040204020203" pitchFamily="34" charset="0"/>
                <a:cs typeface="Pyidaungsu" panose="020B0502040204020203" pitchFamily="34" charset="0"/>
              </a:rPr>
              <a:t>၊ ကောင်းကြီးဖြစ်</a:t>
            </a:r>
            <a:r>
              <a:rPr lang="en-US" sz="3600" b="1" dirty="0" err="1">
                <a:solidFill>
                  <a:srgbClr val="FFFFFF"/>
                </a:solidFill>
                <a:latin typeface="Pyidaungsu" panose="020B0502040204020203" pitchFamily="34" charset="0"/>
                <a:cs typeface="Pyidaungsu" panose="020B0502040204020203" pitchFamily="34" charset="0"/>
              </a:rPr>
              <a:t>နှင</a:t>
            </a:r>
            <a:r>
              <a:rPr lang="en-US" sz="3600" b="1" dirty="0">
                <a:solidFill>
                  <a:srgbClr val="FFFFFF"/>
                </a:solidFill>
                <a:latin typeface="Pyidaungsu" panose="020B0502040204020203" pitchFamily="34" charset="0"/>
                <a:cs typeface="Pyidaungsu" panose="020B0502040204020203" pitchFamily="34" charset="0"/>
              </a:rPr>
              <a:t>့်</a:t>
            </a:r>
            <a:r>
              <a:rPr lang="my-MM" sz="3600" b="1" dirty="0">
                <a:solidFill>
                  <a:srgbClr val="FFFFFF"/>
                </a:solidFill>
                <a:latin typeface="Pyidaungsu" panose="020B0502040204020203" pitchFamily="34" charset="0"/>
                <a:cs typeface="Pyidaungsu" panose="020B0502040204020203" pitchFamily="34" charset="0"/>
              </a:rPr>
              <a:t>ပြီး</a:t>
            </a:r>
            <a:r>
              <a:rPr lang="en-US" sz="3600" b="1" dirty="0" err="1">
                <a:solidFill>
                  <a:srgbClr val="FFFFFF"/>
                </a:solidFill>
                <a:latin typeface="Pyidaungsu" panose="020B0502040204020203" pitchFamily="34" charset="0"/>
                <a:cs typeface="Pyidaungsu" panose="020B0502040204020203" pitchFamily="34" charset="0"/>
              </a:rPr>
              <a:t>သား</a:t>
            </a:r>
            <a:r>
              <a:rPr lang="en-US" sz="3600" b="1" dirty="0">
                <a:solidFill>
                  <a:srgbClr val="FFFFFF"/>
                </a:solidFill>
                <a:latin typeface="Pyidaungsu" panose="020B0502040204020203" pitchFamily="34" charset="0"/>
                <a:cs typeface="Pyidaungsu" panose="020B0502040204020203" pitchFamily="34" charset="0"/>
              </a:rPr>
              <a:t> </a:t>
            </a:r>
            <a:r>
              <a:rPr lang="en-US" sz="3600" b="1" dirty="0" err="1">
                <a:solidFill>
                  <a:srgbClr val="FFFFFF"/>
                </a:solidFill>
                <a:latin typeface="Pyidaungsu" panose="020B0502040204020203" pitchFamily="34" charset="0"/>
                <a:cs typeface="Pyidaungsu" panose="020B0502040204020203" pitchFamily="34" charset="0"/>
              </a:rPr>
              <a:t>ဖြစ်လိမ</a:t>
            </a:r>
            <a:r>
              <a:rPr lang="en-US" sz="3600" b="1" dirty="0">
                <a:solidFill>
                  <a:srgbClr val="FFFFFF"/>
                </a:solidFill>
                <a:latin typeface="Pyidaungsu" panose="020B0502040204020203" pitchFamily="34" charset="0"/>
                <a:cs typeface="Pyidaungsu" panose="020B0502040204020203" pitchFamily="34" charset="0"/>
              </a:rPr>
              <a:t>့်</a:t>
            </a:r>
            <a:r>
              <a:rPr lang="en-US" sz="3600" b="1" dirty="0" err="1">
                <a:solidFill>
                  <a:srgbClr val="FFFFFF"/>
                </a:solidFill>
                <a:latin typeface="Pyidaungsu" panose="020B0502040204020203" pitchFamily="34" charset="0"/>
                <a:cs typeface="Pyidaungsu" panose="020B0502040204020203" pitchFamily="34" charset="0"/>
              </a:rPr>
              <a:t>မည</a:t>
            </a:r>
            <a:r>
              <a:rPr lang="en-US" sz="3600" b="1" dirty="0">
                <a:solidFill>
                  <a:srgbClr val="FFFFFF"/>
                </a:solidFill>
                <a:latin typeface="Pyidaungsu" panose="020B0502040204020203" pitchFamily="34" charset="0"/>
                <a:cs typeface="Pyidaungsu" panose="020B0502040204020203" pitchFamily="34" charset="0"/>
              </a:rPr>
              <a:t>်</a:t>
            </a:r>
          </a:p>
        </p:txBody>
      </p:sp>
    </p:spTree>
    <p:extLst>
      <p:ext uri="{BB962C8B-B14F-4D97-AF65-F5344CB8AC3E}">
        <p14:creationId xmlns:p14="http://schemas.microsoft.com/office/powerpoint/2010/main" val="9781670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239620"/>
                                        </p:tgtEl>
                                        <p:attrNameLst>
                                          <p:attrName>style.visibility</p:attrName>
                                        </p:attrNameLst>
                                      </p:cBhvr>
                                      <p:to>
                                        <p:strVal val="visible"/>
                                      </p:to>
                                    </p:set>
                                    <p:animEffect transition="in" filter="fade">
                                      <p:cBhvr>
                                        <p:cTn id="7" dur="100"/>
                                        <p:tgtEl>
                                          <p:spTgt spid="239620"/>
                                        </p:tgtEl>
                                      </p:cBhvr>
                                    </p:animEffect>
                                    <p:anim calcmode="lin" valueType="num">
                                      <p:cBhvr>
                                        <p:cTn id="8" dur="400" fill="hold"/>
                                        <p:tgtEl>
                                          <p:spTgt spid="239620"/>
                                        </p:tgtEl>
                                        <p:attrNameLst>
                                          <p:attrName>ppt_x</p:attrName>
                                        </p:attrNameLst>
                                      </p:cBhvr>
                                      <p:tavLst>
                                        <p:tav tm="0">
                                          <p:val>
                                            <p:strVal val="#ppt_x"/>
                                          </p:val>
                                        </p:tav>
                                        <p:tav tm="100000">
                                          <p:val>
                                            <p:strVal val="#ppt_x"/>
                                          </p:val>
                                        </p:tav>
                                      </p:tavLst>
                                    </p:anim>
                                    <p:anim calcmode="lin" valueType="num">
                                      <p:cBhvr>
                                        <p:cTn id="9" dur="400" fill="hold"/>
                                        <p:tgtEl>
                                          <p:spTgt spid="239620"/>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23962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23962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4514" name="Text Box 3"/>
          <p:cNvSpPr txBox="1">
            <a:spLocks noChangeArrowheads="1"/>
          </p:cNvSpPr>
          <p:nvPr/>
        </p:nvSpPr>
        <p:spPr bwMode="auto">
          <a:xfrm>
            <a:off x="8305800" y="76200"/>
            <a:ext cx="7620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b="1">
                <a:solidFill>
                  <a:srgbClr val="FFFFFF"/>
                </a:solidFill>
                <a:cs typeface="Arial" charset="0"/>
              </a:rPr>
              <a:t>9</a:t>
            </a:r>
          </a:p>
        </p:txBody>
      </p:sp>
      <p:sp>
        <p:nvSpPr>
          <p:cNvPr id="64515" name="Rectangle 4"/>
          <p:cNvSpPr>
            <a:spLocks noGrp="1" noChangeArrowheads="1"/>
          </p:cNvSpPr>
          <p:nvPr>
            <p:ph type="title" idx="4294967295"/>
          </p:nvPr>
        </p:nvSpPr>
        <p:spPr>
          <a:xfrm>
            <a:off x="457200" y="530938"/>
            <a:ext cx="8229600" cy="1048928"/>
          </a:xfrm>
          <a:solidFill>
            <a:schemeClr val="accent1"/>
          </a:solidFill>
        </p:spPr>
        <p:txBody>
          <a:bodyPr/>
          <a:lstStyle/>
          <a:p>
            <a:pPr eaLnBrk="1" hangingPunct="1"/>
            <a:r>
              <a:rPr lang="en-US" b="1" dirty="0" err="1">
                <a:solidFill>
                  <a:srgbClr val="FF0000"/>
                </a:solidFill>
                <a:latin typeface="Pyidaungsu" panose="020B0502040204020203" pitchFamily="34" charset="0"/>
                <a:cs typeface="Pyidaungsu" panose="020B0502040204020203" pitchFamily="34" charset="0"/>
              </a:rPr>
              <a:t>ကျမ်းစာဖတ်ခြင်း</a:t>
            </a:r>
            <a:endParaRPr lang="en-US" b="1" dirty="0">
              <a:solidFill>
                <a:srgbClr val="FF0000"/>
              </a:solidFill>
              <a:latin typeface="Pyidaungsu" panose="020B0502040204020203" pitchFamily="34" charset="0"/>
              <a:cs typeface="Pyidaungsu" panose="020B0502040204020203" pitchFamily="34" charset="0"/>
            </a:endParaRPr>
          </a:p>
        </p:txBody>
      </p:sp>
      <p:sp>
        <p:nvSpPr>
          <p:cNvPr id="23558" name="Text Box 6"/>
          <p:cNvSpPr txBox="1">
            <a:spLocks noChangeArrowheads="1"/>
          </p:cNvSpPr>
          <p:nvPr/>
        </p:nvSpPr>
        <p:spPr bwMode="auto">
          <a:xfrm>
            <a:off x="609599" y="1779636"/>
            <a:ext cx="8212579" cy="3108543"/>
          </a:xfrm>
          <a:prstGeom prst="rect">
            <a:avLst/>
          </a:prstGeom>
          <a:noFill/>
          <a:ln w="9525">
            <a:noFill/>
            <a:miter lim="800000"/>
            <a:headEnd/>
            <a:tailEnd/>
          </a:ln>
          <a:effectLst/>
        </p:spPr>
        <p:txBody>
          <a:bodyPr wrap="square">
            <a:spAutoFit/>
          </a:bodyPr>
          <a:lstStyle>
            <a:lvl1pPr marL="693738" indent="-693738">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defRPr>
            </a:lvl2pPr>
            <a:lvl3pPr>
              <a:defRPr sz="2400">
                <a:solidFill>
                  <a:schemeClr val="tx1"/>
                </a:solidFill>
                <a:latin typeface="Arial" charset="0"/>
                <a:ea typeface="ＭＳ Ｐゴシック" charset="0"/>
              </a:defRPr>
            </a:lvl3pPr>
            <a:lvl4pPr>
              <a:defRPr sz="2400">
                <a:solidFill>
                  <a:schemeClr val="tx1"/>
                </a:solidFill>
                <a:latin typeface="Arial" charset="0"/>
                <a:ea typeface="ＭＳ Ｐゴシック" charset="0"/>
              </a:defRPr>
            </a:lvl4pPr>
            <a:lvl5pPr>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0" fontAlgn="base" hangingPunct="0">
              <a:spcBef>
                <a:spcPct val="0"/>
              </a:spcBef>
              <a:spcAft>
                <a:spcPct val="0"/>
              </a:spcAft>
              <a:defRPr/>
            </a:pPr>
            <a:r>
              <a:rPr lang="my-MM" sz="2800" b="1" dirty="0">
                <a:solidFill>
                  <a:srgbClr val="FFFFFF"/>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က။	</a:t>
            </a:r>
            <a:r>
              <a:rPr lang="en-US" sz="2800" b="1" dirty="0" err="1">
                <a:solidFill>
                  <a:srgbClr val="FFFFFF"/>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ဇာတ်လမ်းပုံပြင</a:t>
            </a:r>
            <a:r>
              <a:rPr lang="en-US" sz="2800" b="1" dirty="0">
                <a:solidFill>
                  <a:srgbClr val="FFFFFF"/>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a:t>
            </a:r>
            <a:r>
              <a:rPr lang="my-MM" sz="2800" b="1" dirty="0">
                <a:solidFill>
                  <a:srgbClr val="FFFFFF"/>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 - အောင်ခြင်းနှင့်ဝင်ရောက်ခြင်း</a:t>
            </a:r>
          </a:p>
          <a:p>
            <a:pPr defTabSz="914400" eaLnBrk="0" fontAlgn="base" hangingPunct="0">
              <a:spcBef>
                <a:spcPct val="0"/>
              </a:spcBef>
              <a:spcAft>
                <a:spcPct val="0"/>
              </a:spcAft>
              <a:defRPr/>
            </a:pPr>
            <a:r>
              <a:rPr lang="my-MM" sz="2800" b="1" dirty="0">
                <a:solidFill>
                  <a:srgbClr val="FFFFFF"/>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 (မာကု ၁၁း၁၊၁၁)</a:t>
            </a:r>
          </a:p>
          <a:p>
            <a:pPr defTabSz="914400" eaLnBrk="0" fontAlgn="base" hangingPunct="0">
              <a:spcBef>
                <a:spcPct val="0"/>
              </a:spcBef>
              <a:spcAft>
                <a:spcPct val="0"/>
              </a:spcAft>
              <a:defRPr/>
            </a:pPr>
            <a:endParaRPr lang="my-MM" sz="2800" b="1" dirty="0">
              <a:solidFill>
                <a:srgbClr val="FFFFFF"/>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a:p>
            <a:pPr defTabSz="914400" eaLnBrk="0" fontAlgn="base" hangingPunct="0">
              <a:spcBef>
                <a:spcPct val="0"/>
              </a:spcBef>
              <a:spcAft>
                <a:spcPct val="0"/>
              </a:spcAft>
              <a:defRPr/>
            </a:pPr>
            <a:r>
              <a:rPr lang="my-MM" sz="2800" b="1" dirty="0">
                <a:solidFill>
                  <a:srgbClr val="FFFFFF"/>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ခ။ ပရောဖက်ပြုခ</a:t>
            </a:r>
            <a:r>
              <a:rPr lang="en-US" sz="2800" b="1" dirty="0">
                <a:solidFill>
                  <a:srgbClr val="FFFFFF"/>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ျက်</a:t>
            </a:r>
            <a:r>
              <a:rPr lang="my-MM" sz="2800" b="1" dirty="0">
                <a:solidFill>
                  <a:srgbClr val="FFFFFF"/>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 -ကောင်းကင်ပ</a:t>
            </a:r>
            <a:r>
              <a:rPr lang="en-US" sz="2800" b="1" dirty="0" err="1">
                <a:solidFill>
                  <a:srgbClr val="FFFFFF"/>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လ္လ</a:t>
            </a:r>
            <a:r>
              <a:rPr lang="my-MM" sz="2800" b="1" dirty="0">
                <a:solidFill>
                  <a:srgbClr val="FFFFFF"/>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င်တော် </a:t>
            </a:r>
          </a:p>
          <a:p>
            <a:pPr defTabSz="914400" eaLnBrk="0" fontAlgn="base" hangingPunct="0">
              <a:spcBef>
                <a:spcPct val="0"/>
              </a:spcBef>
              <a:spcAft>
                <a:spcPct val="0"/>
              </a:spcAft>
              <a:defRPr/>
            </a:pPr>
            <a:r>
              <a:rPr lang="my-MM" sz="2800" b="1" dirty="0">
                <a:solidFill>
                  <a:srgbClr val="FFFFFF"/>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(ဗျာ ၄း၁၊၁၁)</a:t>
            </a:r>
          </a:p>
          <a:p>
            <a:pPr defTabSz="914400" eaLnBrk="0" fontAlgn="base" hangingPunct="0">
              <a:spcBef>
                <a:spcPct val="0"/>
              </a:spcBef>
              <a:spcAft>
                <a:spcPct val="0"/>
              </a:spcAft>
              <a:defRPr/>
            </a:pPr>
            <a:endParaRPr lang="my-MM" sz="2800" b="1" dirty="0">
              <a:solidFill>
                <a:srgbClr val="FFFFFF"/>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a:p>
            <a:pPr defTabSz="914400" eaLnBrk="0" fontAlgn="base" hangingPunct="0">
              <a:spcBef>
                <a:spcPct val="0"/>
              </a:spcBef>
              <a:spcAft>
                <a:spcPct val="0"/>
              </a:spcAft>
              <a:defRPr/>
            </a:pPr>
            <a:r>
              <a:rPr lang="my-MM" sz="2800" b="1" dirty="0">
                <a:solidFill>
                  <a:srgbClr val="FFFFFF"/>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rPr>
              <a:t>ဂ။ မြည်တမ်းခြင်း - အကူအညီတောင်းခံခြင်း ( ဆာလံ ၇၀)</a:t>
            </a:r>
            <a:endParaRPr lang="en-US" sz="2800" dirty="0">
              <a:solidFill>
                <a:srgbClr val="000000"/>
              </a:solidFill>
              <a:effectLst>
                <a:outerShdw blurRad="38100" dist="38100" dir="2700000" algn="tl">
                  <a:srgbClr val="000000">
                    <a:alpha val="43137"/>
                  </a:srgbClr>
                </a:outerShdw>
              </a:effectLst>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36463287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3558">
                                            <p:txEl>
                                              <p:pRg st="0" end="0"/>
                                            </p:txEl>
                                          </p:spTgt>
                                        </p:tgtEl>
                                        <p:attrNameLst>
                                          <p:attrName>style.visibility</p:attrName>
                                        </p:attrNameLst>
                                      </p:cBhvr>
                                      <p:to>
                                        <p:strVal val="visible"/>
                                      </p:to>
                                    </p:set>
                                    <p:animEffect transition="in" filter="wipe(down)">
                                      <p:cBhvr>
                                        <p:cTn id="7" dur="500"/>
                                        <p:tgtEl>
                                          <p:spTgt spid="235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3558">
                                            <p:txEl>
                                              <p:pRg st="1" end="1"/>
                                            </p:txEl>
                                          </p:spTgt>
                                        </p:tgtEl>
                                        <p:attrNameLst>
                                          <p:attrName>style.visibility</p:attrName>
                                        </p:attrNameLst>
                                      </p:cBhvr>
                                      <p:to>
                                        <p:strVal val="visible"/>
                                      </p:to>
                                    </p:set>
                                    <p:animEffect transition="in" filter="wipe(down)">
                                      <p:cBhvr>
                                        <p:cTn id="12" dur="500"/>
                                        <p:tgtEl>
                                          <p:spTgt spid="235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558">
                                            <p:txEl>
                                              <p:pRg st="3" end="3"/>
                                            </p:txEl>
                                          </p:spTgt>
                                        </p:tgtEl>
                                        <p:attrNameLst>
                                          <p:attrName>style.visibility</p:attrName>
                                        </p:attrNameLst>
                                      </p:cBhvr>
                                      <p:to>
                                        <p:strVal val="visible"/>
                                      </p:to>
                                    </p:set>
                                    <p:animEffect transition="in" filter="wipe(down)">
                                      <p:cBhvr>
                                        <p:cTn id="17" dur="500"/>
                                        <p:tgtEl>
                                          <p:spTgt spid="23558">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3558">
                                            <p:txEl>
                                              <p:pRg st="4" end="4"/>
                                            </p:txEl>
                                          </p:spTgt>
                                        </p:tgtEl>
                                        <p:attrNameLst>
                                          <p:attrName>style.visibility</p:attrName>
                                        </p:attrNameLst>
                                      </p:cBhvr>
                                      <p:to>
                                        <p:strVal val="visible"/>
                                      </p:to>
                                    </p:set>
                                    <p:animEffect transition="in" filter="wipe(down)">
                                      <p:cBhvr>
                                        <p:cTn id="22" dur="500"/>
                                        <p:tgtEl>
                                          <p:spTgt spid="23558">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558">
                                            <p:txEl>
                                              <p:pRg st="6" end="6"/>
                                            </p:txEl>
                                          </p:spTgt>
                                        </p:tgtEl>
                                        <p:attrNameLst>
                                          <p:attrName>style.visibility</p:attrName>
                                        </p:attrNameLst>
                                      </p:cBhvr>
                                      <p:to>
                                        <p:strVal val="visible"/>
                                      </p:to>
                                    </p:set>
                                    <p:animEffect transition="in" filter="wipe(down)">
                                      <p:cBhvr>
                                        <p:cTn id="27" dur="500"/>
                                        <p:tgtEl>
                                          <p:spTgt spid="2355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312310"/>
            <a:ext cx="9144000" cy="545690"/>
          </a:xfrm>
        </p:spPr>
        <p:txBody>
          <a:bodyPr/>
          <a:lstStyle/>
          <a:p>
            <a:pPr eaLnBrk="1" hangingPunct="1">
              <a:defRPr/>
            </a:pPr>
            <a:r>
              <a:rPr lang="en-US" sz="2000" dirty="0" err="1">
                <a:latin typeface="Pyidaungsu" panose="020B0502040204020203" pitchFamily="34" charset="0"/>
                <a:ea typeface="ＭＳ Ｐゴシック" charset="0"/>
                <a:cs typeface="Pyidaungsu" panose="020B0502040204020203" pitchFamily="34" charset="0"/>
              </a:rPr>
              <a:t>တရားဟောခြင်း</a:t>
            </a:r>
            <a:r>
              <a:rPr lang="en-US" sz="2000" dirty="0">
                <a:latin typeface="Pyidaungsu" panose="020B0502040204020203" pitchFamily="34" charset="0"/>
                <a:ea typeface="ＭＳ Ｐゴシック" charset="0"/>
                <a:cs typeface="Pyidaungsu" panose="020B0502040204020203" pitchFamily="34" charset="0"/>
              </a:rPr>
              <a:t> </a:t>
            </a:r>
            <a:r>
              <a:rPr lang="en-US" sz="2000" dirty="0" err="1">
                <a:latin typeface="Pyidaungsu" panose="020B0502040204020203" pitchFamily="34" charset="0"/>
                <a:ea typeface="ＭＳ Ｐゴシック" charset="0"/>
                <a:cs typeface="Pyidaungsu" panose="020B0502040204020203" pitchFamily="34" charset="0"/>
              </a:rPr>
              <a:t>အတတ်ပညာ</a:t>
            </a:r>
            <a:r>
              <a:rPr lang="en-US" sz="2000" b="1" dirty="0">
                <a:ea typeface="ＭＳ Ｐゴシック" charset="0"/>
                <a:cs typeface="Arial"/>
              </a:rPr>
              <a:t>•</a:t>
            </a:r>
            <a:r>
              <a:rPr lang="en-US" sz="2000" b="1" dirty="0">
                <a:solidFill>
                  <a:srgbClr val="FFFFFF"/>
                </a:solidFill>
                <a:latin typeface="Arial" charset="0"/>
                <a:ea typeface="ＭＳ Ｐゴシック" charset="0"/>
              </a:rPr>
              <a:t> BibleStudyDownloads.org</a:t>
            </a:r>
            <a:endParaRPr lang="en-US" sz="900" b="1" dirty="0">
              <a:solidFill>
                <a:srgbClr val="FFFFFF"/>
              </a:solidFill>
              <a:latin typeface="Arial" charset="0"/>
              <a:ea typeface="ＭＳ Ｐゴシック"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223" y="2222340"/>
            <a:ext cx="6153212" cy="3483594"/>
          </a:xfrm>
          <a:prstGeom prst="rect">
            <a:avLst/>
          </a:prstGeom>
        </p:spPr>
      </p:pic>
      <p:sp>
        <p:nvSpPr>
          <p:cNvPr id="99331" name="Rectangle 1026"/>
          <p:cNvSpPr txBox="1">
            <a:spLocks noChangeArrowheads="1"/>
          </p:cNvSpPr>
          <p:nvPr/>
        </p:nvSpPr>
        <p:spPr bwMode="auto">
          <a:xfrm>
            <a:off x="0" y="88488"/>
            <a:ext cx="9144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my-MM" sz="3200" dirty="0">
                <a:solidFill>
                  <a:srgbClr val="FFFFFF"/>
                </a:solidFill>
                <a:latin typeface="Pyidaungsu" panose="020B0502040204020203" pitchFamily="34" charset="0"/>
                <a:cs typeface="Pyidaungsu" panose="020B0502040204020203" pitchFamily="34" charset="0"/>
              </a:rPr>
              <a:t>အခမဲ့အဘို့ဤတင်ပြချက်</a:t>
            </a:r>
            <a:endParaRPr lang="en-US" sz="1100" b="1" dirty="0">
              <a:solidFill>
                <a:srgbClr val="FFFFFF"/>
              </a:solidFill>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35708496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idx="4294967295"/>
          </p:nvPr>
        </p:nvSpPr>
        <p:spPr/>
        <p:txBody>
          <a:bodyPr/>
          <a:lstStyle/>
          <a:p>
            <a:pPr eaLnBrk="1" hangingPunct="1"/>
            <a:r>
              <a:rPr lang="en-US">
                <a:latin typeface="Arial" charset="0"/>
              </a:rPr>
              <a:t>Black</a:t>
            </a:r>
          </a:p>
        </p:txBody>
      </p:sp>
    </p:spTree>
    <p:extLst>
      <p:ext uri="{BB962C8B-B14F-4D97-AF65-F5344CB8AC3E}">
        <p14:creationId xmlns:p14="http://schemas.microsoft.com/office/powerpoint/2010/main" val="3525756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249" name="Group 3"/>
          <p:cNvGrpSpPr>
            <a:grpSpLocks/>
          </p:cNvGrpSpPr>
          <p:nvPr/>
        </p:nvGrpSpPr>
        <p:grpSpPr bwMode="auto">
          <a:xfrm>
            <a:off x="0" y="1025525"/>
            <a:ext cx="9144000" cy="5499100"/>
            <a:chOff x="0" y="1024767"/>
            <a:chExt cx="9144000" cy="5500577"/>
          </a:xfrm>
        </p:grpSpPr>
        <p:pic>
          <p:nvPicPr>
            <p:cNvPr id="5325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24767"/>
              <a:ext cx="9144000" cy="5500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59" name="Picture 8"/>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2314560" y="2848846"/>
              <a:ext cx="2777473" cy="284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60" name="Picture 9"/>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1722519" y="3284985"/>
              <a:ext cx="2417433" cy="24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61" name="Picture 10"/>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1259632" y="2280021"/>
              <a:ext cx="2777473" cy="2848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62" name="Rectangle 2"/>
            <p:cNvSpPr>
              <a:spLocks noChangeArrowheads="1"/>
            </p:cNvSpPr>
            <p:nvPr/>
          </p:nvSpPr>
          <p:spPr bwMode="auto">
            <a:xfrm>
              <a:off x="4716016" y="1340768"/>
              <a:ext cx="3960440" cy="936104"/>
            </a:xfrm>
            <a:prstGeom prst="rect">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0"/>
                <a:cs typeface="ＭＳ Ｐゴシック" charset="0"/>
              </a:endParaRPr>
            </a:p>
          </p:txBody>
        </p:sp>
        <p:pic>
          <p:nvPicPr>
            <p:cNvPr id="53263" name="Picture 19"/>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6066269" y="2492896"/>
              <a:ext cx="2106131" cy="2880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64" name="Picture 20"/>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5868144" y="4437112"/>
              <a:ext cx="2417433" cy="24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65" name="Picture 21"/>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2483768" y="5445224"/>
              <a:ext cx="2417433" cy="24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3266" name="Picture 22"/>
            <p:cNvPicPr>
              <a:picLocks noChangeAspect="1"/>
            </p:cNvPicPr>
            <p:nvPr/>
          </p:nvPicPr>
          <p:blipFill>
            <a:blip r:embed="rId3">
              <a:extLst>
                <a:ext uri="{28A0092B-C50C-407E-A947-70E740481C1C}">
                  <a14:useLocalDpi xmlns:a14="http://schemas.microsoft.com/office/drawing/2010/main" val="0"/>
                </a:ext>
              </a:extLst>
            </a:blip>
            <a:srcRect l="14687" t="27113" r="54938" b="67706"/>
            <a:stretch>
              <a:fillRect/>
            </a:stretch>
          </p:blipFill>
          <p:spPr bwMode="auto">
            <a:xfrm>
              <a:off x="1691680" y="2244942"/>
              <a:ext cx="2417433" cy="2479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53250" name="Rectangle 2"/>
          <p:cNvSpPr>
            <a:spLocks noGrp="1" noChangeArrowheads="1"/>
          </p:cNvSpPr>
          <p:nvPr>
            <p:ph type="ctrTitle"/>
          </p:nvPr>
        </p:nvSpPr>
        <p:spPr>
          <a:xfrm>
            <a:off x="-11113" y="-85289"/>
            <a:ext cx="9144001" cy="1412875"/>
          </a:xfrm>
        </p:spPr>
        <p:txBody>
          <a:bodyPr/>
          <a:lstStyle/>
          <a:p>
            <a:pPr eaLnBrk="1" hangingPunct="1"/>
            <a:r>
              <a:rPr lang="my-MM" sz="2800" b="1" dirty="0">
                <a:latin typeface="Pyidaungsu" panose="020B0502040204020203" pitchFamily="34" charset="0"/>
                <a:ea typeface="ＭＳ Ｐゴシック" charset="0"/>
                <a:cs typeface="Pyidaungsu" panose="020B0502040204020203" pitchFamily="34" charset="0"/>
              </a:rPr>
              <a:t>မ</a:t>
            </a:r>
            <a:r>
              <a:rPr lang="en-US" sz="2800" b="1" dirty="0" err="1">
                <a:latin typeface="Pyidaungsu" panose="020B0502040204020203" pitchFamily="34" charset="0"/>
                <a:ea typeface="ＭＳ Ｐゴシック" charset="0"/>
                <a:cs typeface="Pyidaungsu" panose="020B0502040204020203" pitchFamily="34" charset="0"/>
              </a:rPr>
              <a:t>ာမ</a:t>
            </a:r>
            <a:r>
              <a:rPr lang="en-US" sz="2800" b="1" dirty="0">
                <a:latin typeface="Pyidaungsu" panose="020B0502040204020203" pitchFamily="34" charset="0"/>
                <a:ea typeface="ＭＳ Ｐゴシック" charset="0"/>
                <a:cs typeface="Pyidaungsu" panose="020B0502040204020203" pitchFamily="34" charset="0"/>
              </a:rPr>
              <a:t>ွ</a:t>
            </a:r>
            <a:r>
              <a:rPr lang="my-MM" sz="2800" b="1" dirty="0">
                <a:latin typeface="Pyidaungsu" panose="020B0502040204020203" pitchFamily="34" charset="0"/>
                <a:ea typeface="ＭＳ Ｐゴシック" charset="0"/>
                <a:cs typeface="Pyidaungsu" panose="020B0502040204020203" pitchFamily="34" charset="0"/>
              </a:rPr>
              <a:t>န်အသင်းသားများသည် မ</a:t>
            </a:r>
            <a:r>
              <a:rPr lang="en-US" sz="2800" b="1" dirty="0" err="1">
                <a:latin typeface="Pyidaungsu" panose="020B0502040204020203" pitchFamily="34" charset="0"/>
                <a:ea typeface="ＭＳ Ｐゴシック" charset="0"/>
                <a:cs typeface="Pyidaungsu" panose="020B0502040204020203" pitchFamily="34" charset="0"/>
              </a:rPr>
              <a:t>ာမ</a:t>
            </a:r>
            <a:r>
              <a:rPr lang="en-US" sz="2800" b="1" dirty="0">
                <a:latin typeface="Pyidaungsu" panose="020B0502040204020203" pitchFamily="34" charset="0"/>
                <a:ea typeface="ＭＳ Ｐゴシック" charset="0"/>
                <a:cs typeface="Pyidaungsu" panose="020B0502040204020203" pitchFamily="34" charset="0"/>
              </a:rPr>
              <a:t>ွ</a:t>
            </a:r>
            <a:r>
              <a:rPr lang="my-MM" sz="2800" b="1" dirty="0">
                <a:latin typeface="Pyidaungsu" panose="020B0502040204020203" pitchFamily="34" charset="0"/>
                <a:ea typeface="ＭＳ Ｐゴシック" charset="0"/>
                <a:cs typeface="Pyidaungsu" panose="020B0502040204020203" pitchFamily="34" charset="0"/>
              </a:rPr>
              <a:t>န်ကျမ်းစာကို ပို၍ဖတ်ရှုလာပြီး သမ္မာကျမ်းစာကို</a:t>
            </a:r>
            <a:r>
              <a:rPr lang="en-US" sz="2800" b="1" dirty="0">
                <a:latin typeface="Pyidaungsu" panose="020B0502040204020203" pitchFamily="34" charset="0"/>
                <a:ea typeface="ＭＳ Ｐゴシック" charset="0"/>
                <a:cs typeface="Pyidaungsu" panose="020B0502040204020203" pitchFamily="34" charset="0"/>
              </a:rPr>
              <a:t> </a:t>
            </a:r>
            <a:r>
              <a:rPr lang="en-US" sz="2800" b="1" dirty="0" err="1">
                <a:latin typeface="Pyidaungsu" panose="020B0502040204020203" pitchFamily="34" charset="0"/>
                <a:ea typeface="ＭＳ Ｐゴシック" charset="0"/>
                <a:cs typeface="Pyidaungsu" panose="020B0502040204020203" pitchFamily="34" charset="0"/>
              </a:rPr>
              <a:t>ဖတ်ရှုမှု</a:t>
            </a:r>
            <a:r>
              <a:rPr lang="en-US" sz="2800" b="1" dirty="0">
                <a:latin typeface="Pyidaungsu" panose="020B0502040204020203" pitchFamily="34" charset="0"/>
                <a:ea typeface="ＭＳ Ｐゴシック" charset="0"/>
                <a:cs typeface="Pyidaungsu" panose="020B0502040204020203" pitchFamily="34" charset="0"/>
              </a:rPr>
              <a:t> </a:t>
            </a:r>
            <a:r>
              <a:rPr lang="en-US" sz="2800" b="1" dirty="0" err="1">
                <a:latin typeface="Pyidaungsu" panose="020B0502040204020203" pitchFamily="34" charset="0"/>
                <a:ea typeface="ＭＳ Ｐゴシック" charset="0"/>
                <a:cs typeface="Pyidaungsu" panose="020B0502040204020203" pitchFamily="34" charset="0"/>
              </a:rPr>
              <a:t>နည်းလာကြသည</a:t>
            </a:r>
            <a:r>
              <a:rPr lang="en-US" sz="2800" b="1" dirty="0">
                <a:latin typeface="Pyidaungsu" panose="020B0502040204020203" pitchFamily="34" charset="0"/>
                <a:ea typeface="ＭＳ Ｐゴシック" charset="0"/>
                <a:cs typeface="Pyidaungsu" panose="020B0502040204020203" pitchFamily="34" charset="0"/>
              </a:rPr>
              <a:t>်</a:t>
            </a:r>
          </a:p>
        </p:txBody>
      </p:sp>
      <p:sp>
        <p:nvSpPr>
          <p:cNvPr id="53251" name="Rectangle 2"/>
          <p:cNvSpPr txBox="1">
            <a:spLocks noChangeArrowheads="1"/>
          </p:cNvSpPr>
          <p:nvPr/>
        </p:nvSpPr>
        <p:spPr bwMode="auto">
          <a:xfrm>
            <a:off x="-4763" y="6453188"/>
            <a:ext cx="9144001" cy="404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2000">
                <a:solidFill>
                  <a:srgbClr val="000000"/>
                </a:solidFill>
              </a:rPr>
              <a:t>http://zelophehadsdaughters.com/ at 10 July 2014</a:t>
            </a:r>
            <a:endParaRPr lang="en-US" sz="2000" b="1">
              <a:solidFill>
                <a:srgbClr val="000000"/>
              </a:solidFill>
              <a:cs typeface="Arial" charset="0"/>
            </a:endParaRPr>
          </a:p>
        </p:txBody>
      </p:sp>
      <p:sp>
        <p:nvSpPr>
          <p:cNvPr id="53252" name="Rectangle 2"/>
          <p:cNvSpPr txBox="1">
            <a:spLocks noChangeArrowheads="1"/>
          </p:cNvSpPr>
          <p:nvPr/>
        </p:nvSpPr>
        <p:spPr bwMode="auto">
          <a:xfrm>
            <a:off x="1439863" y="2133600"/>
            <a:ext cx="26273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2000" b="1" dirty="0" err="1">
                <a:solidFill>
                  <a:srgbClr val="FFAA3E"/>
                </a:solidFill>
                <a:latin typeface="Pyidaungsu" panose="020B0502040204020203" pitchFamily="34" charset="0"/>
                <a:cs typeface="Pyidaungsu" panose="020B0502040204020203" pitchFamily="34" charset="0"/>
              </a:rPr>
              <a:t>ဓမ္မသစ်ကျမ်း</a:t>
            </a:r>
            <a:endParaRPr lang="en-US" sz="2000" b="1" dirty="0">
              <a:solidFill>
                <a:srgbClr val="FFAA3E"/>
              </a:solidFill>
              <a:latin typeface="Pyidaungsu" panose="020B0502040204020203" pitchFamily="34" charset="0"/>
              <a:cs typeface="Pyidaungsu" panose="020B0502040204020203" pitchFamily="34" charset="0"/>
            </a:endParaRPr>
          </a:p>
        </p:txBody>
      </p:sp>
      <p:sp>
        <p:nvSpPr>
          <p:cNvPr id="53253" name="Rectangle 2"/>
          <p:cNvSpPr txBox="1">
            <a:spLocks noChangeArrowheads="1"/>
          </p:cNvSpPr>
          <p:nvPr/>
        </p:nvSpPr>
        <p:spPr bwMode="auto">
          <a:xfrm>
            <a:off x="6011863" y="4365625"/>
            <a:ext cx="26273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2000" b="1" dirty="0" err="1">
                <a:solidFill>
                  <a:srgbClr val="C7314D"/>
                </a:solidFill>
                <a:latin typeface="Pyidaungsu" panose="020B0502040204020203" pitchFamily="34" charset="0"/>
                <a:cs typeface="Pyidaungsu" panose="020B0502040204020203" pitchFamily="34" charset="0"/>
              </a:rPr>
              <a:t>ဓမ္မဟောင်းကျမ်း</a:t>
            </a:r>
            <a:endParaRPr lang="en-US" sz="2000" b="1" dirty="0">
              <a:solidFill>
                <a:srgbClr val="C7314D"/>
              </a:solidFill>
              <a:latin typeface="Pyidaungsu" panose="020B0502040204020203" pitchFamily="34" charset="0"/>
              <a:cs typeface="Pyidaungsu" panose="020B0502040204020203" pitchFamily="34" charset="0"/>
            </a:endParaRPr>
          </a:p>
        </p:txBody>
      </p:sp>
      <p:sp>
        <p:nvSpPr>
          <p:cNvPr id="53254" name="Rectangle 2"/>
          <p:cNvSpPr txBox="1">
            <a:spLocks noChangeArrowheads="1"/>
          </p:cNvSpPr>
          <p:nvPr/>
        </p:nvSpPr>
        <p:spPr bwMode="auto">
          <a:xfrm>
            <a:off x="5795963" y="2420938"/>
            <a:ext cx="2627312"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2000" b="1" dirty="0" err="1">
                <a:solidFill>
                  <a:srgbClr val="5A88C9"/>
                </a:solidFill>
                <a:latin typeface="Pyidaungsu" panose="020B0502040204020203" pitchFamily="34" charset="0"/>
                <a:cs typeface="Pyidaungsu" panose="020B0502040204020203" pitchFamily="34" charset="0"/>
              </a:rPr>
              <a:t>မာမွန်ကျမ်းစာ</a:t>
            </a:r>
            <a:endParaRPr lang="en-US" sz="2000" b="1" dirty="0">
              <a:solidFill>
                <a:srgbClr val="5A88C9"/>
              </a:solidFill>
              <a:latin typeface="Pyidaungsu" panose="020B0502040204020203" pitchFamily="34" charset="0"/>
              <a:cs typeface="Pyidaungsu" panose="020B0502040204020203" pitchFamily="34" charset="0"/>
            </a:endParaRPr>
          </a:p>
        </p:txBody>
      </p:sp>
      <p:sp>
        <p:nvSpPr>
          <p:cNvPr id="53255" name="Rectangle 2"/>
          <p:cNvSpPr txBox="1">
            <a:spLocks noChangeArrowheads="1"/>
          </p:cNvSpPr>
          <p:nvPr/>
        </p:nvSpPr>
        <p:spPr bwMode="auto">
          <a:xfrm>
            <a:off x="1946787" y="5330159"/>
            <a:ext cx="3164963"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my-MM" sz="2000" b="1" dirty="0">
                <a:solidFill>
                  <a:srgbClr val="64ABBB"/>
                </a:solidFill>
                <a:latin typeface="Pyidaungsu" panose="020B0502040204020203" pitchFamily="34" charset="0"/>
                <a:cs typeface="Pyidaungsu" panose="020B0502040204020203" pitchFamily="34" charset="0"/>
              </a:rPr>
              <a:t>အဖိုးမဖြတ်နိုင်သော ပုလဲ</a:t>
            </a:r>
            <a:endParaRPr lang="en-US" sz="2000" b="1" dirty="0">
              <a:solidFill>
                <a:srgbClr val="64ABBB"/>
              </a:solidFill>
              <a:latin typeface="Pyidaungsu" panose="020B0502040204020203" pitchFamily="34" charset="0"/>
              <a:cs typeface="Pyidaungsu" panose="020B0502040204020203" pitchFamily="34" charset="0"/>
            </a:endParaRPr>
          </a:p>
        </p:txBody>
      </p:sp>
      <p:sp>
        <p:nvSpPr>
          <p:cNvPr id="53256" name="Rectangle 2"/>
          <p:cNvSpPr txBox="1">
            <a:spLocks noChangeArrowheads="1"/>
          </p:cNvSpPr>
          <p:nvPr/>
        </p:nvSpPr>
        <p:spPr bwMode="auto">
          <a:xfrm>
            <a:off x="1187450" y="3141663"/>
            <a:ext cx="3455988"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my-MM" sz="2000" b="1" dirty="0">
                <a:solidFill>
                  <a:srgbClr val="5B9359"/>
                </a:solidFill>
                <a:latin typeface="Pyidaungsu" panose="020B0502040204020203" pitchFamily="34" charset="0"/>
                <a:cs typeface="Pyidaungsu" panose="020B0502040204020203" pitchFamily="34" charset="0"/>
              </a:rPr>
              <a:t>သြဝါဒနှင့် ပဋိညာဉ်များ</a:t>
            </a:r>
            <a:endParaRPr lang="en-US" sz="2000" b="1" dirty="0">
              <a:solidFill>
                <a:srgbClr val="5B9359"/>
              </a:solidFill>
              <a:latin typeface="Pyidaungsu" panose="020B0502040204020203" pitchFamily="34" charset="0"/>
              <a:cs typeface="Pyidaungsu" panose="020B0502040204020203" pitchFamily="34" charset="0"/>
            </a:endParaRPr>
          </a:p>
        </p:txBody>
      </p:sp>
      <p:sp>
        <p:nvSpPr>
          <p:cNvPr id="53257" name="Rectangle 2"/>
          <p:cNvSpPr txBox="1">
            <a:spLocks noChangeArrowheads="1"/>
          </p:cNvSpPr>
          <p:nvPr/>
        </p:nvSpPr>
        <p:spPr bwMode="auto">
          <a:xfrm>
            <a:off x="4716463" y="1268413"/>
            <a:ext cx="4032250" cy="1081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sz="1800" b="1" dirty="0">
                <a:solidFill>
                  <a:srgbClr val="000000"/>
                </a:solidFill>
              </a:rPr>
              <a:t>Percentage of Cities in Conference to Difference Books of Scripture, 1942-2013 (5-yr moving average)</a:t>
            </a:r>
            <a:endParaRPr lang="en-US" sz="1800" b="1" dirty="0">
              <a:solidFill>
                <a:srgbClr val="000000"/>
              </a:solidFill>
              <a:cs typeface="Arial" charset="0"/>
            </a:endParaRPr>
          </a:p>
        </p:txBody>
      </p:sp>
    </p:spTree>
    <p:extLst>
      <p:ext uri="{BB962C8B-B14F-4D97-AF65-F5344CB8AC3E}">
        <p14:creationId xmlns:p14="http://schemas.microsoft.com/office/powerpoint/2010/main" val="156803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MF - Plate 2"/>
          <p:cNvPicPr>
            <a:picLocks noChangeAspect="1" noChangeArrowheads="1"/>
          </p:cNvPicPr>
          <p:nvPr/>
        </p:nvPicPr>
        <p:blipFill>
          <a:blip r:embed="rId3">
            <a:lum bright="-54000"/>
            <a:extLst>
              <a:ext uri="{28A0092B-C50C-407E-A947-70E740481C1C}">
                <a14:useLocalDpi xmlns:a14="http://schemas.microsoft.com/office/drawing/2010/main" val="0"/>
              </a:ext>
            </a:extLst>
          </a:blip>
          <a:srcRect l="14488" t="20821" r="26654" b="5071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7" name="Text Box 3"/>
          <p:cNvSpPr txBox="1">
            <a:spLocks noChangeArrowheads="1"/>
          </p:cNvSpPr>
          <p:nvPr/>
        </p:nvSpPr>
        <p:spPr bwMode="auto">
          <a:xfrm>
            <a:off x="611188" y="3079750"/>
            <a:ext cx="7839075" cy="2800767"/>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defTabSz="914400" fontAlgn="base">
              <a:spcBef>
                <a:spcPct val="50000"/>
              </a:spcBef>
              <a:spcAft>
                <a:spcPct val="0"/>
              </a:spcAft>
              <a:defRPr/>
            </a:pPr>
            <a:r>
              <a:rPr lang="my-MM" sz="4400" b="1" dirty="0">
                <a:solidFill>
                  <a:srgbClr val="FFFFFF"/>
                </a:solidFill>
                <a:latin typeface="Pyidaungsu" panose="020B0502040204020203" pitchFamily="34" charset="0"/>
                <a:ea typeface="ＭＳ Ｐゴシック" charset="-128"/>
                <a:cs typeface="Pyidaungsu" panose="020B0502040204020203" pitchFamily="34" charset="0"/>
              </a:rPr>
              <a:t>…ပရိသတ်များက </a:t>
            </a:r>
            <a:r>
              <a:rPr lang="en-US" sz="4400" b="1" dirty="0" err="1">
                <a:solidFill>
                  <a:srgbClr val="FFFFFF"/>
                </a:solidFill>
                <a:latin typeface="Pyidaungsu" panose="020B0502040204020203" pitchFamily="34" charset="0"/>
                <a:ea typeface="ＭＳ Ｐゴシック" charset="-128"/>
                <a:cs typeface="Pyidaungsu" panose="020B0502040204020203" pitchFamily="34" charset="0"/>
              </a:rPr>
              <a:t>တကယ</a:t>
            </a:r>
            <a:r>
              <a:rPr lang="en-US" sz="4400" b="1" dirty="0">
                <a:solidFill>
                  <a:srgbClr val="FFFFFF"/>
                </a:solidFill>
                <a:latin typeface="Pyidaungsu" panose="020B0502040204020203" pitchFamily="34" charset="0"/>
                <a:ea typeface="ＭＳ Ｐゴシック" charset="-128"/>
                <a:cs typeface="Pyidaungsu" panose="020B0502040204020203" pitchFamily="34" charset="0"/>
              </a:rPr>
              <a:t>့် </a:t>
            </a:r>
            <a:r>
              <a:rPr lang="en-US" sz="4400" b="1" dirty="0" err="1">
                <a:solidFill>
                  <a:srgbClr val="FFFF00"/>
                </a:solidFill>
                <a:latin typeface="Pyidaungsu" panose="020B0502040204020203" pitchFamily="34" charset="0"/>
                <a:ea typeface="ＭＳ Ｐゴシック" charset="-128"/>
                <a:cs typeface="Pyidaungsu" panose="020B0502040204020203" pitchFamily="34" charset="0"/>
              </a:rPr>
              <a:t>ဘုရား</a:t>
            </a:r>
            <a:r>
              <a:rPr lang="my-MM" sz="4400" b="1" dirty="0">
                <a:solidFill>
                  <a:srgbClr val="FFFF00"/>
                </a:solidFill>
                <a:latin typeface="Pyidaungsu" panose="020B0502040204020203" pitchFamily="34" charset="0"/>
                <a:ea typeface="ＭＳ Ｐゴシック" charset="-128"/>
                <a:cs typeface="Pyidaungsu" panose="020B0502040204020203" pitchFamily="34" charset="0"/>
              </a:rPr>
              <a:t>နှုတ်ကပတ်တော်</a:t>
            </a:r>
            <a:r>
              <a:rPr lang="en-US" sz="4400" b="1" dirty="0" err="1">
                <a:solidFill>
                  <a:srgbClr val="FFFF00"/>
                </a:solidFill>
                <a:latin typeface="Pyidaungsu" panose="020B0502040204020203" pitchFamily="34" charset="0"/>
                <a:ea typeface="ＭＳ Ｐゴシック" charset="-128"/>
                <a:cs typeface="Pyidaungsu" panose="020B0502040204020203" pitchFamily="34" charset="0"/>
              </a:rPr>
              <a:t>အဖြစ</a:t>
            </a:r>
            <a:r>
              <a:rPr lang="en-US" sz="4400" b="1" dirty="0">
                <a:solidFill>
                  <a:srgbClr val="FFFF00"/>
                </a:solidFill>
                <a:latin typeface="Pyidaungsu" panose="020B0502040204020203" pitchFamily="34" charset="0"/>
                <a:ea typeface="ＭＳ Ｐゴシック" charset="-128"/>
                <a:cs typeface="Pyidaungsu" panose="020B0502040204020203" pitchFamily="34" charset="0"/>
              </a:rPr>
              <a:t>် </a:t>
            </a:r>
            <a:r>
              <a:rPr lang="my-MM" sz="4400" b="1" dirty="0">
                <a:solidFill>
                  <a:srgbClr val="FFFFFF"/>
                </a:solidFill>
                <a:latin typeface="Pyidaungsu" panose="020B0502040204020203" pitchFamily="34" charset="0"/>
                <a:ea typeface="ＭＳ Ｐゴシック" charset="-128"/>
                <a:cs typeface="Pyidaungsu" panose="020B0502040204020203" pitchFamily="34" charset="0"/>
              </a:rPr>
              <a:t>ကြားသော အပိုင်းသာလျှင် ဖြစ်သည်။</a:t>
            </a:r>
            <a:endParaRPr lang="en-US" sz="4400" b="1" dirty="0">
              <a:solidFill>
                <a:srgbClr val="FFFFFF"/>
              </a:solidFill>
              <a:latin typeface="Pyidaungsu" panose="020B0502040204020203" pitchFamily="34" charset="0"/>
              <a:ea typeface="ＭＳ Ｐゴシック" charset="-128"/>
              <a:cs typeface="Pyidaungsu" panose="020B0502040204020203" pitchFamily="34" charset="0"/>
            </a:endParaRPr>
          </a:p>
        </p:txBody>
      </p:sp>
      <p:sp>
        <p:nvSpPr>
          <p:cNvPr id="40963" name="Text Box 4"/>
          <p:cNvSpPr txBox="1">
            <a:spLocks noChangeArrowheads="1"/>
          </p:cNvSpPr>
          <p:nvPr/>
        </p:nvSpPr>
        <p:spPr bwMode="auto">
          <a:xfrm>
            <a:off x="8382000" y="76200"/>
            <a:ext cx="6858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en-US" b="1">
                <a:solidFill>
                  <a:srgbClr val="FFFFFF"/>
                </a:solidFill>
                <a:cs typeface="Arial" charset="0"/>
              </a:rPr>
              <a:t>9</a:t>
            </a:r>
          </a:p>
        </p:txBody>
      </p:sp>
      <p:sp>
        <p:nvSpPr>
          <p:cNvPr id="40964" name="Rectangle 5"/>
          <p:cNvSpPr>
            <a:spLocks noGrp="1" noChangeArrowheads="1"/>
          </p:cNvSpPr>
          <p:nvPr>
            <p:ph type="title" idx="4294967295"/>
          </p:nvPr>
        </p:nvSpPr>
        <p:spPr>
          <a:xfrm>
            <a:off x="457200" y="663677"/>
            <a:ext cx="8229600" cy="1730273"/>
          </a:xfrm>
          <a:solidFill>
            <a:schemeClr val="accent1"/>
          </a:solidFill>
        </p:spPr>
        <p:txBody>
          <a:bodyPr anchor="ctr"/>
          <a:lstStyle/>
          <a:p>
            <a:pPr eaLnBrk="1" hangingPunct="1"/>
            <a:r>
              <a:rPr lang="my-MM" b="1" dirty="0">
                <a:solidFill>
                  <a:srgbClr val="FF0000"/>
                </a:solidFill>
                <a:latin typeface="Pyidaungsu" panose="020B0502040204020203" pitchFamily="34" charset="0"/>
                <a:cs typeface="Pyidaungsu" panose="020B0502040204020203" pitchFamily="34" charset="0"/>
              </a:rPr>
              <a:t>တရားဒေသနာ၏ အရေးကြီးဆုံးအပိုင်းသည်…</a:t>
            </a:r>
            <a:endParaRPr lang="en-US" dirty="0">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28051759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 calcmode="lin" valueType="num">
                                      <p:cBhvr>
                                        <p:cTn id="7" dur="500" fill="hold"/>
                                        <p:tgtEl>
                                          <p:spTgt spid="21507"/>
                                        </p:tgtEl>
                                        <p:attrNameLst>
                                          <p:attrName>ppt_w</p:attrName>
                                        </p:attrNameLst>
                                      </p:cBhvr>
                                      <p:tavLst>
                                        <p:tav tm="0">
                                          <p:val>
                                            <p:fltVal val="0"/>
                                          </p:val>
                                        </p:tav>
                                        <p:tav tm="100000">
                                          <p:val>
                                            <p:strVal val="#ppt_w"/>
                                          </p:val>
                                        </p:tav>
                                      </p:tavLst>
                                    </p:anim>
                                    <p:anim calcmode="lin" valueType="num">
                                      <p:cBhvr>
                                        <p:cTn id="8" dur="500" fill="hold"/>
                                        <p:tgtEl>
                                          <p:spTgt spid="2150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800000"/>
            </a:gs>
            <a:gs pos="100000">
              <a:srgbClr val="000000"/>
            </a:gs>
          </a:gsLst>
          <a:path path="rect">
            <a:fillToRect l="100000" t="100000"/>
          </a:path>
        </a:gra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3650987" y="1330325"/>
            <a:ext cx="5391948" cy="2942902"/>
          </a:xfrm>
        </p:spPr>
        <p:txBody>
          <a:bodyPr/>
          <a:lstStyle/>
          <a:p>
            <a:pPr eaLnBrk="1" hangingPunct="1"/>
            <a:r>
              <a:rPr lang="my-MM" b="1" dirty="0">
                <a:solidFill>
                  <a:schemeClr val="bg1"/>
                </a:solidFill>
                <a:latin typeface="Pyidaungsu" panose="020B0502040204020203" pitchFamily="34" charset="0"/>
                <a:ea typeface="ＭＳ Ｐゴシック" charset="0"/>
                <a:cs typeface="Pyidaungsu" panose="020B0502040204020203" pitchFamily="34" charset="0"/>
              </a:rPr>
              <a:t>သို့</a:t>
            </a:r>
            <a:r>
              <a:rPr lang="en-US" b="1" dirty="0" err="1">
                <a:solidFill>
                  <a:schemeClr val="bg1"/>
                </a:solidFill>
                <a:latin typeface="Pyidaungsu" panose="020B0502040204020203" pitchFamily="34" charset="0"/>
                <a:ea typeface="ＭＳ Ｐゴシック" charset="0"/>
                <a:cs typeface="Pyidaungsu" panose="020B0502040204020203" pitchFamily="34" charset="0"/>
              </a:rPr>
              <a:t>ဆိုလ</a:t>
            </a:r>
            <a:r>
              <a:rPr lang="en-US" b="1" dirty="0">
                <a:solidFill>
                  <a:schemeClr val="bg1"/>
                </a:solidFill>
                <a:latin typeface="Pyidaungsu" panose="020B0502040204020203" pitchFamily="34" charset="0"/>
                <a:ea typeface="ＭＳ Ｐゴシック" charset="0"/>
                <a:cs typeface="Pyidaungsu" panose="020B0502040204020203" pitchFamily="34" charset="0"/>
              </a:rPr>
              <a:t>ျှင်</a:t>
            </a:r>
            <a:r>
              <a:rPr lang="my-MM" b="1" dirty="0">
                <a:solidFill>
                  <a:schemeClr val="bg1"/>
                </a:solidFill>
                <a:latin typeface="Pyidaungsu" panose="020B0502040204020203" pitchFamily="34" charset="0"/>
                <a:ea typeface="ＭＳ Ｐゴシック" charset="0"/>
                <a:cs typeface="Pyidaungsu" panose="020B0502040204020203" pitchFamily="34" charset="0"/>
              </a:rPr>
              <a:t> နှုတ်ကပတ်တော်ကို မည်ကဲ့သို့ မှန်ကန်စွာ</a:t>
            </a:r>
            <a:r>
              <a:rPr lang="en-US" b="1" dirty="0">
                <a:solidFill>
                  <a:schemeClr val="bg1"/>
                </a:solidFill>
                <a:latin typeface="Pyidaungsu" panose="020B0502040204020203" pitchFamily="34" charset="0"/>
                <a:ea typeface="ＭＳ Ｐゴシック" charset="0"/>
                <a:cs typeface="Pyidaungsu" panose="020B0502040204020203" pitchFamily="34" charset="0"/>
              </a:rPr>
              <a:t> </a:t>
            </a:r>
            <a:r>
              <a:rPr lang="my-MM" b="1" dirty="0">
                <a:solidFill>
                  <a:schemeClr val="bg1"/>
                </a:solidFill>
                <a:latin typeface="Pyidaungsu" panose="020B0502040204020203" pitchFamily="34" charset="0"/>
                <a:ea typeface="ＭＳ Ｐゴシック" charset="0"/>
                <a:cs typeface="Pyidaungsu" panose="020B0502040204020203" pitchFamily="34" charset="0"/>
              </a:rPr>
              <a:t>ဖတ်</a:t>
            </a:r>
            <a:r>
              <a:rPr lang="en-US" b="1" dirty="0" err="1">
                <a:solidFill>
                  <a:schemeClr val="bg1"/>
                </a:solidFill>
                <a:latin typeface="Pyidaungsu" panose="020B0502040204020203" pitchFamily="34" charset="0"/>
                <a:ea typeface="ＭＳ Ｐゴシック" charset="0"/>
                <a:cs typeface="Pyidaungsu" panose="020B0502040204020203" pitchFamily="34" charset="0"/>
              </a:rPr>
              <a:t>ရှုရ</a:t>
            </a:r>
            <a:r>
              <a:rPr lang="my-MM" b="1" dirty="0">
                <a:solidFill>
                  <a:schemeClr val="bg1"/>
                </a:solidFill>
                <a:latin typeface="Pyidaungsu" panose="020B0502040204020203" pitchFamily="34" charset="0"/>
                <a:ea typeface="ＭＳ Ｐゴシック" charset="0"/>
                <a:cs typeface="Pyidaungsu" panose="020B0502040204020203" pitchFamily="34" charset="0"/>
              </a:rPr>
              <a:t>မည်နည်း</a:t>
            </a:r>
            <a:endParaRPr lang="en-US" b="1" dirty="0">
              <a:solidFill>
                <a:schemeClr val="bg1"/>
              </a:solidFill>
              <a:latin typeface="Pyidaungsu" panose="020B0502040204020203" pitchFamily="34" charset="0"/>
              <a:ea typeface="ＭＳ Ｐゴシック" charset="0"/>
              <a:cs typeface="Pyidaungsu" panose="020B0502040204020203" pitchFamily="34" charset="0"/>
            </a:endParaRPr>
          </a:p>
        </p:txBody>
      </p:sp>
      <p:sp>
        <p:nvSpPr>
          <p:cNvPr id="243715" name="Rectangle 3"/>
          <p:cNvSpPr>
            <a:spLocks noGrp="1" noChangeArrowheads="1"/>
          </p:cNvSpPr>
          <p:nvPr>
            <p:ph type="subTitle" idx="1"/>
          </p:nvPr>
        </p:nvSpPr>
        <p:spPr>
          <a:xfrm>
            <a:off x="3417888" y="4789189"/>
            <a:ext cx="5522912" cy="1735436"/>
          </a:xfrm>
        </p:spPr>
        <p:txBody>
          <a:bodyPr/>
          <a:lstStyle/>
          <a:p>
            <a:pPr eaLnBrk="1" hangingPunct="1"/>
            <a:r>
              <a:rPr lang="my-MM" b="1" dirty="0">
                <a:solidFill>
                  <a:schemeClr val="bg1"/>
                </a:solidFill>
                <a:latin typeface="Pyidaungsu" panose="020B0502040204020203" pitchFamily="34" charset="0"/>
                <a:ea typeface="ＭＳ Ｐゴシック" charset="0"/>
                <a:cs typeface="Pyidaungsu" panose="020B0502040204020203" pitchFamily="34" charset="0"/>
              </a:rPr>
              <a:t>အချို့သောပြဿနာများနှင့်</a:t>
            </a:r>
          </a:p>
          <a:p>
            <a:pPr eaLnBrk="1" hangingPunct="1"/>
            <a:r>
              <a:rPr lang="my-MM" b="1" dirty="0">
                <a:solidFill>
                  <a:schemeClr val="bg1"/>
                </a:solidFill>
                <a:latin typeface="Pyidaungsu" panose="020B0502040204020203" pitchFamily="34" charset="0"/>
                <a:ea typeface="ＭＳ Ｐゴシック" charset="0"/>
                <a:cs typeface="Pyidaungsu" panose="020B0502040204020203" pitchFamily="34" charset="0"/>
              </a:rPr>
              <a:t>ဖြေရှင်းချက်များကို လေ့လာကြပါစို့</a:t>
            </a:r>
            <a:endParaRPr lang="en-US" b="1" dirty="0">
              <a:solidFill>
                <a:schemeClr val="bg1"/>
              </a:solidFill>
              <a:latin typeface="Pyidaungsu" panose="020B0502040204020203" pitchFamily="34" charset="0"/>
              <a:ea typeface="ＭＳ Ｐゴシック" charset="0"/>
              <a:cs typeface="Pyidaungsu" panose="020B0502040204020203" pitchFamily="34" charset="0"/>
            </a:endParaRPr>
          </a:p>
        </p:txBody>
      </p:sp>
      <p:sp>
        <p:nvSpPr>
          <p:cNvPr id="57348"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b="1">
                <a:solidFill>
                  <a:srgbClr val="FFFFFF"/>
                </a:solidFill>
              </a:rPr>
              <a:t>9</a:t>
            </a:r>
          </a:p>
        </p:txBody>
      </p:sp>
      <p:pic>
        <p:nvPicPr>
          <p:cNvPr id="5734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513" y="1196975"/>
            <a:ext cx="3529013" cy="332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5921932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243715">
                                            <p:txEl>
                                              <p:pRg st="0" end="0"/>
                                            </p:txEl>
                                          </p:spTgt>
                                        </p:tgtEl>
                                        <p:attrNameLst>
                                          <p:attrName>style.visibility</p:attrName>
                                        </p:attrNameLst>
                                      </p:cBhvr>
                                      <p:to>
                                        <p:strVal val="visible"/>
                                      </p:to>
                                    </p:set>
                                    <p:animEffect transition="in" filter="barn(inHorizontal)">
                                      <p:cBhvr>
                                        <p:cTn id="7" dur="500"/>
                                        <p:tgtEl>
                                          <p:spTgt spid="2437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243715">
                                            <p:txEl>
                                              <p:pRg st="1" end="1"/>
                                            </p:txEl>
                                          </p:spTgt>
                                        </p:tgtEl>
                                        <p:attrNameLst>
                                          <p:attrName>style.visibility</p:attrName>
                                        </p:attrNameLst>
                                      </p:cBhvr>
                                      <p:to>
                                        <p:strVal val="visible"/>
                                      </p:to>
                                    </p:set>
                                    <p:animEffect transition="in" filter="barn(inHorizontal)">
                                      <p:cBhvr>
                                        <p:cTn id="12" dur="500"/>
                                        <p:tgtEl>
                                          <p:spTgt spid="2437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1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ctrTitle"/>
          </p:nvPr>
        </p:nvSpPr>
        <p:spPr>
          <a:xfrm>
            <a:off x="381000" y="941210"/>
            <a:ext cx="8534400" cy="1752600"/>
          </a:xfrm>
        </p:spPr>
        <p:txBody>
          <a:bodyPr/>
          <a:lstStyle/>
          <a:p>
            <a:pPr eaLnBrk="1" hangingPunct="1"/>
            <a:r>
              <a:rPr lang="my-MM" sz="4000" b="1" dirty="0">
                <a:latin typeface="Pyidaungsu" panose="020B0502040204020203" pitchFamily="34" charset="0"/>
                <a:ea typeface="ＭＳ Ｐゴシック" charset="0"/>
                <a:cs typeface="Pyidaungsu" panose="020B0502040204020203" pitchFamily="34" charset="0"/>
              </a:rPr>
              <a:t>က။	မကြာခဏဆိုသလိုပင် ဖတ်</a:t>
            </a:r>
            <a:r>
              <a:rPr lang="en-US" sz="4000" b="1" dirty="0" err="1">
                <a:latin typeface="Pyidaungsu" panose="020B0502040204020203" pitchFamily="34" charset="0"/>
                <a:ea typeface="ＭＳ Ｐゴシック" charset="0"/>
                <a:cs typeface="Pyidaungsu" panose="020B0502040204020203" pitchFamily="34" charset="0"/>
              </a:rPr>
              <a:t>ရှု</a:t>
            </a:r>
            <a:r>
              <a:rPr lang="my-MM" sz="4000" b="1" dirty="0">
                <a:latin typeface="Pyidaungsu" panose="020B0502040204020203" pitchFamily="34" charset="0"/>
                <a:ea typeface="ＭＳ Ｐゴシック" charset="0"/>
                <a:cs typeface="Pyidaungsu" panose="020B0502040204020203" pitchFamily="34" charset="0"/>
              </a:rPr>
              <a:t>သော ကျမ်းစာသည် မနက်ပိုင်း</a:t>
            </a:r>
            <a:r>
              <a:rPr lang="en-US" sz="4000" b="1" dirty="0">
                <a:latin typeface="Pyidaungsu" panose="020B0502040204020203" pitchFamily="34" charset="0"/>
                <a:ea typeface="ＭＳ Ｐゴシック" charset="0"/>
                <a:cs typeface="Pyidaungsu" panose="020B0502040204020203" pitchFamily="34" charset="0"/>
              </a:rPr>
              <a:t> </a:t>
            </a:r>
            <a:r>
              <a:rPr lang="my-MM" sz="4000" b="1" dirty="0">
                <a:latin typeface="Pyidaungsu" panose="020B0502040204020203" pitchFamily="34" charset="0"/>
                <a:ea typeface="ＭＳ Ｐゴシック" charset="0"/>
                <a:cs typeface="Pyidaungsu" panose="020B0502040204020203" pitchFamily="34" charset="0"/>
              </a:rPr>
              <a:t>သတင်းစကားနှင့် </a:t>
            </a:r>
            <a:r>
              <a:rPr lang="en-US" sz="4000" b="1" dirty="0" err="1">
                <a:latin typeface="Pyidaungsu" panose="020B0502040204020203" pitchFamily="34" charset="0"/>
                <a:ea typeface="ＭＳ Ｐゴシック" charset="0"/>
                <a:cs typeface="Pyidaungsu" panose="020B0502040204020203" pitchFamily="34" charset="0"/>
              </a:rPr>
              <a:t>ဆက</a:t>
            </a:r>
            <a:r>
              <a:rPr lang="en-US" sz="4000" b="1" dirty="0">
                <a:latin typeface="Pyidaungsu" panose="020B0502040204020203" pitchFamily="34" charset="0"/>
                <a:ea typeface="ＭＳ Ｐゴシック" charset="0"/>
                <a:cs typeface="Pyidaungsu" panose="020B0502040204020203" pitchFamily="34" charset="0"/>
              </a:rPr>
              <a:t>်</a:t>
            </a:r>
            <a:r>
              <a:rPr lang="my-MM" sz="4000" b="1" dirty="0">
                <a:latin typeface="Pyidaungsu" panose="020B0502040204020203" pitchFamily="34" charset="0"/>
                <a:ea typeface="ＭＳ Ｐゴシック" charset="0"/>
                <a:cs typeface="Pyidaungsu" panose="020B0502040204020203" pitchFamily="34" charset="0"/>
              </a:rPr>
              <a:t>စပ်မှုမရှိဖြစ်နေတတ်သည်</a:t>
            </a:r>
            <a:endParaRPr lang="en-US" sz="4000" b="1" dirty="0">
              <a:latin typeface="Pyidaungsu" panose="020B0502040204020203" pitchFamily="34" charset="0"/>
              <a:ea typeface="ＭＳ Ｐゴシック" charset="0"/>
              <a:cs typeface="Pyidaungsu" panose="020B0502040204020203" pitchFamily="34" charset="0"/>
            </a:endParaRPr>
          </a:p>
        </p:txBody>
      </p:sp>
      <p:sp>
        <p:nvSpPr>
          <p:cNvPr id="6148" name="Rectangle 4"/>
          <p:cNvSpPr>
            <a:spLocks noGrp="1" noChangeArrowheads="1"/>
          </p:cNvSpPr>
          <p:nvPr>
            <p:ph type="subTitle" idx="1"/>
          </p:nvPr>
        </p:nvSpPr>
        <p:spPr>
          <a:xfrm>
            <a:off x="76200" y="4827410"/>
            <a:ext cx="9032875" cy="1219200"/>
          </a:xfrm>
          <a:noFill/>
        </p:spPr>
        <p:txBody>
          <a:bodyPr anchor="ctr"/>
          <a:lstStyle/>
          <a:p>
            <a:pPr eaLnBrk="1" hangingPunct="1">
              <a:spcBef>
                <a:spcPct val="0"/>
              </a:spcBef>
            </a:pPr>
            <a:r>
              <a:rPr lang="en-US" sz="4000" b="1" dirty="0" err="1">
                <a:solidFill>
                  <a:schemeClr val="tx2"/>
                </a:solidFill>
                <a:latin typeface="Pyidaungsu" panose="020B0502040204020203" pitchFamily="34" charset="0"/>
                <a:ea typeface="ＭＳ Ｐゴシック" charset="0"/>
                <a:cs typeface="Pyidaungsu" panose="020B0502040204020203" pitchFamily="34" charset="0"/>
              </a:rPr>
              <a:t>ဆက်စပ်မှုရှိသည်ကို</a:t>
            </a:r>
            <a:r>
              <a:rPr lang="en-US" sz="4000" b="1" dirty="0">
                <a:solidFill>
                  <a:schemeClr val="tx2"/>
                </a:solidFill>
                <a:latin typeface="Pyidaungsu" panose="020B0502040204020203" pitchFamily="34" charset="0"/>
                <a:ea typeface="ＭＳ Ｐゴシック" charset="0"/>
                <a:cs typeface="Pyidaungsu" panose="020B0502040204020203" pitchFamily="34" charset="0"/>
              </a:rPr>
              <a:t> </a:t>
            </a:r>
            <a:r>
              <a:rPr lang="en-US" sz="4000" b="1" dirty="0" err="1">
                <a:solidFill>
                  <a:schemeClr val="tx2"/>
                </a:solidFill>
                <a:latin typeface="Pyidaungsu" panose="020B0502040204020203" pitchFamily="34" charset="0"/>
                <a:ea typeface="ＭＳ Ｐゴシック" charset="0"/>
                <a:cs typeface="Pyidaungsu" panose="020B0502040204020203" pitchFamily="34" charset="0"/>
              </a:rPr>
              <a:t>သေချာစေပ</a:t>
            </a:r>
            <a:r>
              <a:rPr lang="en-US" sz="4000" b="1" dirty="0">
                <a:solidFill>
                  <a:schemeClr val="tx2"/>
                </a:solidFill>
                <a:latin typeface="Pyidaungsu" panose="020B0502040204020203" pitchFamily="34" charset="0"/>
                <a:ea typeface="ＭＳ Ｐゴシック" charset="0"/>
                <a:cs typeface="Pyidaungsu" panose="020B0502040204020203" pitchFamily="34" charset="0"/>
              </a:rPr>
              <a:t>ါ</a:t>
            </a:r>
          </a:p>
        </p:txBody>
      </p:sp>
      <p:sp>
        <p:nvSpPr>
          <p:cNvPr id="45059"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b="1">
                <a:solidFill>
                  <a:srgbClr val="000000"/>
                </a:solidFill>
                <a:cs typeface="Arial" charset="0"/>
              </a:rPr>
              <a:t>9</a:t>
            </a:r>
            <a:endParaRPr lang="en-US">
              <a:solidFill>
                <a:srgbClr val="000000"/>
              </a:solidFill>
              <a:cs typeface="Arial" charset="0"/>
            </a:endParaRPr>
          </a:p>
        </p:txBody>
      </p:sp>
      <p:pic>
        <p:nvPicPr>
          <p:cNvPr id="45060" name="Picture 7" descr="oth-checkli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333750"/>
            <a:ext cx="1447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5061" name="Picture 8" descr="image0099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75" y="3495675"/>
            <a:ext cx="1443038" cy="11382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563170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148">
                                            <p:txEl>
                                              <p:pRg st="0" end="0"/>
                                            </p:txEl>
                                          </p:spTgt>
                                        </p:tgtEl>
                                        <p:attrNameLst>
                                          <p:attrName>style.visibility</p:attrName>
                                        </p:attrNameLst>
                                      </p:cBhvr>
                                      <p:to>
                                        <p:strVal val="visible"/>
                                      </p:to>
                                    </p:set>
                                    <p:animEffect transition="in" filter="slide(fromBottom)">
                                      <p:cBhvr>
                                        <p:cTn id="7" dur="500"/>
                                        <p:tgtEl>
                                          <p:spTgt spid="61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204325" cy="5157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5" name="Rectangle 2"/>
          <p:cNvSpPr>
            <a:spLocks noGrp="1" noChangeArrowheads="1"/>
          </p:cNvSpPr>
          <p:nvPr>
            <p:ph type="ctrTitle"/>
          </p:nvPr>
        </p:nvSpPr>
        <p:spPr>
          <a:xfrm>
            <a:off x="381000" y="286330"/>
            <a:ext cx="8534400" cy="1981200"/>
          </a:xfrm>
        </p:spPr>
        <p:txBody>
          <a:bodyPr/>
          <a:lstStyle/>
          <a:p>
            <a:pPr eaLnBrk="1" hangingPunct="1"/>
            <a:r>
              <a:rPr lang="my-MM" sz="3200" b="1" dirty="0">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ခ။ ကျမ်းညွန်းအားနည်းခြင်းကြောင့် မည်သည့်နေရာရောက်မှန်းမသိဖြစ်နေပြီး၊ ကြားနာသူများ</a:t>
            </a:r>
            <a:r>
              <a:rPr lang="en-US" sz="3200" b="1" dirty="0">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 </a:t>
            </a:r>
            <a:r>
              <a:rPr lang="my-MM" sz="3200" b="1" dirty="0">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အချင်းချင်းမေးနေတတ်ကြသည်</a:t>
            </a:r>
            <a:endParaRPr lang="en-US" sz="3200" b="1" dirty="0">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endParaRPr>
          </a:p>
        </p:txBody>
      </p:sp>
      <p:sp>
        <p:nvSpPr>
          <p:cNvPr id="225284" name="Rectangle 4"/>
          <p:cNvSpPr>
            <a:spLocks noGrp="1" noChangeArrowheads="1"/>
          </p:cNvSpPr>
          <p:nvPr>
            <p:ph type="subTitle" idx="1"/>
          </p:nvPr>
        </p:nvSpPr>
        <p:spPr>
          <a:xfrm>
            <a:off x="-15875" y="4800600"/>
            <a:ext cx="9159875" cy="2057400"/>
          </a:xfrm>
          <a:noFill/>
        </p:spPr>
        <p:txBody>
          <a:bodyPr anchor="ctr"/>
          <a:lstStyle/>
          <a:p>
            <a:pPr eaLnBrk="1" hangingPunct="1">
              <a:spcBef>
                <a:spcPct val="0"/>
              </a:spcBef>
            </a:pPr>
            <a:r>
              <a:rPr lang="my-MM" b="1" dirty="0">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ထို့ကြောင့် နိဒါန်းတွင် သင်ရွေးချယ်သော ကျမ်းပိုဒ်ကို </a:t>
            </a:r>
            <a:r>
              <a:rPr lang="en-US" b="1" dirty="0" err="1">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အစတွင</a:t>
            </a:r>
            <a:r>
              <a:rPr lang="en-US" b="1" dirty="0">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 </a:t>
            </a:r>
            <a:r>
              <a:rPr lang="my-MM" b="1" dirty="0">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မကြားမိသောသူများအတွက် သုံးကြိမ် အမြဲပြန်လည်ဖက်ကြားပေးပါ</a:t>
            </a:r>
            <a:endParaRPr lang="en-US" b="1" dirty="0">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endParaRPr>
          </a:p>
        </p:txBody>
      </p:sp>
      <p:sp>
        <p:nvSpPr>
          <p:cNvPr id="47108"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b="1">
                <a:solidFill>
                  <a:srgbClr val="000000"/>
                </a:solidFill>
                <a:cs typeface="Arial" charset="0"/>
              </a:rPr>
              <a:t>9</a:t>
            </a:r>
            <a:endParaRPr lang="en-US">
              <a:solidFill>
                <a:srgbClr val="000000"/>
              </a:solidFill>
              <a:cs typeface="Arial" charset="0"/>
            </a:endParaRPr>
          </a:p>
        </p:txBody>
      </p:sp>
    </p:spTree>
    <p:extLst>
      <p:ext uri="{BB962C8B-B14F-4D97-AF65-F5344CB8AC3E}">
        <p14:creationId xmlns:p14="http://schemas.microsoft.com/office/powerpoint/2010/main" val="350348102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25284">
                                            <p:txEl>
                                              <p:pRg st="0" end="0"/>
                                            </p:txEl>
                                          </p:spTgt>
                                        </p:tgtEl>
                                        <p:attrNameLst>
                                          <p:attrName>style.visibility</p:attrName>
                                        </p:attrNameLst>
                                      </p:cBhvr>
                                      <p:to>
                                        <p:strVal val="visible"/>
                                      </p:to>
                                    </p:set>
                                    <p:anim calcmode="lin" valueType="num">
                                      <p:cBhvr>
                                        <p:cTn id="7" dur="1000" fill="hold"/>
                                        <p:tgtEl>
                                          <p:spTgt spid="225284">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284">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25284">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5284">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6"/>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b="1">
                <a:solidFill>
                  <a:srgbClr val="000000"/>
                </a:solidFill>
                <a:cs typeface="Arial" charset="0"/>
              </a:rPr>
              <a:t>9</a:t>
            </a:r>
            <a:endParaRPr lang="en-US">
              <a:solidFill>
                <a:srgbClr val="000000"/>
              </a:solidFill>
              <a:cs typeface="Arial" charset="0"/>
            </a:endParaRPr>
          </a:p>
        </p:txBody>
      </p:sp>
      <p:pic>
        <p:nvPicPr>
          <p:cNvPr id="227336" name="Picture 8" descr="b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819400"/>
            <a:ext cx="1935163"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155" name="Rectangle 2"/>
          <p:cNvSpPr>
            <a:spLocks noGrp="1" noChangeArrowheads="1"/>
          </p:cNvSpPr>
          <p:nvPr>
            <p:ph type="ctrTitle"/>
          </p:nvPr>
        </p:nvSpPr>
        <p:spPr>
          <a:xfrm>
            <a:off x="0" y="990600"/>
            <a:ext cx="9144000" cy="1981200"/>
          </a:xfrm>
        </p:spPr>
        <p:txBody>
          <a:bodyPr/>
          <a:lstStyle/>
          <a:p>
            <a:pPr eaLnBrk="1" hangingPunct="1"/>
            <a:r>
              <a:rPr lang="my-MM" sz="3600" b="1" dirty="0">
                <a:latin typeface="Pyidaungsu" panose="020B0502040204020203" pitchFamily="34" charset="0"/>
                <a:ea typeface="ＭＳ Ｐゴシック" charset="0"/>
                <a:cs typeface="Pyidaungsu" panose="020B0502040204020203" pitchFamily="34" charset="0"/>
              </a:rPr>
              <a:t>ဂ။ ပရိသတ်များ ကျမ်းပိုဒ်ရှာမတွေ့မီ </a:t>
            </a:r>
            <a:r>
              <a:rPr lang="en-US" sz="3600" b="1" dirty="0">
                <a:latin typeface="Pyidaungsu" panose="020B0502040204020203" pitchFamily="34" charset="0"/>
                <a:ea typeface="ＭＳ Ｐゴシック" charset="0"/>
                <a:cs typeface="Pyidaungsu" panose="020B0502040204020203" pitchFamily="34" charset="0"/>
              </a:rPr>
              <a:t>ကျွ</a:t>
            </a:r>
            <a:r>
              <a:rPr lang="en-US" sz="3600" b="1" dirty="0" err="1">
                <a:latin typeface="Pyidaungsu" panose="020B0502040204020203" pitchFamily="34" charset="0"/>
                <a:ea typeface="ＭＳ Ｐゴシック" charset="0"/>
                <a:cs typeface="Pyidaungsu" panose="020B0502040204020203" pitchFamily="34" charset="0"/>
              </a:rPr>
              <a:t>န်ုပ်တို့က</a:t>
            </a:r>
            <a:r>
              <a:rPr lang="en-US" sz="3600" b="1" dirty="0">
                <a:latin typeface="Pyidaungsu" panose="020B0502040204020203" pitchFamily="34" charset="0"/>
                <a:ea typeface="ＭＳ Ｐゴシック" charset="0"/>
                <a:cs typeface="Pyidaungsu" panose="020B0502040204020203" pitchFamily="34" charset="0"/>
              </a:rPr>
              <a:t> </a:t>
            </a:r>
            <a:r>
              <a:rPr lang="en-US" sz="3600" b="1" dirty="0" err="1">
                <a:latin typeface="Pyidaungsu" panose="020B0502040204020203" pitchFamily="34" charset="0"/>
                <a:ea typeface="ＭＳ Ｐゴシック" charset="0"/>
                <a:cs typeface="Pyidaungsu" panose="020B0502040204020203" pitchFamily="34" charset="0"/>
              </a:rPr>
              <a:t>မစောင</a:t>
            </a:r>
            <a:r>
              <a:rPr lang="en-US" sz="3600" b="1" dirty="0">
                <a:latin typeface="Pyidaungsu" panose="020B0502040204020203" pitchFamily="34" charset="0"/>
                <a:ea typeface="ＭＳ Ｐゴシック" charset="0"/>
                <a:cs typeface="Pyidaungsu" panose="020B0502040204020203" pitchFamily="34" charset="0"/>
              </a:rPr>
              <a:t>့်</a:t>
            </a:r>
            <a:r>
              <a:rPr lang="en-US" sz="3600" b="1" dirty="0" err="1">
                <a:latin typeface="Pyidaungsu" panose="020B0502040204020203" pitchFamily="34" charset="0"/>
                <a:ea typeface="ＭＳ Ｐゴシック" charset="0"/>
                <a:cs typeface="Pyidaungsu" panose="020B0502040204020203" pitchFamily="34" charset="0"/>
              </a:rPr>
              <a:t>ဆိုင်းဘဲ</a:t>
            </a:r>
            <a:r>
              <a:rPr lang="en-US" sz="3600" b="1" dirty="0">
                <a:latin typeface="Pyidaungsu" panose="020B0502040204020203" pitchFamily="34" charset="0"/>
                <a:ea typeface="ＭＳ Ｐゴシック" charset="0"/>
                <a:cs typeface="Pyidaungsu" panose="020B0502040204020203" pitchFamily="34" charset="0"/>
              </a:rPr>
              <a:t> </a:t>
            </a:r>
            <a:r>
              <a:rPr lang="en-US" sz="3600" b="1" dirty="0" err="1">
                <a:latin typeface="Pyidaungsu" panose="020B0502040204020203" pitchFamily="34" charset="0"/>
                <a:ea typeface="ＭＳ Ｐゴシック" charset="0"/>
                <a:cs typeface="Pyidaungsu" panose="020B0502040204020203" pitchFamily="34" charset="0"/>
              </a:rPr>
              <a:t>စဖတ်မိကြသည</a:t>
            </a:r>
            <a:r>
              <a:rPr lang="en-US" sz="3600" b="1" dirty="0">
                <a:latin typeface="Pyidaungsu" panose="020B0502040204020203" pitchFamily="34" charset="0"/>
                <a:ea typeface="ＭＳ Ｐゴシック" charset="0"/>
                <a:cs typeface="Pyidaungsu" panose="020B0502040204020203" pitchFamily="34" charset="0"/>
              </a:rPr>
              <a:t>်</a:t>
            </a:r>
          </a:p>
        </p:txBody>
      </p:sp>
      <p:sp>
        <p:nvSpPr>
          <p:cNvPr id="227333" name="Text Box 5"/>
          <p:cNvSpPr txBox="1">
            <a:spLocks noChangeArrowheads="1"/>
          </p:cNvSpPr>
          <p:nvPr/>
        </p:nvSpPr>
        <p:spPr bwMode="auto">
          <a:xfrm>
            <a:off x="0" y="4800600"/>
            <a:ext cx="9144000" cy="1524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fontAlgn="base">
              <a:spcBef>
                <a:spcPct val="0"/>
              </a:spcBef>
              <a:spcAft>
                <a:spcPct val="0"/>
              </a:spcAft>
            </a:pPr>
            <a:r>
              <a:rPr lang="my-MM" sz="3200" b="1" dirty="0">
                <a:solidFill>
                  <a:srgbClr val="000000"/>
                </a:solidFill>
                <a:latin typeface="Pyidaungsu" panose="020B0502040204020203" pitchFamily="34" charset="0"/>
                <a:cs typeface="Pyidaungsu" panose="020B0502040204020203" pitchFamily="34" charset="0"/>
              </a:rPr>
              <a:t>ထို့ကြောင့် ကျမ်းပိုဒ်မဖ</a:t>
            </a:r>
            <a:r>
              <a:rPr lang="en-US" sz="3200" b="1" dirty="0">
                <a:solidFill>
                  <a:srgbClr val="000000"/>
                </a:solidFill>
                <a:latin typeface="Pyidaungsu" panose="020B0502040204020203" pitchFamily="34" charset="0"/>
                <a:cs typeface="Pyidaungsu" panose="020B0502040204020203" pitchFamily="34" charset="0"/>
              </a:rPr>
              <a:t>တ်</a:t>
            </a:r>
            <a:r>
              <a:rPr lang="my-MM" sz="3200" b="1" dirty="0">
                <a:solidFill>
                  <a:srgbClr val="000000"/>
                </a:solidFill>
                <a:latin typeface="Pyidaungsu" panose="020B0502040204020203" pitchFamily="34" charset="0"/>
                <a:cs typeface="Pyidaungsu" panose="020B0502040204020203" pitchFamily="34" charset="0"/>
              </a:rPr>
              <a:t>ခင် </a:t>
            </a:r>
            <a:r>
              <a:rPr lang="en-US" sz="3200" b="1" dirty="0" err="1">
                <a:solidFill>
                  <a:srgbClr val="000000"/>
                </a:solidFill>
                <a:latin typeface="Pyidaungsu" panose="020B0502040204020203" pitchFamily="34" charset="0"/>
                <a:cs typeface="Pyidaungsu" panose="020B0502040204020203" pitchFamily="34" charset="0"/>
              </a:rPr>
              <a:t>စာရွက်လှန်သံများ</a:t>
            </a:r>
            <a:r>
              <a:rPr lang="en-US" sz="3200" b="1" dirty="0">
                <a:solidFill>
                  <a:srgbClr val="000000"/>
                </a:solidFill>
                <a:latin typeface="Pyidaungsu" panose="020B0502040204020203" pitchFamily="34" charset="0"/>
                <a:cs typeface="Pyidaungsu" panose="020B0502040204020203" pitchFamily="34" charset="0"/>
              </a:rPr>
              <a:t> </a:t>
            </a:r>
            <a:r>
              <a:rPr lang="my-MM" sz="3200" b="1" dirty="0">
                <a:solidFill>
                  <a:srgbClr val="000000"/>
                </a:solidFill>
                <a:latin typeface="Pyidaungsu" panose="020B0502040204020203" pitchFamily="34" charset="0"/>
                <a:cs typeface="Pyidaungsu" panose="020B0502040204020203" pitchFamily="34" charset="0"/>
              </a:rPr>
              <a:t>ရပ်တန့်သည်ကို ကြားသည့်တိုင်အောင်</a:t>
            </a:r>
            <a:r>
              <a:rPr lang="en-US" sz="3200" b="1" dirty="0">
                <a:solidFill>
                  <a:srgbClr val="000000"/>
                </a:solidFill>
                <a:latin typeface="Pyidaungsu" panose="020B0502040204020203" pitchFamily="34" charset="0"/>
                <a:cs typeface="Pyidaungsu" panose="020B0502040204020203" pitchFamily="34" charset="0"/>
              </a:rPr>
              <a:t> </a:t>
            </a:r>
            <a:r>
              <a:rPr lang="my-MM" sz="3200" b="1" dirty="0">
                <a:solidFill>
                  <a:srgbClr val="000000"/>
                </a:solidFill>
                <a:latin typeface="Pyidaungsu" panose="020B0502040204020203" pitchFamily="34" charset="0"/>
                <a:cs typeface="Pyidaungsu" panose="020B0502040204020203" pitchFamily="34" charset="0"/>
              </a:rPr>
              <a:t>စောင့်ပါ</a:t>
            </a:r>
            <a:endParaRPr lang="en-US" sz="3200" b="1" dirty="0">
              <a:solidFill>
                <a:srgbClr val="000000"/>
              </a:solidFill>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37686007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27333"/>
                                        </p:tgtEl>
                                        <p:attrNameLst>
                                          <p:attrName>style.visibility</p:attrName>
                                        </p:attrNameLst>
                                      </p:cBhvr>
                                      <p:to>
                                        <p:strVal val="visible"/>
                                      </p:to>
                                    </p:set>
                                    <p:animEffect transition="in" filter="fade">
                                      <p:cBhvr>
                                        <p:cTn id="7" dur="800" decel="100000"/>
                                        <p:tgtEl>
                                          <p:spTgt spid="227333"/>
                                        </p:tgtEl>
                                      </p:cBhvr>
                                    </p:animEffect>
                                    <p:anim calcmode="lin" valueType="num">
                                      <p:cBhvr>
                                        <p:cTn id="8" dur="800" decel="100000" fill="hold"/>
                                        <p:tgtEl>
                                          <p:spTgt spid="227333"/>
                                        </p:tgtEl>
                                        <p:attrNameLst>
                                          <p:attrName>style.rotation</p:attrName>
                                        </p:attrNameLst>
                                      </p:cBhvr>
                                      <p:tavLst>
                                        <p:tav tm="0">
                                          <p:val>
                                            <p:fltVal val="-90"/>
                                          </p:val>
                                        </p:tav>
                                        <p:tav tm="100000">
                                          <p:val>
                                            <p:fltVal val="0"/>
                                          </p:val>
                                        </p:tav>
                                      </p:tavLst>
                                    </p:anim>
                                    <p:anim calcmode="lin" valueType="num">
                                      <p:cBhvr>
                                        <p:cTn id="9" dur="800" decel="100000" fill="hold"/>
                                        <p:tgtEl>
                                          <p:spTgt spid="227333"/>
                                        </p:tgtEl>
                                        <p:attrNameLst>
                                          <p:attrName>ppt_x</p:attrName>
                                        </p:attrNameLst>
                                      </p:cBhvr>
                                      <p:tavLst>
                                        <p:tav tm="0">
                                          <p:val>
                                            <p:strVal val="#ppt_x+0.4"/>
                                          </p:val>
                                        </p:tav>
                                        <p:tav tm="100000">
                                          <p:val>
                                            <p:strVal val="#ppt_x-0.05"/>
                                          </p:val>
                                        </p:tav>
                                      </p:tavLst>
                                    </p:anim>
                                    <p:anim calcmode="lin" valueType="num">
                                      <p:cBhvr>
                                        <p:cTn id="10" dur="800" decel="100000" fill="hold"/>
                                        <p:tgtEl>
                                          <p:spTgt spid="22733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2733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27333"/>
                                        </p:tgtEl>
                                        <p:attrNameLst>
                                          <p:attrName>ppt_y</p:attrName>
                                        </p:attrNameLst>
                                      </p:cBhvr>
                                      <p:tavLst>
                                        <p:tav tm="0">
                                          <p:val>
                                            <p:strVal val="#ppt_y+0.1"/>
                                          </p:val>
                                        </p:tav>
                                        <p:tav tm="100000">
                                          <p:val>
                                            <p:strVal val="#ppt_y"/>
                                          </p:val>
                                        </p:tav>
                                      </p:tavLst>
                                    </p:anim>
                                  </p:childTnLst>
                                </p:cTn>
                              </p:par>
                            </p:childTnLst>
                          </p:cTn>
                        </p:par>
                        <p:par>
                          <p:cTn id="13" fill="hold" nodeType="afterGroup">
                            <p:stCondLst>
                              <p:cond delay="1000"/>
                            </p:stCondLst>
                            <p:childTnLst>
                              <p:par>
                                <p:cTn id="14" presetID="30" presetClass="entr" presetSubtype="0" fill="hold" nodeType="afterEffect">
                                  <p:stCondLst>
                                    <p:cond delay="0"/>
                                  </p:stCondLst>
                                  <p:childTnLst>
                                    <p:set>
                                      <p:cBhvr>
                                        <p:cTn id="15" dur="1" fill="hold">
                                          <p:stCondLst>
                                            <p:cond delay="0"/>
                                          </p:stCondLst>
                                        </p:cTn>
                                        <p:tgtEl>
                                          <p:spTgt spid="227336"/>
                                        </p:tgtEl>
                                        <p:attrNameLst>
                                          <p:attrName>style.visibility</p:attrName>
                                        </p:attrNameLst>
                                      </p:cBhvr>
                                      <p:to>
                                        <p:strVal val="visible"/>
                                      </p:to>
                                    </p:set>
                                    <p:animEffect transition="in" filter="fade">
                                      <p:cBhvr>
                                        <p:cTn id="16" dur="800" decel="100000"/>
                                        <p:tgtEl>
                                          <p:spTgt spid="227336"/>
                                        </p:tgtEl>
                                      </p:cBhvr>
                                    </p:animEffect>
                                    <p:anim calcmode="lin" valueType="num">
                                      <p:cBhvr>
                                        <p:cTn id="17" dur="800" decel="100000" fill="hold"/>
                                        <p:tgtEl>
                                          <p:spTgt spid="227336"/>
                                        </p:tgtEl>
                                        <p:attrNameLst>
                                          <p:attrName>style.rotation</p:attrName>
                                        </p:attrNameLst>
                                      </p:cBhvr>
                                      <p:tavLst>
                                        <p:tav tm="0">
                                          <p:val>
                                            <p:fltVal val="-90"/>
                                          </p:val>
                                        </p:tav>
                                        <p:tav tm="100000">
                                          <p:val>
                                            <p:fltVal val="0"/>
                                          </p:val>
                                        </p:tav>
                                      </p:tavLst>
                                    </p:anim>
                                    <p:anim calcmode="lin" valueType="num">
                                      <p:cBhvr>
                                        <p:cTn id="18" dur="800" decel="100000" fill="hold"/>
                                        <p:tgtEl>
                                          <p:spTgt spid="227336"/>
                                        </p:tgtEl>
                                        <p:attrNameLst>
                                          <p:attrName>ppt_x</p:attrName>
                                        </p:attrNameLst>
                                      </p:cBhvr>
                                      <p:tavLst>
                                        <p:tav tm="0">
                                          <p:val>
                                            <p:strVal val="#ppt_x+0.4"/>
                                          </p:val>
                                        </p:tav>
                                        <p:tav tm="100000">
                                          <p:val>
                                            <p:strVal val="#ppt_x-0.05"/>
                                          </p:val>
                                        </p:tav>
                                      </p:tavLst>
                                    </p:anim>
                                    <p:anim calcmode="lin" valueType="num">
                                      <p:cBhvr>
                                        <p:cTn id="19" dur="800" decel="100000" fill="hold"/>
                                        <p:tgtEl>
                                          <p:spTgt spid="227336"/>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27336"/>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2733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p:cNvPicPr>
          <p:nvPr/>
        </p:nvPicPr>
        <p:blipFill>
          <a:blip r:embed="rId3">
            <a:extLst>
              <a:ext uri="{28A0092B-C50C-407E-A947-70E740481C1C}">
                <a14:useLocalDpi xmlns:a14="http://schemas.microsoft.com/office/drawing/2010/main" val="0"/>
              </a:ext>
            </a:extLst>
          </a:blip>
          <a:srcRect l="9148" r="10776"/>
          <a:stretch>
            <a:fillRect/>
          </a:stretch>
        </p:blipFill>
        <p:spPr bwMode="auto">
          <a:xfrm>
            <a:off x="0" y="-26988"/>
            <a:ext cx="9144000" cy="6884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1" name="Rectangle 2"/>
          <p:cNvSpPr>
            <a:spLocks noGrp="1" noChangeArrowheads="1"/>
          </p:cNvSpPr>
          <p:nvPr>
            <p:ph type="ctrTitle"/>
          </p:nvPr>
        </p:nvSpPr>
        <p:spPr>
          <a:xfrm>
            <a:off x="2286000" y="533400"/>
            <a:ext cx="6858000" cy="3581400"/>
          </a:xfrm>
          <a:noFill/>
          <a:ln>
            <a:noFill/>
          </a:ln>
        </p:spPr>
        <p:txBody>
          <a:bodyPr vert="horz" wrap="square" lIns="91440" tIns="45720" rIns="91440" bIns="45720" numCol="1" anchor="ctr" anchorCtr="0" compatLnSpc="1">
            <a:prstTxWarp prst="textNoShape">
              <a:avLst/>
            </a:prstTxWarp>
          </a:bodyPr>
          <a:lstStyle/>
          <a:p>
            <a:pPr eaLnBrk="1" hangingPunct="1"/>
            <a:r>
              <a:rPr lang="my-MM" sz="3200" b="1" dirty="0">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ဃ။ ကျမ်း</a:t>
            </a:r>
            <a:r>
              <a:rPr lang="en-US" sz="3200" b="1" dirty="0" err="1">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စာသားကို</a:t>
            </a:r>
            <a:r>
              <a:rPr lang="en-US" sz="3200" b="1" dirty="0">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 </a:t>
            </a:r>
            <a:r>
              <a:rPr lang="my-MM" sz="3200" b="1" dirty="0">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နားလည်အောင် လိုအပ်သော နောက်ခံအကြောင်းအရာကို </a:t>
            </a:r>
            <a:r>
              <a:rPr lang="en-US" sz="3200" b="1" dirty="0">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ကျွ</a:t>
            </a:r>
            <a:r>
              <a:rPr lang="en-US" sz="3200" b="1" dirty="0" err="1">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န်ုပ်တို</a:t>
            </a:r>
            <a:r>
              <a:rPr lang="en-US" sz="3200" b="1" dirty="0">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 </a:t>
            </a:r>
            <a:r>
              <a:rPr lang="en-US" sz="3200" b="1" dirty="0" err="1">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မပြောပြမိကြပ</a:t>
            </a:r>
            <a:r>
              <a:rPr lang="en-US" sz="3200" b="1" dirty="0">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a:t>
            </a:r>
            <a:r>
              <a:rPr lang="my-MM" sz="3200" b="1" dirty="0">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 ( ဥပမာ၊ တမန်တော် ၁၄း၂၁ ကို</a:t>
            </a:r>
            <a:r>
              <a:rPr lang="en-US" sz="3200" b="1" dirty="0">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 </a:t>
            </a:r>
            <a:r>
              <a:rPr lang="my-MM" sz="3200" b="1" dirty="0">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စဖတ်ရန် နောက်ခ</a:t>
            </a:r>
            <a:r>
              <a:rPr lang="en-US" sz="3200" b="1" dirty="0" err="1">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ံအကြောင်းအရာ</a:t>
            </a:r>
            <a:r>
              <a:rPr lang="en-US" sz="3200" b="1" dirty="0">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 </a:t>
            </a:r>
            <a:r>
              <a:rPr lang="en-US" sz="3200" b="1" dirty="0" err="1">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မပြောထားခြင်းမရှိ</a:t>
            </a:r>
            <a:r>
              <a:rPr lang="my-MM" sz="3200" b="1" dirty="0">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rPr>
              <a:t>)</a:t>
            </a:r>
            <a:endParaRPr lang="en-US" sz="3200" b="1" dirty="0">
              <a:solidFill>
                <a:schemeClr val="bg1"/>
              </a:solidFill>
              <a:effectLst>
                <a:glow rad="177800">
                  <a:schemeClr val="tx1"/>
                </a:glow>
              </a:effectLst>
              <a:latin typeface="Pyidaungsu" panose="020B0502040204020203" pitchFamily="34" charset="0"/>
              <a:ea typeface="ＭＳ Ｐゴシック" charset="0"/>
              <a:cs typeface="Pyidaungsu" panose="020B0502040204020203" pitchFamily="34" charset="0"/>
            </a:endParaRPr>
          </a:p>
        </p:txBody>
      </p:sp>
      <p:sp>
        <p:nvSpPr>
          <p:cNvPr id="229380" name="Text Box 4"/>
          <p:cNvSpPr txBox="1">
            <a:spLocks noChangeArrowheads="1"/>
          </p:cNvSpPr>
          <p:nvPr/>
        </p:nvSpPr>
        <p:spPr bwMode="auto">
          <a:xfrm>
            <a:off x="76200" y="5154613"/>
            <a:ext cx="9067800" cy="1398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fontAlgn="base">
              <a:spcBef>
                <a:spcPct val="0"/>
              </a:spcBef>
              <a:spcAft>
                <a:spcPct val="0"/>
              </a:spcAft>
              <a:defRPr sz="3200" b="1">
                <a:solidFill>
                  <a:schemeClr val="bg1"/>
                </a:solidFill>
                <a:effectLst>
                  <a:glow rad="177800">
                    <a:schemeClr val="tx1"/>
                  </a:glow>
                </a:effectLst>
                <a:latin typeface="Arial" charset="0"/>
                <a:ea typeface="ＭＳ Ｐゴシック" charset="0"/>
                <a:cs typeface="Arial" charset="0"/>
              </a:defRPr>
            </a:lvl1pPr>
            <a:lvl2pPr algn="ctr"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fontAlgn="base">
              <a:spcBef>
                <a:spcPct val="0"/>
              </a:spcBef>
              <a:spcAft>
                <a:spcPct val="0"/>
              </a:spcAft>
              <a:defRPr sz="4400">
                <a:solidFill>
                  <a:schemeClr val="tx2"/>
                </a:solidFill>
                <a:latin typeface="Arial" charset="0"/>
                <a:ea typeface="ＭＳ Ｐゴシック" charset="-128"/>
                <a:cs typeface="ＭＳ Ｐゴシック" charset="-128"/>
              </a:defRPr>
            </a:lvl9pPr>
          </a:lstStyle>
          <a:p>
            <a:r>
              <a:rPr lang="en-US" dirty="0" err="1">
                <a:latin typeface="Pyidaungsu" panose="020B0502040204020203" pitchFamily="34" charset="0"/>
                <a:cs typeface="Pyidaungsu" panose="020B0502040204020203" pitchFamily="34" charset="0"/>
              </a:rPr>
              <a:t>ထို</a:t>
            </a:r>
            <a:r>
              <a:rPr lang="en-US" dirty="0">
                <a:latin typeface="Pyidaungsu" panose="020B0502040204020203" pitchFamily="34" charset="0"/>
                <a:cs typeface="Pyidaungsu" panose="020B0502040204020203" pitchFamily="34" charset="0"/>
              </a:rPr>
              <a:t>့</a:t>
            </a:r>
            <a:r>
              <a:rPr lang="my-MM" dirty="0">
                <a:latin typeface="Pyidaungsu" panose="020B0502040204020203" pitchFamily="34" charset="0"/>
                <a:cs typeface="Pyidaungsu" panose="020B0502040204020203" pitchFamily="34" charset="0"/>
              </a:rPr>
              <a:t>ကြောင့် သင်ရွေးချယ်သော ကျမ်းပိုဒ်ကို မဖ</a:t>
            </a:r>
            <a:r>
              <a:rPr lang="en-US" dirty="0">
                <a:latin typeface="Pyidaungsu" panose="020B0502040204020203" pitchFamily="34" charset="0"/>
                <a:cs typeface="Pyidaungsu" panose="020B0502040204020203" pitchFamily="34" charset="0"/>
              </a:rPr>
              <a:t>တ်</a:t>
            </a:r>
            <a:r>
              <a:rPr lang="my-MM" dirty="0">
                <a:latin typeface="Pyidaungsu" panose="020B0502040204020203" pitchFamily="34" charset="0"/>
                <a:cs typeface="Pyidaungsu" panose="020B0502040204020203" pitchFamily="34" charset="0"/>
              </a:rPr>
              <a:t>မီ</a:t>
            </a:r>
            <a:r>
              <a:rPr lang="en-US" dirty="0" err="1">
                <a:latin typeface="Pyidaungsu" panose="020B0502040204020203" pitchFamily="34" charset="0"/>
                <a:cs typeface="Pyidaungsu" panose="020B0502040204020203" pitchFamily="34" charset="0"/>
              </a:rPr>
              <a:t>တွင</a:t>
            </a:r>
            <a:r>
              <a:rPr lang="en-US" dirty="0">
                <a:latin typeface="Pyidaungsu" panose="020B0502040204020203" pitchFamily="34" charset="0"/>
                <a:cs typeface="Pyidaungsu" panose="020B0502040204020203" pitchFamily="34" charset="0"/>
              </a:rPr>
              <a:t>်</a:t>
            </a:r>
            <a:r>
              <a:rPr lang="my-MM" dirty="0">
                <a:latin typeface="Pyidaungsu" panose="020B0502040204020203" pitchFamily="34" charset="0"/>
                <a:cs typeface="Pyidaungsu" panose="020B0502040204020203" pitchFamily="34" charset="0"/>
              </a:rPr>
              <a:t> လိုအပ်သော နောက်ခံကို ရှင်းပြပါ</a:t>
            </a:r>
            <a:endParaRPr lang="en-US" dirty="0">
              <a:latin typeface="Pyidaungsu" panose="020B0502040204020203" pitchFamily="34" charset="0"/>
              <a:cs typeface="Pyidaungsu" panose="020B0502040204020203" pitchFamily="34" charset="0"/>
            </a:endParaRPr>
          </a:p>
        </p:txBody>
      </p:sp>
      <p:sp>
        <p:nvSpPr>
          <p:cNvPr id="51203" name="Text Box 5"/>
          <p:cNvSpPr txBox="1">
            <a:spLocks noChangeArrowheads="1"/>
          </p:cNvSpPr>
          <p:nvPr/>
        </p:nvSpPr>
        <p:spPr bwMode="auto">
          <a:xfrm>
            <a:off x="8610600" y="76200"/>
            <a:ext cx="43497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50000"/>
              </a:spcBef>
              <a:spcAft>
                <a:spcPct val="0"/>
              </a:spcAft>
            </a:pPr>
            <a:r>
              <a:rPr lang="en-US" b="1">
                <a:solidFill>
                  <a:srgbClr val="000000"/>
                </a:solidFill>
                <a:cs typeface="Arial" charset="0"/>
              </a:rPr>
              <a:t>9</a:t>
            </a:r>
          </a:p>
        </p:txBody>
      </p:sp>
    </p:spTree>
    <p:extLst>
      <p:ext uri="{BB962C8B-B14F-4D97-AF65-F5344CB8AC3E}">
        <p14:creationId xmlns:p14="http://schemas.microsoft.com/office/powerpoint/2010/main" val="25683437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229380"/>
                                        </p:tgtEl>
                                        <p:attrNameLst>
                                          <p:attrName>style.visibility</p:attrName>
                                        </p:attrNameLst>
                                      </p:cBhvr>
                                      <p:to>
                                        <p:strVal val="visible"/>
                                      </p:to>
                                    </p:set>
                                    <p:animScale>
                                      <p:cBhvr>
                                        <p:cTn id="7" dur="1000" decel="50000" fill="hold">
                                          <p:stCondLst>
                                            <p:cond delay="0"/>
                                          </p:stCondLst>
                                        </p:cTn>
                                        <p:tgtEl>
                                          <p:spTgt spid="22938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29380"/>
                                        </p:tgtEl>
                                        <p:attrNameLst>
                                          <p:attrName>ppt_x</p:attrName>
                                          <p:attrName>ppt_y</p:attrName>
                                        </p:attrNameLst>
                                      </p:cBhvr>
                                    </p:animMotion>
                                    <p:animEffect transition="in" filter="fade">
                                      <p:cBhvr>
                                        <p:cTn id="9" dur="1000"/>
                                        <p:tgtEl>
                                          <p:spTgt spid="229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2"/>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t="5491"/>
          <a:stretch/>
        </p:blipFill>
        <p:spPr bwMode="auto">
          <a:xfrm>
            <a:off x="723900" y="870154"/>
            <a:ext cx="7734300" cy="5987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250" name="Rectangle 2"/>
          <p:cNvSpPr txBox="1">
            <a:spLocks noChangeArrowheads="1"/>
          </p:cNvSpPr>
          <p:nvPr/>
        </p:nvSpPr>
        <p:spPr bwMode="auto">
          <a:xfrm>
            <a:off x="0" y="608982"/>
            <a:ext cx="9144000" cy="635000"/>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defTabSz="914400" eaLnBrk="0" fontAlgn="base" hangingPunct="0">
              <a:spcBef>
                <a:spcPct val="0"/>
              </a:spcBef>
              <a:spcAft>
                <a:spcPct val="0"/>
              </a:spcAft>
            </a:pPr>
            <a:r>
              <a:rPr lang="my-MM" sz="2800" dirty="0">
                <a:solidFill>
                  <a:srgbClr val="FFFFFF"/>
                </a:solidFill>
                <a:latin typeface="Pyidaungsu" panose="020B0502040204020203" pitchFamily="34" charset="0"/>
                <a:cs typeface="Pyidaungsu" panose="020B0502040204020203" pitchFamily="34" charset="0"/>
              </a:rPr>
              <a:t>ပေါလုနှင့်ဗာနဗ ( တမန် ၁၃၊၁၄)</a:t>
            </a:r>
            <a:endParaRPr lang="en-US" sz="2800" dirty="0">
              <a:solidFill>
                <a:srgbClr val="FFFFFF"/>
              </a:solidFill>
              <a:latin typeface="Pyidaungsu" panose="020B0502040204020203" pitchFamily="34" charset="0"/>
              <a:cs typeface="Pyidaungsu" panose="020B0502040204020203" pitchFamily="34" charset="0"/>
            </a:endParaRPr>
          </a:p>
        </p:txBody>
      </p:sp>
      <p:sp>
        <p:nvSpPr>
          <p:cNvPr id="211970" name="Rectangle 2"/>
          <p:cNvSpPr>
            <a:spLocks noGrp="1" noChangeArrowheads="1"/>
          </p:cNvSpPr>
          <p:nvPr>
            <p:ph type="title"/>
          </p:nvPr>
        </p:nvSpPr>
        <p:spPr>
          <a:xfrm>
            <a:off x="685800" y="132732"/>
            <a:ext cx="7772400" cy="490538"/>
          </a:xfrm>
        </p:spPr>
        <p:txBody>
          <a:bodyPr/>
          <a:lstStyle/>
          <a:p>
            <a:pPr eaLnBrk="1" hangingPunct="1">
              <a:defRPr/>
            </a:pPr>
            <a:r>
              <a:rPr lang="my-MM" sz="3600" dirty="0">
                <a:solidFill>
                  <a:schemeClr val="bg1"/>
                </a:solidFill>
                <a:latin typeface="Pyidaungsu" panose="020B0502040204020203" pitchFamily="34" charset="0"/>
                <a:cs typeface="Pyidaungsu" panose="020B0502040204020203" pitchFamily="34" charset="0"/>
              </a:rPr>
              <a:t>ပထမအကြိမ်သာသနာပြုခရီးစဉ်</a:t>
            </a:r>
            <a:endParaRPr lang="en-US" sz="3600" dirty="0">
              <a:solidFill>
                <a:schemeClr val="bg1"/>
              </a:solidFill>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3791755138"/>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raj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484</TotalTime>
  <Words>1582</Words>
  <Application>Microsoft Macintosh PowerPoint</Application>
  <PresentationFormat>On-screen Show (4:3)</PresentationFormat>
  <Paragraphs>81</Paragraphs>
  <Slides>17</Slides>
  <Notes>16</Notes>
  <HiddenSlides>0</HiddenSlides>
  <MMClips>0</MMClips>
  <ScaleCrop>false</ScaleCrop>
  <HeadingPairs>
    <vt:vector size="6" baseType="variant">
      <vt:variant>
        <vt:lpstr>Fonts Used</vt:lpstr>
      </vt:variant>
      <vt:variant>
        <vt:i4>8</vt:i4>
      </vt:variant>
      <vt:variant>
        <vt:lpstr>Theme</vt:lpstr>
      </vt:variant>
      <vt:variant>
        <vt:i4>16</vt:i4>
      </vt:variant>
      <vt:variant>
        <vt:lpstr>Slide Titles</vt:lpstr>
      </vt:variant>
      <vt:variant>
        <vt:i4>17</vt:i4>
      </vt:variant>
    </vt:vector>
  </HeadingPairs>
  <TitlesOfParts>
    <vt:vector size="41" baseType="lpstr">
      <vt:lpstr>ＭＳ Ｐゴシック</vt:lpstr>
      <vt:lpstr>Pyidaungsu</vt:lpstr>
      <vt:lpstr>Trajan</vt:lpstr>
      <vt:lpstr>Arial</vt:lpstr>
      <vt:lpstr>Calibri</vt:lpstr>
      <vt:lpstr>Times New Roman</vt:lpstr>
      <vt:lpstr>Wingdings</vt:lpstr>
      <vt:lpstr>Zawgyi-One</vt:lpstr>
      <vt:lpstr>Blank Presentation</vt:lpstr>
      <vt:lpstr>Default Design</vt:lpstr>
      <vt:lpstr>2_Blank Presentation</vt:lpstr>
      <vt:lpstr>4_Blank Presentation</vt:lpstr>
      <vt:lpstr>5_Blank Presentation</vt:lpstr>
      <vt:lpstr>1_Default Design</vt:lpstr>
      <vt:lpstr>6_Blank Presentation</vt:lpstr>
      <vt:lpstr>7_Blank Presentation</vt:lpstr>
      <vt:lpstr>2_Default Design</vt:lpstr>
      <vt:lpstr>3_Default Design</vt:lpstr>
      <vt:lpstr>11_Blank Presentation</vt:lpstr>
      <vt:lpstr>12_Blank Presentation</vt:lpstr>
      <vt:lpstr>1_Blank Presentation</vt:lpstr>
      <vt:lpstr>3_Blank Presentation</vt:lpstr>
      <vt:lpstr>8_Blank Presentation</vt:lpstr>
      <vt:lpstr>Orbit</vt:lpstr>
      <vt:lpstr>ပရိသတ်ကြားအောင် ကျမ်းစာဖတ်ခြင်း </vt:lpstr>
      <vt:lpstr>မာမွန်အသင်းသားများသည် မာမွန်ကျမ်းစာကို ပို၍ဖတ်ရှုလာပြီး သမ္မာကျမ်းစာကို ဖတ်ရှုမှု နည်းလာကြသည်</vt:lpstr>
      <vt:lpstr>တရားဒေသနာ၏ အရေးကြီးဆုံးအပိုင်းသည်…</vt:lpstr>
      <vt:lpstr>သို့ဆိုလျှင် နှုတ်ကပတ်တော်ကို မည်ကဲ့သို့ မှန်ကန်စွာ ဖတ်ရှုရမည်နည်း</vt:lpstr>
      <vt:lpstr>က။ မကြာခဏဆိုသလိုပင် ဖတ်ရှုသော ကျမ်းစာသည် မနက်ပိုင်း သတင်းစကားနှင့် ဆက်စပ်မှုမရှိဖြစ်နေတတ်သည်</vt:lpstr>
      <vt:lpstr>ခ။ ကျမ်းညွန်းအားနည်းခြင်းကြောင့် မည်သည့်နေရာရောက်မှန်းမသိဖြစ်နေပြီး၊ ကြားနာသူများ အချင်းချင်းမေးနေတတ်ကြသည်</vt:lpstr>
      <vt:lpstr>ဂ။ ပရိသတ်များ ကျမ်းပိုဒ်ရှာမတွေ့မီ ကျွန်ုပ်တို့က မစောင့်ဆိုင်းဘဲ စဖတ်မိကြသည်</vt:lpstr>
      <vt:lpstr>ဃ။ ကျမ်းစာသားကို နားလည်အောင် လိုအပ်သော နောက်ခံအကြောင်းအရာကို ကျွန်ုပ်တို့ မပြောပြမိကြပါ ( ဥပမာ၊ တမန်တော် ၁၄း၂၁ ကို စဖတ်ရန် နောက်ခံအကြောင်းအရာ မပြောထားခြင်းမရှိ)</vt:lpstr>
      <vt:lpstr>ပထမအကြိမ်သာသနာပြုခရီးစဉ်</vt:lpstr>
      <vt:lpstr>င။ ပြင်ဆင်မှုအားနည်းခြင်းကြောင့် ရံဖန်ရံခါ ခက်ခဲသောဝေါဟာရများ အသံထွက်မှားလျက်ရှိတတ်သည်</vt:lpstr>
      <vt:lpstr>စ။ စကားလုံးအမှားများကို အလေးထားမိတတ်ကြသည်။( ဥပမာ၊ ဂလာတိ ၂း၂၀ တွင် “အတွက်”မဟုတ် “ပေးခဲ့သည်”၊ “ရှေ့တွင်”မဟုတ် “ငါ့ကို” ထွက် ၂၀း၃)</vt:lpstr>
      <vt:lpstr>ဆ။ သတင်းစကားကို ထိုင်းမှိုင်းသောလေသံဖြင့် ဖတ်မိတတ်ကြသည်</vt:lpstr>
      <vt:lpstr>ဇ။ “ဘယ်လိုဖတ်ရမလဲဆိုတာကို သိပြီးပါပြီ” ဟူသော စိတ်သဘောထားရှိသူများကို ဖတ်နည်းသင်ပေး ရန် ခက်ခဲသည်။</vt:lpstr>
      <vt:lpstr>ဈ။ “နှုတ်ကပတ်တော်ကို ဖတ်ရှုခြင်းအပေါ် ဘုရားသခင်ကောင်းကြီးပေးပါစေ” ဟူသည့် အဖန်တစ်ရာတေနေသည့် လက်သုံးစကားကို ကျမ်းစာဖတ်တိုင်း အဆုံးတွင် ပြောလေ့ရှိကြသည်</vt:lpstr>
      <vt:lpstr>ကျမ်းစာဖတ်ခြင်း</vt:lpstr>
      <vt:lpstr>တရားဟောခြင်း အတတ်ပညာ• BibleStudyDownloads.org</vt:lpstr>
      <vt:lpstr>Black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Tin Hre Lian</dc:creator>
  <cp:lastModifiedBy>Rick Griffith</cp:lastModifiedBy>
  <cp:revision>33</cp:revision>
  <dcterms:created xsi:type="dcterms:W3CDTF">2014-07-26T03:11:44Z</dcterms:created>
  <dcterms:modified xsi:type="dcterms:W3CDTF">2025-02-07T14:58:59Z</dcterms:modified>
</cp:coreProperties>
</file>