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347" r:id="rId7"/>
  </p:sldMasterIdLst>
  <p:notesMasterIdLst>
    <p:notesMasterId r:id="rId33"/>
  </p:notesMasterIdLst>
  <p:sldIdLst>
    <p:sldId id="322" r:id="rId8"/>
    <p:sldId id="349" r:id="rId9"/>
    <p:sldId id="330" r:id="rId10"/>
    <p:sldId id="352" r:id="rId11"/>
    <p:sldId id="334" r:id="rId12"/>
    <p:sldId id="324" r:id="rId13"/>
    <p:sldId id="333" r:id="rId14"/>
    <p:sldId id="264" r:id="rId15"/>
    <p:sldId id="331" r:id="rId16"/>
    <p:sldId id="256" r:id="rId17"/>
    <p:sldId id="335" r:id="rId18"/>
    <p:sldId id="269" r:id="rId19"/>
    <p:sldId id="336" r:id="rId20"/>
    <p:sldId id="332" r:id="rId21"/>
    <p:sldId id="328" r:id="rId22"/>
    <p:sldId id="337" r:id="rId23"/>
    <p:sldId id="329" r:id="rId24"/>
    <p:sldId id="338" r:id="rId25"/>
    <p:sldId id="327" r:id="rId26"/>
    <p:sldId id="263" r:id="rId27"/>
    <p:sldId id="339" r:id="rId28"/>
    <p:sldId id="340" r:id="rId29"/>
    <p:sldId id="341" r:id="rId30"/>
    <p:sldId id="350" r:id="rId31"/>
    <p:sldId id="35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5"/>
    <p:restoredTop sz="94682"/>
  </p:normalViewPr>
  <p:slideViewPr>
    <p:cSldViewPr>
      <p:cViewPr>
        <p:scale>
          <a:sx n="144" d="100"/>
          <a:sy n="144" d="100"/>
        </p:scale>
        <p:origin x="56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37B32A-E25F-A641-9DFB-748139809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73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32C8E-0E07-A349-8D11-BD635DE4518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3F5FD5-6BE8-0D45-9959-22EABE8A498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2F33E3-D62D-A445-BC65-0CDD0475B21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FE01C4-C280-4B48-9383-3428D926C0E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378CB9-8F8A-1C4D-AF45-43A7D964B1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56744-FFB0-AC45-98E5-EFCEDD443B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05B156-9D9B-DF48-BE4F-2FB175124E9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FE0DE6-2BF1-B146-9B21-E845ADA89C8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FB3CF-69A1-5845-8EFC-E4CD0EFED57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2614FF-6801-6940-A3E8-A1674AC35EE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1B4698-6CDC-6D4B-B255-50232754EEC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77F033-0695-604D-ADEB-CD09B73FCE4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874911-C68F-7745-A99D-B257F7D016A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150F21-BED2-844E-810D-506AE16A5CD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280E3F-2EE5-1441-BA1A-5C78C554946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6A74F-AD13-D24C-A8A0-4F5248B3CF3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3F5716-CF27-1543-9D87-9012EDA174F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D7B6D-BFCD-B740-B87E-DDFC0A85401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Translate the two titles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0770C-A1EA-4941-8D96-1A97F3ED03F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285211-AE03-E441-A4E6-C8C819DE231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2AC6C-12E4-1D42-A605-43C7A117495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D9D0E-996F-904E-AE6A-F3E7D02DD0F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D48BFF-770C-3042-9B35-67A39E70F5C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8433-F394-8C48-9B30-6ACAF6BC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1CC9-F5A8-C446-B991-2F5D4256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DEEA-EE54-0E47-B55F-1B7F56E61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C9B3-9165-814D-8EAF-60B32FF42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E514-2616-0C4E-9B1E-856477BED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54A3-5C3D-8843-92FF-67F61282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EC19-1AE0-7144-832B-7DDBFA1D5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FF32F-FD2E-1146-9EFD-524737F9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D91-4375-4243-A5BA-A61474E35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6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7EDE-BF0B-3740-93B7-D9D7CC77D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3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C4E0-D167-9245-8A69-F695F0192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267A-C5B3-2B4E-B265-990C82BBC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E5022-6A55-0E4A-BFD0-20F22D0D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23BB-00A1-2443-B8CD-40AC94C05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0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5C00-A96C-F54E-B91C-AC317B66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8D35-BFF1-DC48-9E75-07D02D58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B687E-E5F3-A24E-95B5-7521078B9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8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8283-4016-2644-97CB-38B5B1BB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6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2526-2174-FA4B-8464-63A30B471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274FC-C6A2-6D42-854C-CBB1AF8B3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4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F055-8301-B842-B0CD-9AB1B6AD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0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7088-81C7-9F4A-96AB-EFA3A164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B4C5-FDC8-6748-8480-3B85E117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E7D9-4A23-BB44-8333-8B4CCF67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1853-E389-6849-A47A-AA428C70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9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424E-6EEE-9748-9680-A46C1925D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CB2B-2744-B744-A50F-2DFB34AF0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85DB-18E4-C64C-B661-7E737A1B7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0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2D6E3-F190-B74B-BD59-F0901B7FD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9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FD73-593D-0442-A140-9C78C0F55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1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749E-B697-4241-AD2A-D8C65A901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0BE8-F25B-2044-9680-68C5C46CB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52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BB27-1D2A-A941-80E2-C16939A9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268B-3A04-2449-B429-457E8D25A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D9300-3E9A-214F-9E97-75B5684C2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9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84D0-F472-9644-B904-8E1D79FE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8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3DAD-BC3A-824F-8883-8733C9F61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DCC1-7F18-1D4D-AFAC-988FD96A5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6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3763-2A63-4F41-9551-2FBBC2D6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0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2CE41-0A0F-DC46-B6F6-1E7E0316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EE1241-5D9E-B246-9713-C127B9571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B176-AEB4-894F-B63C-8CC9B1C6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48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B72E-6D6E-0843-9E58-9E1E07E4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7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FBF7-324C-0C4E-97DA-6C2747E2A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1186-7D30-AF4E-879A-591D09394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2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3463-4BE1-E843-9475-73B7765E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77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B0A6-6AF5-DF42-845E-53B56C802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1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30E4-E418-F94D-8818-297A0EF54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2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276B-A240-FD4D-A53E-FD59A8D6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4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211E-0C78-F34A-AE48-CF2A6A63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8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977A-D6F7-1B44-ADB3-08147A15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EB5A-F71F-4E40-8CB5-851327005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7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1A79-5887-A64A-955E-F3D33AB4C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4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BB85-3C13-944A-902E-821D09BF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83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E751E-D237-7442-AB43-7C333FC2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3EF4-A5F6-774A-8784-B8985A080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7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B843-09C6-F745-8D90-A2F3D3190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4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DB68-1AA9-C44D-B912-8A648038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2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2E4D-17DF-B848-9997-0B1687449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04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E9AD-F4BD-0545-9D39-21784FD06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1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21F9-8DE4-5049-B7BC-7D081839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2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4CC4-3E76-0442-A232-B6FB4B834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B8AD-E0A6-0249-A9B0-F3F86736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0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CD4A6-F6F4-604E-99A6-F7FA31F24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2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72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4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6FF4-363F-0E44-AFCF-72C13DEF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7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04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87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940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182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986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09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818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31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5574-7517-EB4C-8AB0-C84B1279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1B25-69C7-304F-A723-9DF37A04D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B170A58-2DBE-084B-9C3F-036E3CBF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</a:defRPr>
            </a:lvl1pPr>
          </a:lstStyle>
          <a:p>
            <a:pPr>
              <a:defRPr/>
            </a:pPr>
            <a:fld id="{C39F521A-3403-6D4E-B72C-DF544F902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B73502-EAC6-2F4F-9F4B-F5F12E362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4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pPr>
              <a:defRPr/>
            </a:pPr>
            <a:fld id="{41622EDE-2A3A-0944-AB29-9AACBAAB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5EC0775-397D-B144-97BD-B4E4BD12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B423D1-16DB-E64F-8964-EF1997458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2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Gareth Preach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14655" r="16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"/>
            <a:ext cx="9144000" cy="2667000"/>
          </a:xfrm>
          <a:effectLst/>
        </p:spPr>
        <p:txBody>
          <a:bodyPr/>
          <a:lstStyle/>
          <a:p>
            <a:pPr>
              <a:defRPr/>
            </a:pPr>
            <a:r>
              <a:rPr lang="en-US" sz="7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72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72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တရားဟောချက</a:t>
            </a:r>
            <a:r>
              <a:rPr lang="en-US" sz="72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48000"/>
            <a:ext cx="8748464" cy="2514600"/>
          </a:xfrm>
          <a:effectLst/>
        </p:spPr>
        <p:txBody>
          <a:bodyPr/>
          <a:lstStyle/>
          <a:p>
            <a:pPr marL="609600" indent="-609600" algn="l"/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၁။ ကောင်းကျိုးများ </a:t>
            </a:r>
          </a:p>
          <a:p>
            <a:pPr marL="609600" indent="-609600" algn="l"/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၂။ </a:t>
            </a:r>
            <a:r>
              <a:rPr lang="en-US" sz="4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ရည်မှန်း</a:t>
            </a:r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ချက်များ </a:t>
            </a:r>
          </a:p>
          <a:p>
            <a:pPr marL="609600" indent="-609600" algn="l"/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၃။ အခက်အခဲများ </a:t>
            </a:r>
          </a:p>
          <a:p>
            <a:pPr marL="609600" indent="-609600" algn="l"/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၄။</a:t>
            </a:r>
            <a:r>
              <a:rPr lang="en-US" sz="4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ခေတ်ပြိုင်သဘောသဘာဝ</a:t>
            </a:r>
            <a:endParaRPr lang="en-US" sz="4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Dr</a:t>
            </a:r>
            <a:r>
              <a:rPr lang="en-US" sz="2000" b="1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ရက်ခ် ဂရီဖိတ်၊ စင်္ကာပူဓမ္မကောလိပ် • </a:t>
            </a:r>
            <a:r>
              <a:rPr lang="en-US" sz="2000" b="1" kern="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5234" name="Picture 5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562" r="50243" b="61630"/>
          <a:stretch/>
        </p:blipFill>
        <p:spPr bwMode="auto">
          <a:xfrm>
            <a:off x="1995488" y="179882"/>
            <a:ext cx="5624512" cy="657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34925" y="30103"/>
            <a:ext cx="9109075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“ဘာကလေ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လား</a:t>
            </a:r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(သို့) ဘရွက်မင်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လား</a:t>
            </a:r>
            <a:b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စပါဂ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န်လား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ဒါမှမဟုတ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ဝက်စ်ဘေလား</a:t>
            </a:r>
            <a:b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ရောဘတ်ဆန်လား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ဒါမှမဟုတ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ကစ်တေလ်လား</a:t>
            </a:r>
            <a:b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ပရောဖက်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လား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ဒါမှမဟုတ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ဧဝံဂေလိ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ဆရာလား</a:t>
            </a:r>
            <a:b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နောင်တတရား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ဒါမှမဟုတ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ချစ်ခြင်းမေတ္တာ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လား</a:t>
            </a:r>
            <a:br>
              <a:rPr lang="my-MM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တရားစင်မြင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ကော်မတီကို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အထင်ကြီးစေဖို့လား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ဒါမှမဟုတ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နှုတ်ကပတ်တော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altLang="ja-JP" sz="2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ဟောဖို့လား</a:t>
            </a:r>
            <a:r>
              <a:rPr lang="en-US" altLang="ja-JP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5236" name="TextBox 2"/>
          <p:cNvSpPr txBox="1">
            <a:spLocks noChangeArrowheads="1"/>
          </p:cNvSpPr>
          <p:nvPr/>
        </p:nvSpPr>
        <p:spPr bwMode="auto">
          <a:xfrm>
            <a:off x="1762125" y="6022008"/>
            <a:ext cx="66976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ဆုံးဖြတ်ချက်များ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ဆုံးဖြတ်ချက်များ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ဆုံးဖြတ်ချက်များ</a:t>
            </a:r>
            <a:endParaRPr lang="en-US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ဖွင</a:t>
            </a:r>
            <a:r>
              <a:rPr lang="en-US" sz="5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5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ပြခြင်း</a:t>
            </a:r>
            <a:r>
              <a:rPr lang="en-US" sz="5400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5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ရည်မှန်းချက်များ</a:t>
            </a:r>
            <a:endParaRPr lang="en-US" sz="5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85875"/>
            <a:ext cx="9144000" cy="5572125"/>
          </a:xfrm>
          <a:effectLst/>
        </p:spPr>
        <p:txBody>
          <a:bodyPr/>
          <a:lstStyle/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ဧဝံဂေ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လိပြုခြင်း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>
              <a:defRPr/>
            </a:pP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လူသားလိုအပ်ချက်များကို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ဖြည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ဆည်းပ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>
              <a:defRPr/>
            </a:pP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အလိုတော်ကို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ကြေညာပ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နားခံမှုနှင်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ကြီးထွား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မှုကို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လှုံ့ဆော်ပ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>
              <a:defRPr/>
            </a:pP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ဩ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ဝါဒ (သို့)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ဓမ္မပညာကို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သင်ကြားပ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9331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0" t="1482" r="8629" b="69327"/>
          <a:stretch>
            <a:fillRect/>
          </a:stretch>
        </p:blipFill>
        <p:spPr bwMode="auto">
          <a:xfrm>
            <a:off x="1447800" y="0"/>
            <a:ext cx="644525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4139952" y="2348880"/>
            <a:ext cx="1512168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တရားဟောချက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ဘလောက်တုံးနှင</a:t>
            </a:r>
            <a:r>
              <a:rPr lang="en-US" sz="1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1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သင်းအုပ်ဆရာ</a:t>
            </a:r>
            <a:endParaRPr lang="en-US" sz="1600" b="1" dirty="0">
              <a:latin typeface="Zawgyi-One" charset="0"/>
              <a:cs typeface="Zawgyi-One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ရည်မှန်းချက်များ</a:t>
            </a:r>
            <a:endParaRPr lang="en-US" sz="4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85875"/>
            <a:ext cx="9144000" cy="5572125"/>
          </a:xfrm>
          <a:effectLst/>
        </p:spPr>
        <p:txBody>
          <a:bodyPr/>
          <a:lstStyle/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ဧဝံဂေလိပြုခြင်း </a:t>
            </a:r>
          </a:p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လူသားလိုအပ်ချက်များကို ဖြည့်ဆည်းပါ</a:t>
            </a:r>
          </a:p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 အလိုတော်ကို ကြေညာပါ</a:t>
            </a:r>
          </a:p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ယုံကြည်ခြင်း၊ နားခံမှုနှင့် ကြီးထွားမှုကို လှုံ့ဆော်ပါ</a:t>
            </a:r>
          </a:p>
          <a:p>
            <a:pPr>
              <a:defRPr/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ဩဝါဒ (သို့) ဓမ္မပညာကို သင်ကြားပါ</a:t>
            </a:r>
            <a:endParaRPr lang="en-US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defRPr/>
            </a:pP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ကိုးကွယ်ပြီး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နာမတော်ကို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ချီးမ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ြှ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ောက်ပ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>
              <a:defRPr/>
            </a:pP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အပြစ်ကို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ဖော်ပြပြီး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ကျေးဇူးတော်ဖြင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တည်ဆောက်ပေးပ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my-MM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52475"/>
            <a:ext cx="8501062" cy="85725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ဆိုင်သော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အခက်အခဲများ</a:t>
            </a:r>
            <a:endParaRPr lang="en-US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202760" cy="4267200"/>
          </a:xfrm>
          <a:effectLst/>
        </p:spPr>
        <p:txBody>
          <a:bodyPr/>
          <a:lstStyle/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လေ့လာမှု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ပိုမို</a:t>
            </a: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လိုအပ်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ပိုမိုကောင်းမွန်သည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အနက်ပြန်ခြင်း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လိုအပ်သည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8655050" y="76200"/>
            <a:ext cx="37147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Zawgyi-One" charset="0"/>
                <a:cs typeface="Zawgyi-One" charset="0"/>
              </a:rPr>
              <a:t>၄</a:t>
            </a:r>
          </a:p>
        </p:txBody>
      </p:sp>
      <p:pic>
        <p:nvPicPr>
          <p:cNvPr id="103428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780928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pic>
        <p:nvPicPr>
          <p:cNvPr id="105474" name="Picture 3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39989" r="44920" b="29958"/>
          <a:stretch>
            <a:fillRect/>
          </a:stretch>
        </p:blipFill>
        <p:spPr bwMode="auto">
          <a:xfrm>
            <a:off x="973138" y="-3175"/>
            <a:ext cx="702786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3"/>
          <p:cNvSpPr txBox="1">
            <a:spLocks noChangeArrowheads="1"/>
          </p:cNvSpPr>
          <p:nvPr/>
        </p:nvSpPr>
        <p:spPr bwMode="auto">
          <a:xfrm rot="-683046">
            <a:off x="4211638" y="2978200"/>
            <a:ext cx="9175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ဘယ်လိုဟောရမလဲ</a:t>
            </a:r>
            <a:endParaRPr lang="en-US" sz="1400" b="1" dirty="0">
              <a:latin typeface="Zawgyi-One" charset="0"/>
              <a:cs typeface="Zawgyi-One" charset="0"/>
            </a:endParaRPr>
          </a:p>
        </p:txBody>
      </p:sp>
      <p:sp>
        <p:nvSpPr>
          <p:cNvPr id="105476" name="Rectangle 1"/>
          <p:cNvSpPr>
            <a:spLocks noChangeArrowheads="1"/>
          </p:cNvSpPr>
          <p:nvPr/>
        </p:nvSpPr>
        <p:spPr bwMode="auto">
          <a:xfrm>
            <a:off x="3492500" y="549275"/>
            <a:ext cx="1943100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3491879" y="622429"/>
            <a:ext cx="194421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သမ္မာကျမ်းအနက်ပြန်မ့များ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my-MM" sz="1200" b="1" dirty="0">
                <a:latin typeface="Pyidaungsu" panose="020B0502040204020203" pitchFamily="34" charset="0"/>
                <a:cs typeface="Pyidaungsu" panose="020B0502040204020203" pitchFamily="34" charset="0"/>
              </a:rPr>
              <a:t>ချိုမြိန်</a:t>
            </a:r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endParaRPr lang="my-MM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sz="12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သမ္မာကျမ်းအနက်ပြန်မှုများ</a:t>
            </a:r>
            <a:endParaRPr lang="en-US" sz="1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52475"/>
            <a:ext cx="8429625" cy="85725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ဆိုင်သော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အခက်အခဲများ</a:t>
            </a:r>
            <a:endParaRPr lang="en-US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28800"/>
            <a:ext cx="7931224" cy="4267200"/>
          </a:xfrm>
          <a:effectLst/>
        </p:spPr>
        <p:txBody>
          <a:bodyPr/>
          <a:lstStyle/>
          <a:p>
            <a:pPr>
              <a:defRPr/>
            </a:pP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လေ့လာမှု ပိုမိုလိုအပ်သည်</a:t>
            </a:r>
          </a:p>
          <a:p>
            <a:pPr>
              <a:defRPr/>
            </a:pP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ပိုမိုကောင်းမွန်သည့် သမ္မာကျမ်း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</a:t>
            </a: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အနက်ပြန်ခြင်း လိုအပ်သည်</a:t>
            </a: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ဆက်စပ်အကြောင်းအရာ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လိုအပ်သည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defRPr/>
            </a:pP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စာ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ပေ</a:t>
            </a: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ပုံစံလိုအပ်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my-MM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ပိုင်းခြားသိမြင်မှု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လိုအပ်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8655050" y="76200"/>
            <a:ext cx="37147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Zawgyi-One" charset="0"/>
                <a:cs typeface="Zawgyi-One" charset="0"/>
              </a:rPr>
              <a:t>၄</a:t>
            </a:r>
          </a:p>
        </p:txBody>
      </p:sp>
      <p:pic>
        <p:nvPicPr>
          <p:cNvPr id="107524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09570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09572" name="Picture 3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47720" r="4033" b="32896"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73" name="Picture 4" descr="SermonCartoon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3" t="38028" r="4033" b="58957"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TextBox 1"/>
          <p:cNvSpPr txBox="1">
            <a:spLocks noChangeArrowheads="1"/>
          </p:cNvSpPr>
          <p:nvPr/>
        </p:nvSpPr>
        <p:spPr bwMode="auto">
          <a:xfrm>
            <a:off x="0" y="6280150"/>
            <a:ext cx="915511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b="1" i="1" dirty="0">
                <a:latin typeface="Zawgyi-One" charset="0"/>
                <a:cs typeface="Zawgyi-One" charset="0"/>
              </a:rPr>
              <a:t>“</a:t>
            </a:r>
            <a:r>
              <a:rPr lang="my-MM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တရားဟော</a:t>
            </a:r>
            <a:r>
              <a:rPr lang="en-US" altLang="ja-JP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ဖို</a:t>
            </a:r>
            <a:r>
              <a:rPr lang="en-US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altLang="ja-JP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ခက်ခဲတဲ</a:t>
            </a:r>
            <a:r>
              <a:rPr lang="en-US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altLang="ja-JP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အသင်းတော်ဖြစ်တယ်လို</a:t>
            </a:r>
            <a:r>
              <a:rPr lang="en-US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altLang="ja-JP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သူတို</a:t>
            </a:r>
            <a:r>
              <a:rPr lang="en-US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altLang="ja-JP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ပြောကြတယ</a:t>
            </a:r>
            <a:r>
              <a:rPr lang="en-US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altLang="ja-JP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"</a:t>
            </a:r>
            <a:endParaRPr lang="en-US" b="1" i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752475"/>
            <a:ext cx="8458200" cy="85725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ဆိုင်သော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အခက်အခဲများ</a:t>
            </a:r>
            <a:endParaRPr lang="en-US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814888"/>
          </a:xfrm>
          <a:effectLst/>
        </p:spPr>
        <p:txBody>
          <a:bodyPr/>
          <a:lstStyle/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လေ့လာမှု ပိုမိုလိုအပ်သည်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ပိုမိုကောင်းမွန်သည့် သမ္မာကျမ်း</a:t>
            </a:r>
          </a:p>
          <a:p>
            <a:pPr marL="0" indent="0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အနက်ပြန်ခြင်း လိုအပ်သည်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ဆက်စပ်အကြောင်းအရာ လိုအပ်သည်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စာပေပုံစံလိုအပ်သည်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ပိုင်းခြားသိမြင်မှု လိုအပ်သည်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မှန်ကန်စွာဆုံးဖြတ်နိူင်သည့်လိုအပ်ချက်များ</a:t>
            </a:r>
          </a:p>
          <a:p>
            <a:pPr>
              <a:defRPr/>
            </a:pP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အဓိကစိတ်ကူးကို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မြင်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တွေ့ဖို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အလုပ်လုပ်ရန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လိုအပ်သည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8655050" y="76200"/>
            <a:ext cx="37147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Zawgyi-One" charset="0"/>
                <a:cs typeface="Zawgyi-One" charset="0"/>
              </a:rPr>
              <a:t>၄</a:t>
            </a:r>
          </a:p>
        </p:txBody>
      </p:sp>
      <p:pic>
        <p:nvPicPr>
          <p:cNvPr id="11162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pic>
        <p:nvPicPr>
          <p:cNvPr id="113666" name="Picture 3" descr="SermonCartoo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3" t="1938" r="5484" b="70866"/>
          <a:stretch>
            <a:fillRect/>
          </a:stretch>
        </p:blipFill>
        <p:spPr bwMode="auto">
          <a:xfrm>
            <a:off x="1187450" y="-44450"/>
            <a:ext cx="651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Box 1"/>
          <p:cNvSpPr txBox="1">
            <a:spLocks noChangeArrowheads="1"/>
          </p:cNvSpPr>
          <p:nvPr/>
        </p:nvSpPr>
        <p:spPr bwMode="auto">
          <a:xfrm>
            <a:off x="2124075" y="3711575"/>
            <a:ext cx="136842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18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8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ဒီမှာရှိတယ</a:t>
            </a:r>
            <a:r>
              <a:rPr lang="en-US" sz="18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113668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 rot="-231150">
            <a:off x="1913182" y="4986589"/>
            <a:ext cx="13623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i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တရားဟောချက</a:t>
            </a:r>
            <a:r>
              <a:rPr lang="en-US" sz="1400" b="1" i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>
              <a:cs typeface="Arial" charset="0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6733" b="23645"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2033588" y="823913"/>
            <a:ext cx="6424612" cy="785812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zh-CN" sz="3600" b="1" dirty="0" err="1">
                <a:solidFill>
                  <a:schemeClr val="bg1"/>
                </a:solidFill>
                <a:latin typeface="Pyidaungsu" panose="020B0502040204020203" pitchFamily="34" charset="0"/>
                <a:ea typeface="Zawgyi-One" charset="0"/>
                <a:cs typeface="Pyidaungsu" panose="020B0502040204020203" pitchFamily="34" charset="0"/>
              </a:rPr>
              <a:t>စာဖတ်ခြင်းဆိုင်ရာ</a:t>
            </a:r>
            <a:r>
              <a:rPr lang="en-US" altLang="zh-CN" sz="3600" b="1" dirty="0">
                <a:solidFill>
                  <a:schemeClr val="bg1"/>
                </a:solidFill>
                <a:latin typeface="Pyidaungsu" panose="020B0502040204020203" pitchFamily="34" charset="0"/>
                <a:ea typeface="Zawgyi-One" charset="0"/>
                <a:cs typeface="Pyidaungsu" panose="020B0502040204020203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Pyidaungsu" panose="020B0502040204020203" pitchFamily="34" charset="0"/>
                <a:ea typeface="Zawgyi-One" charset="0"/>
                <a:cs typeface="Pyidaungsu" panose="020B0502040204020203" pitchFamily="34" charset="0"/>
              </a:rPr>
              <a:t>မှတ်သားချက</a:t>
            </a:r>
            <a:r>
              <a:rPr lang="en-US" altLang="zh-CN" sz="3600" b="1" dirty="0">
                <a:solidFill>
                  <a:schemeClr val="bg1"/>
                </a:solidFill>
                <a:latin typeface="Pyidaungsu" panose="020B0502040204020203" pitchFamily="34" charset="0"/>
                <a:ea typeface="Zawgyi-One" charset="0"/>
                <a:cs typeface="Pyidaungsu" panose="020B0502040204020203" pitchFamily="34" charset="0"/>
              </a:rPr>
              <a:t>်</a:t>
            </a:r>
            <a:endParaRPr lang="en-US" sz="3600" b="1" dirty="0">
              <a:solidFill>
                <a:schemeClr val="bg1"/>
              </a:solidFill>
              <a:latin typeface="Pyidaungsu" panose="020B0502040204020203" pitchFamily="34" charset="0"/>
              <a:ea typeface="Zawgyi-One" charset="0"/>
              <a:cs typeface="Pyidaungsu" panose="020B0502040204020203" pitchFamily="34" charset="0"/>
            </a:endParaRP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23928" y="2017494"/>
            <a:ext cx="5328592" cy="4579857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 anchor="ctr"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က.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ယ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နေ့ဖတ်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ရှု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ခြင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းတွင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 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မည်သည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့် 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ထိုးထွင်းသိမြင်မှုက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သင့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်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ကို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အထောက်အကူအပြုဆုံးဖြစ်သနည်း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။ 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ခ.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သင်၌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မည်သည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့် 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မေးခွန်း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များ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my-MM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ရှိသ</a:t>
            </a:r>
            <a:r>
              <a:rPr lang="en-US" altLang="zh-CN" dirty="0" err="1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နည်း</a:t>
            </a:r>
            <a:r>
              <a:rPr lang="en-US" altLang="zh-CN" dirty="0">
                <a:solidFill>
                  <a:srgbClr val="FFF9FC"/>
                </a:solidFill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။</a:t>
            </a:r>
            <a:endParaRPr lang="en-US" dirty="0">
              <a:solidFill>
                <a:srgbClr val="FFF9FC"/>
              </a:solidFill>
              <a:latin typeface="Pyidaungsu" panose="020B0502040204020203" pitchFamily="34" charset="0"/>
              <a:ea typeface="ＭＳ Ｐゴシック" charset="0"/>
              <a:cs typeface="Pyidaungsu" panose="020B0502040204020203" pitchFamily="34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my-MM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ခေတ်ဟောင်းနှင့်ခေတ်သစ်ကမ္ဘာ</a:t>
            </a:r>
            <a:r>
              <a:rPr lang="en-US" sz="4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my-MM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ဆက်စပ်</a:t>
            </a:r>
            <a:r>
              <a:rPr lang="en-US" sz="4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မှုရှိစေရန</a:t>
            </a:r>
            <a:r>
              <a:rPr lang="en-US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4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40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40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ဆက်သွယ်ပေးရမည်နည်း</a:t>
            </a:r>
            <a:endParaRPr lang="en-US" sz="4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5715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Zawgyi-One" charset="0"/>
                <a:cs typeface="Zawgyi-One" charset="0"/>
              </a:rPr>
              <a:t>၄</a:t>
            </a:r>
          </a:p>
        </p:txBody>
      </p:sp>
      <p:sp>
        <p:nvSpPr>
          <p:cNvPr id="11571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457200"/>
            <a:ext cx="8643937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b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ခေတ်နှင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အညီဖြစ်စေနိုင်မည်နည်း</a:t>
            </a:r>
            <a:b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endParaRPr lang="en-US" sz="36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687388" y="2514600"/>
            <a:ext cx="7934324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my-MM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က.ခေတ်နှစ်ခေတ်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my-MM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ယဉ်ကျေးမှု</a:t>
            </a:r>
            <a:r>
              <a:rPr lang="en-US" sz="36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my-MM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ကောင်းစွာ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ပါ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77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457200"/>
            <a:ext cx="8643938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b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ခေတ်နှင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အညီဖြစ်စေမည်နည်း</a:t>
            </a:r>
            <a:endParaRPr lang="en-US" sz="36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17770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71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1465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3200" b="1" dirty="0" err="1">
                  <a:solidFill>
                    <a:srgbClr val="FF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ခေတ်ဟောင်း</a:t>
              </a:r>
              <a:endParaRPr lang="en-US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17768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1111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3200" b="1" dirty="0" err="1">
                  <a:solidFill>
                    <a:srgbClr val="FF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ခေတ်သစ</a:t>
              </a:r>
              <a:r>
                <a:rPr lang="en-US" sz="3200" b="1" dirty="0">
                  <a:solidFill>
                    <a:srgbClr val="FFFFFF"/>
                  </a:solidFill>
                  <a:latin typeface="Pyidaungsu" panose="020B0502040204020203" pitchFamily="34" charset="0"/>
                  <a:cs typeface="Pyidaungsu" panose="020B0502040204020203" pitchFamily="34" charset="0"/>
                </a:rPr>
                <a:t>်</a:t>
              </a:r>
              <a:endParaRPr lang="en-US" dirty="0"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2819400" y="4010362"/>
            <a:ext cx="3840832" cy="256030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Zawgyi-One"/>
                <a:ea typeface="Zawgyi-One"/>
                <a:cs typeface="Pyidaungsu" panose="020B0502040204020203" pitchFamily="34" charset="0"/>
              </a:rPr>
              <a:t>ဘယ်လိုလဲ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ခ.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ကောက်နုတ်ထားသော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စည်းမျဉ်းများမတိုင်မီ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စာပို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ဒ်တွင်ရှိသည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ဘဝအခြေအနေကို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ဟောပါ။ </a:t>
            </a:r>
            <a:endParaRPr lang="en-US" sz="32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Zawgyi-One" charset="0"/>
                <a:cs typeface="Zawgyi-One" charset="0"/>
              </a:rPr>
              <a:t>၄</a:t>
            </a:r>
          </a:p>
        </p:txBody>
      </p:sp>
      <p:sp>
        <p:nvSpPr>
          <p:cNvPr id="1198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457200"/>
            <a:ext cx="8643937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b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ခေတ်နှင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အညီ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ဖြစ်စေနိုင်မည်နည်း</a:t>
            </a:r>
            <a:endParaRPr lang="en-US" sz="36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ဂ.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ကျမ်း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ဒ်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အခင်းအကျင်း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ခေတ်သစ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အခင်းအကျင်း</a:t>
            </a:r>
            <a:r>
              <a:rPr lang="my-MM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တို့ကြား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တူညီမှုကို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ဆွဲထုတ်ပ</a:t>
            </a:r>
            <a:r>
              <a:rPr lang="en-US" sz="32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Zawgyi-One" charset="0"/>
                <a:cs typeface="Zawgyi-One" charset="0"/>
              </a:rPr>
              <a:t>၄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457200"/>
            <a:ext cx="8643937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br>
              <a:rPr lang="my-MM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ခေတ်နှင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အညီ</a:t>
            </a:r>
            <a:r>
              <a:rPr lang="en-US" sz="36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ဖြစ်စေနိုင်မည်နည်း</a:t>
            </a:r>
            <a:endParaRPr lang="en-US" sz="3600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2400" dirty="0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ea typeface="ＭＳ Ｐゴシック" charset="0"/>
                <a:cs typeface="Pyidaungsu" panose="020B0502040204020203" pitchFamily="34" charset="0"/>
              </a:rPr>
              <a:t>အတတ်ပညာ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7890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y-MM" sz="32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1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5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1841096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8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239944" cy="1468016"/>
          </a:xfrm>
          <a:effectLst/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 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အကျိုးကျေးဇူးများ</a:t>
            </a:r>
            <a:endParaRPr lang="en-US" sz="4000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305800" cy="486916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ယုံကြည်စိတ်ချခြင်း</a:t>
            </a:r>
            <a:endParaRPr lang="en-US" sz="36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655050" y="76200"/>
            <a:ext cx="368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၃</a:t>
            </a:r>
            <a:endParaRPr lang="en-US">
              <a:solidFill>
                <a:srgbClr val="FFFFFF"/>
              </a:solidFill>
              <a:latin typeface="Zawgyi-One" charset="0"/>
              <a:cs typeface="Zawgyi-On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752600"/>
          </a:xfrm>
        </p:spPr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6018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654" r="54839" b="70012"/>
          <a:stretch>
            <a:fillRect/>
          </a:stretch>
        </p:blipFill>
        <p:spPr bwMode="auto">
          <a:xfrm>
            <a:off x="820738" y="-963613"/>
            <a:ext cx="7927975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150813"/>
            <a:ext cx="17272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600" b="1" spc="-1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အရေးပေ</a:t>
            </a:r>
            <a:r>
              <a:rPr lang="en-US" sz="1600" b="1" spc="-100" dirty="0">
                <a:latin typeface="Pyidaungsu" panose="020B0502040204020203" pitchFamily="34" charset="0"/>
                <a:cs typeface="Pyidaungsu" panose="020B0502040204020203" pitchFamily="34" charset="0"/>
              </a:rPr>
              <a:t>ါ် </a:t>
            </a:r>
            <a:r>
              <a:rPr lang="en-US" sz="1600" b="1" spc="-1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ပြင်ဆင်ရမည်ဆိုလ</a:t>
            </a:r>
            <a:r>
              <a:rPr lang="en-US" sz="1600" b="1" spc="-100" dirty="0">
                <a:latin typeface="Pyidaungsu" panose="020B0502040204020203" pitchFamily="34" charset="0"/>
                <a:cs typeface="Pyidaungsu" panose="020B0502040204020203" pitchFamily="34" charset="0"/>
              </a:rPr>
              <a:t>ျှင်</a:t>
            </a:r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5291138" y="1268413"/>
            <a:ext cx="1152525" cy="1512887"/>
            <a:chOff x="5004048" y="1844824"/>
            <a:chExt cx="936104" cy="1224136"/>
          </a:xfrm>
        </p:grpSpPr>
        <p:sp>
          <p:nvSpPr>
            <p:cNvPr id="8602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1109161">
            <a:off x="5281613" y="1692752"/>
            <a:ext cx="1111250" cy="98488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၂၀ </a:t>
            </a:r>
            <a:r>
              <a:rPr lang="en-US" sz="1100" b="1" kern="1200" spc="-100" dirty="0" err="1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မည်သည</a:t>
            </a:r>
            <a:r>
              <a:rPr lang="en-US" sz="11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100" b="1" kern="1200" spc="-100" dirty="0" err="1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အခါတွင်မ</a:t>
            </a:r>
            <a:r>
              <a:rPr lang="en-US" sz="11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 </a:t>
            </a:r>
            <a:r>
              <a:rPr lang="en-US" sz="1100" b="1" kern="1200" spc="-100" dirty="0" err="1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တရားဒေသနာကို</a:t>
            </a:r>
            <a:r>
              <a:rPr lang="en-US" sz="11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100" b="1" kern="1200" spc="-100" dirty="0" err="1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လက်မလ</a:t>
            </a:r>
            <a:r>
              <a:rPr lang="en-US" sz="11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1100" b="1" kern="1200" spc="-100" dirty="0" err="1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တ်ပါနှင</a:t>
            </a:r>
            <a:r>
              <a:rPr lang="en-US" sz="1100" b="1" kern="1200" spc="-100" dirty="0">
                <a:solidFill>
                  <a:schemeClr val="tx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</a:p>
        </p:txBody>
      </p:sp>
    </p:spTree>
    <p:extLst>
      <p:ext uri="{BB962C8B-B14F-4D97-AF65-F5344CB8AC3E}">
        <p14:creationId xmlns:p14="http://schemas.microsoft.com/office/powerpoint/2010/main" val="30507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20451"/>
            <a:ext cx="8915400" cy="927100"/>
          </a:xfrm>
          <a:effectLst/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အကျိုးကျေးဇူးများ</a:t>
            </a:r>
            <a:endParaRPr lang="en-US" sz="4000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2042864"/>
            <a:ext cx="8305800" cy="5562600"/>
          </a:xfrm>
          <a:effectLst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ယုံကြည်စိတ်ချမှု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ဘက်လိုက်မှုနည်းခြင်း</a:t>
            </a:r>
            <a:endParaRPr lang="en-US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ဟန်ချက်ညီ</a:t>
            </a:r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ကျင</a:t>
            </a:r>
            <a:r>
              <a:rPr lang="en-US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သုံးမှု</a:t>
            </a:r>
            <a:endParaRPr lang="my-MM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ဖွဲ့စည်း</a:t>
            </a:r>
            <a:r>
              <a:rPr lang="en-US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တည်ဆောက်ပုံ</a:t>
            </a:r>
            <a:endParaRPr lang="en-US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7043" name="Picture 4" descr="Sermon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33580" r="18306" b="37343"/>
          <a:stretch>
            <a:fillRect/>
          </a:stretch>
        </p:blipFill>
        <p:spPr bwMode="auto">
          <a:xfrm>
            <a:off x="1389063" y="0"/>
            <a:ext cx="653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543364">
            <a:off x="5392738" y="2624138"/>
            <a:ext cx="77470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endParaRPr lang="en-US" sz="1400" b="1" spc="-100" dirty="0"/>
          </a:p>
        </p:txBody>
      </p:sp>
      <p:sp>
        <p:nvSpPr>
          <p:cNvPr id="87045" name="TextBox 4"/>
          <p:cNvSpPr txBox="1">
            <a:spLocks noChangeArrowheads="1"/>
          </p:cNvSpPr>
          <p:nvPr/>
        </p:nvSpPr>
        <p:spPr bwMode="auto">
          <a:xfrm rot="510794">
            <a:off x="5197475" y="2574925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Zawgyi-One" charset="0"/>
                <a:cs typeface="Zawgyi-One" charset="0"/>
              </a:rPr>
              <a:t>တရားေဟာခ်က္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billyGrahamPreaching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20824"/>
            <a:ext cx="8915400" cy="9271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48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4800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အကျိုးကျေးဇူးများ</a:t>
            </a:r>
            <a:endParaRPr lang="en-US" sz="4000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61902"/>
            <a:ext cx="8305800" cy="5643562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ယုံကြည်စိတ်ချမှု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ဘက်လိုက်မှုနည်းခြင်း</a:t>
            </a:r>
            <a:endParaRPr lang="my-MM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ဟန်ချက်ညီခြင်း</a:t>
            </a:r>
            <a:endParaRPr lang="my-MM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ကျင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သုံးမှု</a:t>
            </a:r>
            <a:endParaRPr lang="en-US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ဖွဲ့စည်း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တည်ဆောက်ပုံ</a:t>
            </a:r>
            <a:endParaRPr lang="my-MM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အထိမခံဖြစ်မှုနည်းပါးခြင်း</a:t>
            </a:r>
            <a:endParaRPr lang="en-US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ပုံသွင်း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ပေး</a:t>
            </a: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</a:p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အချိန်ကုန်သက်သာခြင်း</a:t>
            </a:r>
          </a:p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ဟောပြောသူကို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တိုးတက်စေခြင်း</a:t>
            </a:r>
            <a:endParaRPr lang="en-US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ကြားနာသူပရိတ်သတ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ပြင်ဆင်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ပေး</a:t>
            </a: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</a:p>
          <a:p>
            <a:pPr>
              <a:lnSpc>
                <a:spcPct val="80000"/>
              </a:lnSpc>
              <a:defRPr/>
            </a:pP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သိုးငယ်များအတွက်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ပိုကောင်း</a:t>
            </a:r>
            <a:r>
              <a:rPr lang="en-US" sz="2800" b="1" dirty="0" err="1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8655050" y="762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</a:rPr>
              <a:t>3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74638"/>
            <a:ext cx="3886200" cy="3297237"/>
          </a:xfrm>
          <a:noFill/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36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ဟောပြောခြင်းသည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36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သင်ယူရသည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3600" b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ပညာတစ်ခုဖြစ်သည</a:t>
            </a:r>
            <a:r>
              <a:rPr lang="en-US" sz="3600" b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sz="3600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429000" cy="1371600"/>
          </a:xfrm>
        </p:spPr>
        <p:txBody>
          <a:bodyPr/>
          <a:lstStyle/>
          <a:p>
            <a:pPr eaLnBrk="1" hangingPunct="1"/>
            <a:r>
              <a:rPr lang="en-US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ဘတ်ပင်လ</a:t>
            </a:r>
            <a:r>
              <a:rPr lang="en-US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ျှင် </a:t>
            </a:r>
            <a:r>
              <a:rPr lang="en-US" b="1" i="1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လုပ်နိုင်သည</a:t>
            </a:r>
            <a:r>
              <a:rPr lang="en-US" b="1" i="1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91139" name="Picture 4" descr="Er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15636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အနက်ဖွင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4800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4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ရည်မှန်းချက်များ</a:t>
            </a:r>
            <a:endParaRPr lang="en-US" sz="4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my-MM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ဧဝံဂေလိ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ပြုခြင်း</a:t>
            </a:r>
            <a:endParaRPr lang="en-US" sz="36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defRPr/>
            </a:pP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လူသားလိုအပ်ချက်များကို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ဖြည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ဆည်းပ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  <a:p>
            <a:pPr>
              <a:defRPr/>
            </a:pP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အလိုတော်ကို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6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ကြေညာပ</a:t>
            </a:r>
            <a:r>
              <a:rPr lang="en-US" sz="3600" b="1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endParaRPr lang="en-US" sz="3600" b="1" dirty="0"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655050" y="76200"/>
            <a:ext cx="368300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latin typeface="Zawgyi-One" charset="0"/>
                <a:cs typeface="Zawgyi-One" charset="0"/>
              </a:rPr>
              <a:t>၃</a:t>
            </a:r>
            <a:endParaRPr lang="en-US">
              <a:solidFill>
                <a:schemeClr val="bg2"/>
              </a:solidFill>
              <a:latin typeface="Zawgyi-One" charset="0"/>
              <a:cs typeface="Zawgyi-One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7851</TotalTime>
  <Words>1782</Words>
  <Application>Microsoft Macintosh PowerPoint</Application>
  <PresentationFormat>On-screen Show (4:3)</PresentationFormat>
  <Paragraphs>143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Pyidaungsu</vt:lpstr>
      <vt:lpstr>Arial</vt:lpstr>
      <vt:lpstr>Monotype Sorts</vt:lpstr>
      <vt:lpstr>Times New Roman</vt:lpstr>
      <vt:lpstr>Verdana</vt:lpstr>
      <vt:lpstr>Wingdings</vt:lpstr>
      <vt:lpstr>Zawgyi-One</vt:lpstr>
      <vt:lpstr>Blank Presentation</vt:lpstr>
      <vt:lpstr>Light Fountain</vt:lpstr>
      <vt:lpstr>Northern Lights</vt:lpstr>
      <vt:lpstr>Medical Glass</vt:lpstr>
      <vt:lpstr>Frame</vt:lpstr>
      <vt:lpstr>Default Design</vt:lpstr>
      <vt:lpstr>Orbit</vt:lpstr>
      <vt:lpstr>အနက်ဖွင့် တရားဟောချက်</vt:lpstr>
      <vt:lpstr>စာဖတ်ခြင်းဆိုင်ရာ မှတ်သားချက်</vt:lpstr>
      <vt:lpstr>အနက်ဖွင့်ခြင်း၏  အကျိုးကျေးဇူးများ</vt:lpstr>
      <vt:lpstr>၂၀ မည်သည့်အခါတွင်မျှ တရားဒေသနာကို လက်မလွှတ်ပါနှင့်</vt:lpstr>
      <vt:lpstr>အနက်ဖွင့်ခြင်း၏ အကျိုးကျေးဇူးများ</vt:lpstr>
      <vt:lpstr>Bird Delivery</vt:lpstr>
      <vt:lpstr>အနက်ဖွင့်ခြင်း၏ အကျိုးကျေးဇူးများ</vt:lpstr>
      <vt:lpstr>အနက်ဖွင့် ဟောပြောခြင်းသည် သင်ယူရသည့် ပညာတစ်ခုဖြစ်သည်</vt:lpstr>
      <vt:lpstr>အနက်ဖွင့်ခြင်း၏ ရည်မှန်းချက်များ</vt:lpstr>
      <vt:lpstr>Decisions</vt:lpstr>
      <vt:lpstr>ဖွင့်ပြခြင်း၏ ရည်မှန်းချက်များ</vt:lpstr>
      <vt:lpstr>Sermon Block</vt:lpstr>
      <vt:lpstr>အနက်ဖွင့်ခြင်း၏ ရည်မှန်းချက်များ</vt:lpstr>
      <vt:lpstr>အနက်ဖွင့်ခြင်းနှင့်ဆိုင်သော  အခက်အခဲများ</vt:lpstr>
      <vt:lpstr>Hermeneutics</vt:lpstr>
      <vt:lpstr>အနက်ဖွင့်ခြင်းနှင့်ဆိုင်သော အခက်အခဲများ</vt:lpstr>
      <vt:lpstr>Gong Church</vt:lpstr>
      <vt:lpstr>အနက်ဖွင့်ခြင်းနှင့် ဆိုင်သော အခက်အခဲများ</vt:lpstr>
      <vt:lpstr>Desert Sermon</vt:lpstr>
      <vt:lpstr> အနက်ဖွင့်တရားဟောခြင်းကို မည်သို့ ခေတ်နှင့်အညီဖြစ်စေနိုင်မည်နည်း </vt:lpstr>
      <vt:lpstr>အနက်ဖွင့် တရားဟောခြင်းကို မည်သို့  ခေတ်နှင့်အညီဖြစ်စေမည်နည်း</vt:lpstr>
      <vt:lpstr>အနက်ဖွင့် တရားဟောခြင်းကို မည်သို့ ခေတ်နှင့်အညီ ဖြစ်စေနိုင်မည်နည်း</vt:lpstr>
      <vt:lpstr>အနက်ဖွင့် တရားဟောခြင်းကို မည်သို့ ခေတ်နှင့်အညီ ဖြစ်စေနိုင်မည်နည်း</vt:lpstr>
      <vt:lpstr>တရားဟောခြင်း အတတ်ပညာ•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153</cp:revision>
  <dcterms:created xsi:type="dcterms:W3CDTF">2004-09-11T01:03:24Z</dcterms:created>
  <dcterms:modified xsi:type="dcterms:W3CDTF">2025-02-06T16:20:28Z</dcterms:modified>
</cp:coreProperties>
</file>