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 id="2147483656" r:id="rId2"/>
    <p:sldMasterId id="2147483908" r:id="rId3"/>
    <p:sldMasterId id="2147484124" r:id="rId4"/>
  </p:sldMasterIdLst>
  <p:notesMasterIdLst>
    <p:notesMasterId r:id="rId34"/>
  </p:notesMasterIdLst>
  <p:sldIdLst>
    <p:sldId id="300" r:id="rId5"/>
    <p:sldId id="261" r:id="rId6"/>
    <p:sldId id="302" r:id="rId7"/>
    <p:sldId id="304" r:id="rId8"/>
    <p:sldId id="275" r:id="rId9"/>
    <p:sldId id="276" r:id="rId10"/>
    <p:sldId id="277" r:id="rId11"/>
    <p:sldId id="269" r:id="rId12"/>
    <p:sldId id="270" r:id="rId13"/>
    <p:sldId id="271" r:id="rId14"/>
    <p:sldId id="273" r:id="rId15"/>
    <p:sldId id="274" r:id="rId16"/>
    <p:sldId id="285" r:id="rId17"/>
    <p:sldId id="286" r:id="rId18"/>
    <p:sldId id="290" r:id="rId19"/>
    <p:sldId id="291" r:id="rId20"/>
    <p:sldId id="306" r:id="rId21"/>
    <p:sldId id="292" r:id="rId22"/>
    <p:sldId id="287" r:id="rId23"/>
    <p:sldId id="288" r:id="rId24"/>
    <p:sldId id="293" r:id="rId25"/>
    <p:sldId id="294" r:id="rId26"/>
    <p:sldId id="299" r:id="rId27"/>
    <p:sldId id="298" r:id="rId28"/>
    <p:sldId id="297" r:id="rId29"/>
    <p:sldId id="296" r:id="rId30"/>
    <p:sldId id="289" r:id="rId31"/>
    <p:sldId id="307" r:id="rId32"/>
    <p:sldId id="308" r:id="rId3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5C8FD"/>
    <a:srgbClr val="D4ABFD"/>
    <a:srgbClr val="038F04"/>
    <a:srgbClr val="CC0B12"/>
    <a:srgbClr val="06FD07"/>
    <a:srgbClr val="C06DFD"/>
    <a:srgbClr val="E71AFD"/>
    <a:srgbClr val="FDEC0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0"/>
    <p:restoredTop sz="94673"/>
  </p:normalViewPr>
  <p:slideViewPr>
    <p:cSldViewPr>
      <p:cViewPr>
        <p:scale>
          <a:sx n="85" d="100"/>
          <a:sy n="85" d="100"/>
        </p:scale>
        <p:origin x="1832" y="8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algn="r">
              <a:defRPr sz="1200"/>
            </a:lvl1pPr>
          </a:lstStyle>
          <a:p>
            <a:pPr>
              <a:defRPr/>
            </a:pPr>
            <a:fld id="{63B419D2-3DEC-8842-963E-DE67FAC98DE2}" type="slidenum">
              <a:rPr lang="en-US"/>
              <a:pPr>
                <a:defRPr/>
              </a:pPr>
              <a:t>‹#›</a:t>
            </a:fld>
            <a:endParaRPr lang="en-US"/>
          </a:p>
        </p:txBody>
      </p:sp>
    </p:spTree>
    <p:extLst>
      <p:ext uri="{BB962C8B-B14F-4D97-AF65-F5344CB8AC3E}">
        <p14:creationId xmlns:p14="http://schemas.microsoft.com/office/powerpoint/2010/main" val="3314733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128"/>
      </a:defRPr>
    </a:lvl1pPr>
    <a:lvl2pPr marL="742950" indent="-28575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1816F00-F5B0-5744-B76E-06A1160F2286}" type="slidenum">
              <a:rPr lang="en-US" sz="1200"/>
              <a:pPr/>
              <a:t>1</a:t>
            </a:fld>
            <a:endParaRPr lang="en-US" sz="1200"/>
          </a:p>
        </p:txBody>
      </p:sp>
      <p:sp>
        <p:nvSpPr>
          <p:cNvPr id="3993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Welcome &amp; thanks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7DF03AA-0A40-0B4C-B2ED-5D3B3FFE6C7E}" type="slidenum">
              <a:rPr lang="en-US" sz="1200"/>
              <a:pPr/>
              <a:t>12</a:t>
            </a:fld>
            <a:endParaRPr lang="en-US" sz="1200"/>
          </a:p>
        </p:txBody>
      </p:sp>
      <p:sp>
        <p:nvSpPr>
          <p:cNvPr id="6041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04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u="sng">
                <a:latin typeface="Times" charset="0"/>
                <a:cs typeface="ＭＳ Ｐゴシック" charset="0"/>
              </a:rPr>
              <a:t>Summary</a:t>
            </a:r>
            <a:r>
              <a:rPr lang="en-US">
                <a:latin typeface="Times" charset="0"/>
                <a:cs typeface="ＭＳ Ｐゴシック" charset="0"/>
              </a:rPr>
              <a:t>: So then, what </a:t>
            </a:r>
            <a:r>
              <a:rPr lang="en-US" i="1">
                <a:latin typeface="Times" charset="0"/>
                <a:cs typeface="ＭＳ Ｐゴシック" charset="0"/>
              </a:rPr>
              <a:t>is</a:t>
            </a:r>
            <a:r>
              <a:rPr lang="en-US">
                <a:latin typeface="Times" charset="0"/>
                <a:cs typeface="ＭＳ Ｐゴシック" charset="0"/>
              </a:rPr>
              <a:t> expository preaching and what is it </a:t>
            </a:r>
            <a:r>
              <a:rPr lang="en-US" i="1">
                <a:latin typeface="Times" charset="0"/>
                <a:cs typeface="ＭＳ Ｐゴシック" charset="0"/>
              </a:rPr>
              <a:t>not</a:t>
            </a:r>
            <a:r>
              <a:rPr lang="en-US">
                <a:latin typeface="Times" charset="0"/>
                <a:cs typeface="ＭＳ Ｐゴシック" charset="0"/>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E27B865-4445-894D-8FC5-812BAB080D91}" type="slidenum">
              <a:rPr lang="en-US" sz="1200"/>
              <a:pPr/>
              <a:t>13</a:t>
            </a:fld>
            <a:endParaRPr lang="en-US" sz="1200"/>
          </a:p>
        </p:txBody>
      </p:sp>
      <p:sp>
        <p:nvSpPr>
          <p:cNvPr id="6246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6246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B9AB21B-8002-9147-96E1-0D3A002E5D08}" type="slidenum">
              <a:rPr lang="en-US" sz="1200"/>
              <a:pPr/>
              <a:t>14</a:t>
            </a:fld>
            <a:endParaRPr lang="en-US" sz="1200"/>
          </a:p>
        </p:txBody>
      </p:sp>
      <p:sp>
        <p:nvSpPr>
          <p:cNvPr id="64514" name="Rectangle 2"/>
          <p:cNvSpPr>
            <a:spLocks noGrp="1" noRot="1" noChangeAspect="1" noChangeArrowheads="1" noTextEdit="1"/>
          </p:cNvSpPr>
          <p:nvPr>
            <p:ph type="sldImg"/>
          </p:nvPr>
        </p:nvSpPr>
        <p:spPr>
          <a:solidFill>
            <a:srgbClr val="FFFFFF"/>
          </a:solidFill>
          <a:ln/>
        </p:spPr>
      </p:sp>
      <p:sp>
        <p:nvSpPr>
          <p:cNvPr id="64515"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The more we preach from Scripture, the less false teaching we will have.</a:t>
            </a:r>
          </a:p>
          <a:p>
            <a:r>
              <a:rPr lang="en-US">
                <a:latin typeface="Times" charset="0"/>
                <a:cs typeface="ＭＳ Ｐゴシック" charset="0"/>
              </a:rPr>
              <a:t>We have only ONE inerrant book!  Why preach other things?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8DC7150-16C6-E343-BC52-EC9C74392E8A}" type="slidenum">
              <a:rPr lang="en-US" sz="1200"/>
              <a:pPr/>
              <a:t>15</a:t>
            </a:fld>
            <a:endParaRPr lang="en-US" sz="1200"/>
          </a:p>
        </p:txBody>
      </p:sp>
      <p:sp>
        <p:nvSpPr>
          <p:cNvPr id="66562" name="Rectangle 2"/>
          <p:cNvSpPr>
            <a:spLocks noGrp="1" noRot="1" noChangeAspect="1" noChangeArrowheads="1" noTextEdit="1"/>
          </p:cNvSpPr>
          <p:nvPr>
            <p:ph type="sldImg"/>
          </p:nvPr>
        </p:nvSpPr>
        <p:spPr>
          <a:solidFill>
            <a:srgbClr val="FFFFFF"/>
          </a:solidFill>
          <a:ln/>
        </p:spPr>
      </p:sp>
      <p:sp>
        <p:nvSpPr>
          <p:cNvPr id="66563"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God</a:t>
            </a:r>
            <a:r>
              <a:rPr lang="fr-FR" altLang="ja-JP">
                <a:cs typeface="ＭＳ Ｐゴシック" charset="0"/>
              </a:rPr>
              <a:t>'</a:t>
            </a:r>
            <a:r>
              <a:rPr lang="en-US" altLang="ja-JP">
                <a:latin typeface="Times" charset="0"/>
                <a:cs typeface="ＭＳ Ｐゴシック" charset="0"/>
              </a:rPr>
              <a:t>s Word is much more effective than the best of man</a:t>
            </a:r>
            <a:r>
              <a:rPr lang="fr-FR" altLang="ja-JP">
                <a:cs typeface="ＭＳ Ｐゴシック" charset="0"/>
              </a:rPr>
              <a:t>'</a:t>
            </a:r>
            <a:r>
              <a:rPr lang="en-US" altLang="ja-JP">
                <a:latin typeface="Times" charset="0"/>
                <a:cs typeface="ＭＳ Ｐゴシック" charset="0"/>
              </a:rPr>
              <a:t>s sermons to affect people</a:t>
            </a:r>
            <a:r>
              <a:rPr lang="fr-FR" altLang="ja-JP">
                <a:cs typeface="ＭＳ Ｐゴシック" charset="0"/>
              </a:rPr>
              <a:t>'</a:t>
            </a:r>
            <a:r>
              <a:rPr lang="en-US" altLang="ja-JP">
                <a:latin typeface="Times" charset="0"/>
                <a:cs typeface="ＭＳ Ｐゴシック" charset="0"/>
              </a:rPr>
              <a:t>s will and meet their needs.  </a:t>
            </a:r>
          </a:p>
          <a:p>
            <a:r>
              <a:rPr lang="en-US" altLang="ja-JP">
                <a:cs typeface="ＭＳ Ｐゴシック" charset="0"/>
              </a:rPr>
              <a:t>"</a:t>
            </a:r>
            <a:r>
              <a:rPr lang="en-US" altLang="ja-JP">
                <a:latin typeface="Times" charset="0"/>
                <a:cs typeface="ＭＳ Ｐゴシック" charset="0"/>
              </a:rPr>
              <a:t>The type of preaching that best carries the force of divine authority is expository preaching</a:t>
            </a:r>
            <a:r>
              <a:rPr lang="en-US" altLang="ja-JP">
                <a:cs typeface="ＭＳ Ｐゴシック" charset="0"/>
              </a:rPr>
              <a:t>"</a:t>
            </a:r>
            <a:r>
              <a:rPr lang="en-US" altLang="ja-JP">
                <a:latin typeface="Times" charset="0"/>
                <a:cs typeface="ＭＳ Ｐゴシック" charset="0"/>
              </a:rPr>
              <a:t> (Robinson, 19).</a:t>
            </a:r>
            <a:endParaRPr lang="en-US">
              <a:latin typeface="Times"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B7C3E01-6A93-DB4F-BA0A-A7B9C50E3B46}" type="slidenum">
              <a:rPr lang="en-US" sz="1200"/>
              <a:pPr/>
              <a:t>16</a:t>
            </a:fld>
            <a:endParaRPr lang="en-US" sz="1200"/>
          </a:p>
        </p:txBody>
      </p:sp>
      <p:sp>
        <p:nvSpPr>
          <p:cNvPr id="68610" name="Rectangle 2"/>
          <p:cNvSpPr>
            <a:spLocks noGrp="1" noRot="1" noChangeAspect="1" noChangeArrowheads="1" noTextEdit="1"/>
          </p:cNvSpPr>
          <p:nvPr>
            <p:ph type="sldImg"/>
          </p:nvPr>
        </p:nvSpPr>
        <p:spPr>
          <a:solidFill>
            <a:srgbClr val="FFFFFF"/>
          </a:solidFill>
          <a:ln/>
        </p:spPr>
      </p:sp>
      <p:sp>
        <p:nvSpPr>
          <p:cNvPr id="6861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Isaiah 55:10-11</a:t>
            </a:r>
          </a:p>
          <a:p>
            <a:r>
              <a:rPr lang="en-US">
                <a:cs typeface="ＭＳ Ｐゴシック" charset="0"/>
              </a:rPr>
              <a:t>----- Meeting Notes (7/5/12 11:23) -----</a:t>
            </a:r>
          </a:p>
          <a:p>
            <a:r>
              <a:rPr lang="en-US">
                <a:cs typeface="ＭＳ Ｐゴシック" charset="0"/>
              </a:rPr>
              <a:t>As water comes from God and blesses the earth, so God</a:t>
            </a:r>
            <a:r>
              <a:rPr lang="fr-FR">
                <a:cs typeface="ＭＳ Ｐゴシック" charset="0"/>
              </a:rPr>
              <a:t>'</a:t>
            </a:r>
            <a:r>
              <a:rPr lang="en-US">
                <a:cs typeface="ＭＳ Ｐゴシック" charset="0"/>
              </a:rPr>
              <a:t>s Word comes from him and blesses his people.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8A37F9-A221-8D4F-B515-F2CA48AACF25}" type="slidenum">
              <a:rPr lang="en-US" sz="1200">
                <a:solidFill>
                  <a:srgbClr val="000000"/>
                </a:solidFill>
              </a:rPr>
              <a:pPr/>
              <a:t>17</a:t>
            </a:fld>
            <a:endParaRPr lang="en-US" sz="1200">
              <a:solidFill>
                <a:srgbClr val="000000"/>
              </a:solidFill>
            </a:endParaRPr>
          </a:p>
        </p:txBody>
      </p:sp>
      <p:sp>
        <p:nvSpPr>
          <p:cNvPr id="70658" name="Rectangle 2"/>
          <p:cNvSpPr>
            <a:spLocks noGrp="1" noRot="1" noChangeAspect="1" noChangeArrowheads="1"/>
          </p:cNvSpPr>
          <p:nvPr>
            <p:ph type="sldImg"/>
          </p:nvPr>
        </p:nvSpPr>
        <p:spPr>
          <a:solidFill>
            <a:srgbClr val="FFFFFF"/>
          </a:solidFill>
          <a:ln/>
        </p:spPr>
      </p:sp>
      <p:sp>
        <p:nvSpPr>
          <p:cNvPr id="7065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Any kind of preaching is tough today!</a:t>
            </a:r>
          </a:p>
          <a:p>
            <a:r>
              <a:rPr lang="en-US">
                <a:cs typeface="ＭＳ Ｐゴシック" charset="0"/>
              </a:rPr>
              <a:t>Yet it still has inherent authority and power when it preaches God’s Word!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6ADE490-740E-7340-A5F2-43F594D9A193}" type="slidenum">
              <a:rPr lang="en-US" sz="1200"/>
              <a:pPr/>
              <a:t>18</a:t>
            </a:fld>
            <a:endParaRPr lang="en-US" sz="1200"/>
          </a:p>
        </p:txBody>
      </p:sp>
      <p:sp>
        <p:nvSpPr>
          <p:cNvPr id="72706" name="Rectangle 2"/>
          <p:cNvSpPr>
            <a:spLocks noGrp="1" noRot="1" noChangeAspect="1" noChangeArrowheads="1" noTextEdit="1"/>
          </p:cNvSpPr>
          <p:nvPr>
            <p:ph type="sldImg"/>
          </p:nvPr>
        </p:nvSpPr>
        <p:spPr>
          <a:solidFill>
            <a:srgbClr val="FFFFFF"/>
          </a:solidFill>
          <a:ln/>
        </p:spPr>
      </p:sp>
      <p:sp>
        <p:nvSpPr>
          <p:cNvPr id="7270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By teaching his people how to get answers from Scripture itself, the pastor frees himself up from always being the authority. </a:t>
            </a:r>
          </a:p>
          <a:p>
            <a:r>
              <a:rPr lang="en-US">
                <a:latin typeface="Times" charset="0"/>
                <a:cs typeface="ＭＳ Ｐゴシック" charset="0"/>
              </a:rPr>
              <a:t> Expository sermons remind people that the final authority is the Bible—not the preacher!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19F1699-EA39-4445-932A-887306845AD3}" type="slidenum">
              <a:rPr lang="en-US" sz="1200"/>
              <a:pPr/>
              <a:t>19</a:t>
            </a:fld>
            <a:endParaRPr lang="en-US" sz="1200"/>
          </a:p>
        </p:txBody>
      </p:sp>
      <p:sp>
        <p:nvSpPr>
          <p:cNvPr id="74754" name="Rectangle 2"/>
          <p:cNvSpPr>
            <a:spLocks noGrp="1" noRot="1" noChangeAspect="1" noChangeArrowheads="1" noTextEdit="1"/>
          </p:cNvSpPr>
          <p:nvPr>
            <p:ph type="sldImg"/>
          </p:nvPr>
        </p:nvSpPr>
        <p:spPr>
          <a:solidFill>
            <a:srgbClr val="FFFFFF"/>
          </a:solidFill>
          <a:ln/>
        </p:spPr>
      </p:sp>
      <p:sp>
        <p:nvSpPr>
          <p:cNvPr id="7475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093A028-A751-8F47-8764-743EC1C52A48}" type="slidenum">
              <a:rPr lang="en-US" sz="1200"/>
              <a:pPr/>
              <a:t>20</a:t>
            </a:fld>
            <a:endParaRPr lang="en-US" sz="1200"/>
          </a:p>
        </p:txBody>
      </p:sp>
      <p:sp>
        <p:nvSpPr>
          <p:cNvPr id="76802" name="Rectangle 2"/>
          <p:cNvSpPr>
            <a:spLocks noGrp="1" noRot="1" noChangeAspect="1" noChangeArrowheads="1" noTextEdit="1"/>
          </p:cNvSpPr>
          <p:nvPr>
            <p:ph type="sldImg"/>
          </p:nvPr>
        </p:nvSpPr>
        <p:spPr>
          <a:solidFill>
            <a:srgbClr val="FFFFFF"/>
          </a:solidFill>
          <a:ln/>
        </p:spPr>
      </p:sp>
      <p:sp>
        <p:nvSpPr>
          <p:cNvPr id="60420"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r>
              <a:rPr lang="en-US" dirty="0">
                <a:cs typeface="ＭＳ Ｐゴシック" charset="0"/>
              </a:rPr>
              <a:t>If you preach sequentially through the Bible, you will have the divine balance in these four areas:</a:t>
            </a:r>
          </a:p>
          <a:p>
            <a:pPr marL="228600" indent="-228600">
              <a:buFontTx/>
              <a:buAutoNum type="arabicPeriod"/>
              <a:defRPr/>
            </a:pPr>
            <a:r>
              <a:rPr lang="en-US" dirty="0">
                <a:cs typeface="ＭＳ Ｐゴシック" charset="0"/>
              </a:rPr>
              <a:t>Teaching tells people how to walk God</a:t>
            </a:r>
            <a:r>
              <a:rPr lang="fr-FR" dirty="0">
                <a:cs typeface="ＭＳ Ｐゴシック" charset="0"/>
              </a:rPr>
              <a:t>'</a:t>
            </a:r>
            <a:r>
              <a:rPr lang="en-US" dirty="0">
                <a:cs typeface="ＭＳ Ｐゴシック" charset="0"/>
              </a:rPr>
              <a:t>s road</a:t>
            </a:r>
          </a:p>
          <a:p>
            <a:pPr marL="228600" indent="-228600">
              <a:buFontTx/>
              <a:buAutoNum type="arabicPeriod"/>
              <a:defRPr/>
            </a:pPr>
            <a:r>
              <a:rPr lang="en-US" dirty="0">
                <a:cs typeface="ＭＳ Ｐゴシック" charset="0"/>
              </a:rPr>
              <a:t>Rebuking tells them when they get off the path</a:t>
            </a:r>
          </a:p>
          <a:p>
            <a:pPr marL="228600" indent="-228600">
              <a:buFontTx/>
              <a:buAutoNum type="arabicPeriod"/>
              <a:defRPr/>
            </a:pPr>
            <a:r>
              <a:rPr lang="en-US" dirty="0">
                <a:cs typeface="ＭＳ Ｐゴシック" charset="0"/>
              </a:rPr>
              <a:t>Correcting shows how to get back to the right way</a:t>
            </a:r>
          </a:p>
          <a:p>
            <a:pPr marL="228600" indent="-228600">
              <a:buFontTx/>
              <a:buAutoNum type="arabicPeriod"/>
              <a:defRPr/>
            </a:pPr>
            <a:r>
              <a:rPr lang="en-US" dirty="0">
                <a:cs typeface="ＭＳ Ｐゴシック" charset="0"/>
              </a:rPr>
              <a:t>Training in righteousness is the result of the cycle of teaching, rebuking and correcting over and over.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D03A0F4-EB1F-B344-9EA5-7001C4868A90}" type="slidenum">
              <a:rPr lang="en-US" sz="1200"/>
              <a:pPr/>
              <a:t>21</a:t>
            </a:fld>
            <a:endParaRPr lang="en-US" sz="1200"/>
          </a:p>
        </p:txBody>
      </p:sp>
      <p:sp>
        <p:nvSpPr>
          <p:cNvPr id="78850" name="Rectangle 2"/>
          <p:cNvSpPr>
            <a:spLocks noGrp="1" noRot="1" noChangeAspect="1" noChangeArrowheads="1" noTextEdit="1"/>
          </p:cNvSpPr>
          <p:nvPr>
            <p:ph type="sldImg"/>
          </p:nvPr>
        </p:nvSpPr>
        <p:spPr>
          <a:solidFill>
            <a:srgbClr val="FFFFFF"/>
          </a:solidFill>
          <a:ln/>
        </p:spPr>
      </p:sp>
      <p:sp>
        <p:nvSpPr>
          <p:cNvPr id="78851"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atin typeface="Times" charset="0"/>
                <a:cs typeface="ＭＳ Ｐゴシック" charset="0"/>
              </a:rPr>
              <a:t>Good expository preaching does not </a:t>
            </a:r>
            <a:r>
              <a:rPr lang="en-US" i="1">
                <a:latin typeface="Times" charset="0"/>
                <a:cs typeface="ＭＳ Ｐゴシック" charset="0"/>
              </a:rPr>
              <a:t>impress</a:t>
            </a:r>
            <a:r>
              <a:rPr lang="en-US">
                <a:latin typeface="Times" charset="0"/>
                <a:cs typeface="ＭＳ Ｐゴシック" charset="0"/>
              </a:rPr>
              <a:t> the congregation; it </a:t>
            </a:r>
            <a:r>
              <a:rPr lang="en-US" i="1">
                <a:latin typeface="Times" charset="0"/>
                <a:cs typeface="ＭＳ Ｐゴシック" charset="0"/>
              </a:rPr>
              <a:t>feeds</a:t>
            </a:r>
            <a:r>
              <a:rPr lang="en-US">
                <a:latin typeface="Times" charset="0"/>
                <a:cs typeface="ＭＳ Ｐゴシック" charset="0"/>
              </a:rPr>
              <a:t> them.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42D6E8-93F6-194B-A634-E63486CC66F8}" type="slidenum">
              <a:rPr lang="en-US" sz="1200"/>
              <a:pPr/>
              <a:t>2</a:t>
            </a:fld>
            <a:endParaRPr lang="en-US" sz="1200"/>
          </a:p>
        </p:txBody>
      </p:sp>
      <p:sp>
        <p:nvSpPr>
          <p:cNvPr id="41986"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93C6532-2AAF-C84A-B40D-6E12577E6DA1}" type="slidenum">
              <a:rPr lang="en-US" sz="1200"/>
              <a:pPr/>
              <a:t>22</a:t>
            </a:fld>
            <a:endParaRPr lang="en-US" sz="1200"/>
          </a:p>
        </p:txBody>
      </p:sp>
      <p:sp>
        <p:nvSpPr>
          <p:cNvPr id="80898" name="Rectangle 2"/>
          <p:cNvSpPr>
            <a:spLocks noGrp="1" noRot="1" noChangeAspect="1" noChangeArrowheads="1" noTextEdit="1"/>
          </p:cNvSpPr>
          <p:nvPr>
            <p:ph type="sldImg"/>
          </p:nvPr>
        </p:nvSpPr>
        <p:spPr>
          <a:solidFill>
            <a:srgbClr val="FFFFFF"/>
          </a:solidFill>
          <a:ln/>
        </p:spPr>
      </p:sp>
      <p:sp>
        <p:nvSpPr>
          <p:cNvPr id="8089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ltLang="ja-JP">
                <a:cs typeface="ＭＳ Ｐゴシック" charset="0"/>
              </a:rPr>
              <a:t>"</a:t>
            </a:r>
            <a:r>
              <a:rPr lang="en-US" altLang="ja-JP">
                <a:latin typeface="Times" charset="0"/>
                <a:cs typeface="ＭＳ Ｐゴシック" charset="0"/>
              </a:rPr>
              <a:t>Spiritualizing</a:t>
            </a:r>
            <a:r>
              <a:rPr lang="en-US" altLang="ja-JP">
                <a:cs typeface="ＭＳ Ｐゴシック" charset="0"/>
              </a:rPr>
              <a:t>"</a:t>
            </a:r>
            <a:r>
              <a:rPr lang="en-US" altLang="ja-JP">
                <a:latin typeface="Times" charset="0"/>
                <a:cs typeface="ＭＳ Ｐゴシック" charset="0"/>
              </a:rPr>
              <a:t> (drawing a spiritual lesson while ignoring the actual meaning of a passage) is more difficult to fall into when one preaches from a single text than when the pulpit hits at verses all over the Bible.</a:t>
            </a:r>
            <a:endParaRPr lang="en-US">
              <a:latin typeface="Times"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EE595AA-B0B8-A44C-ACE7-2FF864AAE09B}" type="slidenum">
              <a:rPr lang="en-US" sz="1200"/>
              <a:pPr/>
              <a:t>23</a:t>
            </a:fld>
            <a:endParaRPr lang="en-US" sz="1200"/>
          </a:p>
        </p:txBody>
      </p:sp>
      <p:sp>
        <p:nvSpPr>
          <p:cNvPr id="82946" name="Rectangle 2"/>
          <p:cNvSpPr>
            <a:spLocks noGrp="1" noRot="1" noChangeAspect="1" noChangeArrowheads="1" noTextEdit="1"/>
          </p:cNvSpPr>
          <p:nvPr>
            <p:ph type="sldImg"/>
          </p:nvPr>
        </p:nvSpPr>
        <p:spPr>
          <a:solidFill>
            <a:srgbClr val="FFFFFF"/>
          </a:solidFill>
          <a:ln/>
        </p:spPr>
      </p:sp>
      <p:sp>
        <p:nvSpPr>
          <p:cNvPr id="82947"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In a 10 year period, topical preaching might at best hit a third of the text in these two pages.</a:t>
            </a:r>
          </a:p>
          <a:p>
            <a:r>
              <a:rPr lang="en-US">
                <a:latin typeface="Times" charset="0"/>
                <a:cs typeface="ＭＳ Ｐゴシック" charset="0"/>
              </a:rPr>
              <a:t>Systematic exposition provides a vehicle for people to get to know the big picture of each biblical book and cover every passage.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114FF23-E9F1-DD41-B76D-FC2E0DA6C4CA}" type="slidenum">
              <a:rPr lang="en-US" sz="1200"/>
              <a:pPr/>
              <a:t>24</a:t>
            </a:fld>
            <a:endParaRPr lang="en-US" sz="1200"/>
          </a:p>
        </p:txBody>
      </p:sp>
      <p:sp>
        <p:nvSpPr>
          <p:cNvPr id="84994" name="Rectangle 2"/>
          <p:cNvSpPr>
            <a:spLocks noGrp="1" noRot="1" noChangeAspect="1" noChangeArrowheads="1" noTextEdit="1"/>
          </p:cNvSpPr>
          <p:nvPr>
            <p:ph type="sldImg"/>
          </p:nvPr>
        </p:nvSpPr>
        <p:spPr>
          <a:solidFill>
            <a:srgbClr val="FFFFFF"/>
          </a:solidFill>
          <a:ln/>
        </p:spPr>
      </p:sp>
      <p:sp>
        <p:nvSpPr>
          <p:cNvPr id="84995"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C91F0F-1B75-A046-8662-34756A4283E3}" type="slidenum">
              <a:rPr lang="en-US" sz="1200"/>
              <a:pPr/>
              <a:t>25</a:t>
            </a:fld>
            <a:endParaRPr lang="en-US" sz="1200"/>
          </a:p>
        </p:txBody>
      </p:sp>
      <p:sp>
        <p:nvSpPr>
          <p:cNvPr id="87042" name="Rectangle 2"/>
          <p:cNvSpPr>
            <a:spLocks noGrp="1" noRot="1" noChangeAspect="1" noChangeArrowheads="1" noTextEdit="1"/>
          </p:cNvSpPr>
          <p:nvPr>
            <p:ph type="sldImg"/>
          </p:nvPr>
        </p:nvSpPr>
        <p:spPr>
          <a:solidFill>
            <a:srgbClr val="FFFFFF"/>
          </a:solidFill>
          <a:ln/>
        </p:spPr>
      </p:sp>
      <p:sp>
        <p:nvSpPr>
          <p:cNvPr id="8704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98DB723-2B23-FE4F-84E4-91B87335F87C}" type="slidenum">
              <a:rPr lang="en-US" sz="1200"/>
              <a:pPr/>
              <a:t>26</a:t>
            </a:fld>
            <a:endParaRPr lang="en-US" sz="1200"/>
          </a:p>
        </p:txBody>
      </p:sp>
      <p:sp>
        <p:nvSpPr>
          <p:cNvPr id="89090" name="Rectangle 2"/>
          <p:cNvSpPr>
            <a:spLocks noGrp="1" noRot="1" noChangeAspect="1" noChangeArrowheads="1" noTextEdit="1"/>
          </p:cNvSpPr>
          <p:nvPr>
            <p:ph type="sldImg"/>
          </p:nvPr>
        </p:nvSpPr>
        <p:spPr>
          <a:solidFill>
            <a:srgbClr val="FFFFFF"/>
          </a:solidFill>
          <a:ln/>
        </p:spPr>
      </p:sp>
      <p:sp>
        <p:nvSpPr>
          <p:cNvPr id="8909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5673BA-BC62-A148-984C-F1903CD1055A}" type="slidenum">
              <a:rPr lang="en-US" sz="1200"/>
              <a:pPr/>
              <a:t>27</a:t>
            </a:fld>
            <a:endParaRPr lang="en-US" sz="1200"/>
          </a:p>
        </p:txBody>
      </p:sp>
      <p:sp>
        <p:nvSpPr>
          <p:cNvPr id="9113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1139"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pPr>
              <a:spcBef>
                <a:spcPct val="0"/>
              </a:spcBef>
            </a:pPr>
            <a:endParaRPr lang="en-US" sz="240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28</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F2DBE5-BB86-4E4F-8FF5-1D7D48E20398}" type="slidenum">
              <a:rPr lang="en-US" sz="1200"/>
              <a:pPr/>
              <a:t>5</a:t>
            </a:fld>
            <a:endParaRPr lang="en-US" sz="1200"/>
          </a:p>
        </p:txBody>
      </p:sp>
      <p:sp>
        <p:nvSpPr>
          <p:cNvPr id="4608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91849B1-31C9-8D47-81F5-E2A653E568CF}" type="slidenum">
              <a:rPr lang="en-US" sz="1200"/>
              <a:pPr/>
              <a:t>6</a:t>
            </a:fld>
            <a:endParaRPr lang="en-US" sz="1200"/>
          </a:p>
        </p:txBody>
      </p:sp>
      <p:sp>
        <p:nvSpPr>
          <p:cNvPr id="4813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1FBB385-7AEC-FA4B-AC70-48EB11B5165F}" type="slidenum">
              <a:rPr lang="en-US" sz="1200"/>
              <a:pPr/>
              <a:t>7</a:t>
            </a:fld>
            <a:endParaRPr lang="en-US" sz="1200"/>
          </a:p>
        </p:txBody>
      </p:sp>
      <p:sp>
        <p:nvSpPr>
          <p:cNvPr id="50178"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US">
                <a:cs typeface="ＭＳ Ｐゴシック" charset="0"/>
              </a:rPr>
              <a:t>E.g., 1 Cor 13:1-7</a:t>
            </a:r>
          </a:p>
          <a:p>
            <a:r>
              <a:rPr lang="en-US">
                <a:cs typeface="ＭＳ Ｐゴシック" charset="0"/>
              </a:rPr>
              <a:t>Reference to other Scriptures is subordinate to the exposition of the main passage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4D9C04A-C7D6-4743-88DA-B01B2AF365BA}" type="slidenum">
              <a:rPr lang="en-US" sz="1200"/>
              <a:pPr/>
              <a:t>8</a:t>
            </a:fld>
            <a:endParaRPr lang="en-US" sz="1200"/>
          </a:p>
        </p:txBody>
      </p:sp>
      <p:sp>
        <p:nvSpPr>
          <p:cNvPr id="52226"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cs typeface="ＭＳ Ｐゴシック" charset="0"/>
              </a:rPr>
              <a:t>Neh 8:8</a:t>
            </a:r>
          </a:p>
          <a:p>
            <a:r>
              <a:rPr lang="en-US">
                <a:cs typeface="ＭＳ Ｐゴシック" charset="0"/>
              </a:rPr>
              <a:t>Luke 4:16-22 on Isa. 61:1-2</a:t>
            </a:r>
          </a:p>
          <a:p>
            <a:r>
              <a:rPr lang="en-US">
                <a:latin typeface="Times" charset="0"/>
                <a:cs typeface="ＭＳ Ｐゴシック" charset="0"/>
              </a:rPr>
              <a:t>The text is not a box of candy from which one selects his favorite treats.  It is the Word of God, which has come to us to be master, not servant.  </a:t>
            </a:r>
          </a:p>
          <a:p>
            <a:r>
              <a:rPr lang="en-US">
                <a:latin typeface="Times" charset="0"/>
                <a:cs typeface="ＭＳ Ｐゴシック" charset="0"/>
              </a:rPr>
              <a:t>For example, preaching leadership principles from Nehemiah 1—2 misreads authorial intent.  </a:t>
            </a:r>
          </a:p>
          <a:p>
            <a:r>
              <a:rPr lang="en-US">
                <a:latin typeface="Times" charset="0"/>
                <a:cs typeface="ＭＳ Ｐゴシック" charset="0"/>
              </a:rPr>
              <a:t>You can preach a biblical message from the wrong verse!  </a:t>
            </a:r>
          </a:p>
          <a:p>
            <a:r>
              <a:rPr lang="en-US">
                <a:latin typeface="Times" charset="0"/>
                <a:cs typeface="ＭＳ Ｐゴシック" charset="0"/>
              </a:rPr>
              <a:t>In other words, you can be held by a great theology so that you preach truth, but it may not be the message of the particular passage before you.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BDA366E-0824-0649-A2A3-05CC9EDAD109}" type="slidenum">
              <a:rPr lang="en-US" sz="1200"/>
              <a:pPr/>
              <a:t>9</a:t>
            </a:fld>
            <a:endParaRPr lang="en-US" sz="1200"/>
          </a:p>
        </p:txBody>
      </p:sp>
      <p:sp>
        <p:nvSpPr>
          <p:cNvPr id="54274" name="Rectangle 2"/>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charset="0"/>
                <a:cs typeface="ＭＳ Ｐゴシック" charset="0"/>
              </a:rPr>
              <a:t>True exposition expounds the one, central idea of the text called the </a:t>
            </a:r>
            <a:r>
              <a:rPr lang="en-US" i="1">
                <a:latin typeface="Times" charset="0"/>
                <a:cs typeface="ＭＳ Ｐゴシック" charset="0"/>
              </a:rPr>
              <a:t>Big Idea</a:t>
            </a:r>
            <a:r>
              <a:rPr lang="en-US">
                <a:latin typeface="Times" charset="0"/>
                <a:cs typeface="ＭＳ Ｐゴシック" charset="0"/>
              </a:rPr>
              <a:t> (homiletical idea or main idea or synthetic statement).  Real exposition is not a series of exegetical comments, unrelated truths, or a cute outline that gives a survey of a passage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0538446-1DA9-6E4B-949A-87864C3F6F7C}" type="slidenum">
              <a:rPr lang="en-US" sz="1200"/>
              <a:pPr/>
              <a:t>10</a:t>
            </a:fld>
            <a:endParaRPr lang="en-US" sz="1200"/>
          </a:p>
        </p:txBody>
      </p:sp>
      <p:sp>
        <p:nvSpPr>
          <p:cNvPr id="56322"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63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brings the hearers towards the same point made by the author.  The message does not simply state the main idea over and over without some design that brings the listeners along in truth</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DF71CE1-341E-3D4B-BDF0-15DCD62891AF}" type="slidenum">
              <a:rPr lang="en-US" sz="1200"/>
              <a:pPr/>
              <a:t>11</a:t>
            </a:fld>
            <a:endParaRPr lang="en-US" sz="1200"/>
          </a:p>
        </p:txBody>
      </p:sp>
      <p:sp>
        <p:nvSpPr>
          <p:cNvPr id="58370"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58371"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spcBef>
                <a:spcPct val="0"/>
              </a:spcBef>
            </a:pPr>
            <a:r>
              <a:rPr lang="en-US">
                <a:latin typeface="Times" charset="0"/>
                <a:cs typeface="ＭＳ Ｐゴシック" charset="0"/>
              </a:rPr>
              <a:t>It relates biblical truth to the listener</a:t>
            </a:r>
            <a:r>
              <a:rPr lang="fr-FR" altLang="ja-JP">
                <a:cs typeface="ＭＳ Ｐゴシック" charset="0"/>
              </a:rPr>
              <a:t>'</a:t>
            </a:r>
            <a:r>
              <a:rPr lang="en-US" altLang="ja-JP">
                <a:latin typeface="Times" charset="0"/>
                <a:cs typeface="ＭＳ Ｐゴシック" charset="0"/>
              </a:rPr>
              <a:t>s life in line with the original purpose, meaning, or function of the text.  </a:t>
            </a:r>
          </a:p>
          <a:p>
            <a:pPr>
              <a:spcBef>
                <a:spcPct val="0"/>
              </a:spcBef>
            </a:pPr>
            <a:r>
              <a:rPr lang="en-US">
                <a:latin typeface="Times" charset="0"/>
                <a:cs typeface="ＭＳ Ｐゴシック" charset="0"/>
              </a:rPr>
              <a:t>Application must first be applied to the preacher</a:t>
            </a:r>
            <a:r>
              <a:rPr lang="fr-FR" altLang="ja-JP">
                <a:cs typeface="ＭＳ Ｐゴシック" charset="0"/>
              </a:rPr>
              <a:t>'</a:t>
            </a:r>
            <a:r>
              <a:rPr lang="en-US" altLang="ja-JP">
                <a:latin typeface="Times" charset="0"/>
                <a:cs typeface="ＭＳ Ｐゴシック" charset="0"/>
              </a:rPr>
              <a:t>s life to be effective exposition</a:t>
            </a:r>
          </a:p>
          <a:p>
            <a:pPr>
              <a:spcBef>
                <a:spcPct val="0"/>
              </a:spcBef>
            </a:pPr>
            <a:r>
              <a:rPr lang="en-US" altLang="ja-JP">
                <a:latin typeface="Times" charset="0"/>
                <a:cs typeface="ＭＳ Ｐゴシック" charset="0"/>
              </a:rPr>
              <a:t>----- Meeting Notes (7/5/12 10:55) -----</a:t>
            </a:r>
          </a:p>
          <a:p>
            <a:pPr>
              <a:spcBef>
                <a:spcPct val="0"/>
              </a:spcBef>
            </a:pPr>
            <a:r>
              <a:rPr lang="en-US" altLang="ja-JP">
                <a:latin typeface="Times" charset="0"/>
                <a:cs typeface="ＭＳ Ｐゴシック" charset="0"/>
              </a:rPr>
              <a:t>Preaching without application is like making a car but forgetting to put the tyres on!  It is "where the rubber meets the road" in this sense, for the sermon will go nowhere without application.</a:t>
            </a:r>
            <a:endParaRPr lang="en-US">
              <a:latin typeface="Times"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4FA55A-9B1C-254E-9395-2DC3F860F4C3}" type="slidenum">
              <a:rPr lang="en-US"/>
              <a:pPr>
                <a:defRPr/>
              </a:pPr>
              <a:t>‹#›</a:t>
            </a:fld>
            <a:endParaRPr lang="en-US"/>
          </a:p>
        </p:txBody>
      </p:sp>
    </p:spTree>
    <p:extLst>
      <p:ext uri="{BB962C8B-B14F-4D97-AF65-F5344CB8AC3E}">
        <p14:creationId xmlns:p14="http://schemas.microsoft.com/office/powerpoint/2010/main" val="260408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2CB826-50CD-0B4B-8F86-9BAB53091FCA}" type="slidenum">
              <a:rPr lang="en-US"/>
              <a:pPr>
                <a:defRPr/>
              </a:pPr>
              <a:t>‹#›</a:t>
            </a:fld>
            <a:endParaRPr lang="en-US"/>
          </a:p>
        </p:txBody>
      </p:sp>
    </p:spTree>
    <p:extLst>
      <p:ext uri="{BB962C8B-B14F-4D97-AF65-F5344CB8AC3E}">
        <p14:creationId xmlns:p14="http://schemas.microsoft.com/office/powerpoint/2010/main" val="3384468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BF1E18-0DC5-E34D-9106-BFE5E38E5B68}" type="slidenum">
              <a:rPr lang="en-US"/>
              <a:pPr>
                <a:defRPr/>
              </a:pPr>
              <a:t>‹#›</a:t>
            </a:fld>
            <a:endParaRPr lang="en-US"/>
          </a:p>
        </p:txBody>
      </p:sp>
    </p:spTree>
    <p:extLst>
      <p:ext uri="{BB962C8B-B14F-4D97-AF65-F5344CB8AC3E}">
        <p14:creationId xmlns:p14="http://schemas.microsoft.com/office/powerpoint/2010/main" val="2233489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6"/>
          <p:cNvGrpSpPr>
            <a:grpSpLocks/>
          </p:cNvGrpSpPr>
          <p:nvPr/>
        </p:nvGrpSpPr>
        <p:grpSpPr bwMode="auto">
          <a:xfrm>
            <a:off x="457200" y="2362200"/>
            <a:ext cx="8305800" cy="1295400"/>
            <a:chOff x="288" y="192"/>
            <a:chExt cx="5232" cy="816"/>
          </a:xfrm>
        </p:grpSpPr>
        <p:sp>
          <p:nvSpPr>
            <p:cNvPr id="5" name="AutoShape 7"/>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a:noFill/>
            </a:ln>
            <a:effectLst>
              <a:outerShdw blurRad="63500" dist="117432" dir="4604261" algn="ctr" rotWithShape="0">
                <a:schemeClr val="bg2">
                  <a:alpha val="50000"/>
                </a:scheme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a:p>
          </p:txBody>
        </p:sp>
        <p:sp>
          <p:nvSpPr>
            <p:cNvPr id="6" name="AutoShape 8"/>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7" name="Freeform 9"/>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p:spPr>
          <p:txBody>
            <a:bodyPr wrap="none" anchor="ctr"/>
            <a:lstStyle/>
            <a:p>
              <a:pPr>
                <a:defRPr/>
              </a:pPr>
              <a:endParaRPr lang="en-US"/>
            </a:p>
          </p:txBody>
        </p:sp>
        <p:sp>
          <p:nvSpPr>
            <p:cNvPr id="8" name="Freeform 10"/>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p:spPr>
          <p:txBody>
            <a:bodyPr wrap="none" anchor="ctr"/>
            <a:lstStyle/>
            <a:p>
              <a:pPr>
                <a:defRPr/>
              </a:pPr>
              <a:endParaRPr lang="en-US"/>
            </a:p>
          </p:txBody>
        </p:sp>
        <p:sp>
          <p:nvSpPr>
            <p:cNvPr id="9" name="Freeform 11"/>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p:spPr>
          <p:txBody>
            <a:bodyPr wrap="none" anchor="ctr"/>
            <a:lstStyle/>
            <a:p>
              <a:pPr>
                <a:defRPr/>
              </a:pPr>
              <a:endParaRPr lang="en-US"/>
            </a:p>
          </p:txBody>
        </p:sp>
      </p:grpSp>
      <p:sp>
        <p:nvSpPr>
          <p:cNvPr id="125957" name="Rectangle 5"/>
          <p:cNvSpPr>
            <a:spLocks noGrp="1" noChangeArrowheads="1"/>
          </p:cNvSpPr>
          <p:nvPr>
            <p:ph type="subTitle"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25964" name="Rectangle 12"/>
          <p:cNvSpPr>
            <a:spLocks noGrp="1" noChangeArrowheads="1"/>
          </p:cNvSpPr>
          <p:nvPr>
            <p:ph type="ctrTitle" sz="quarter"/>
          </p:nvPr>
        </p:nvSpPr>
        <p:spPr>
          <a:xfrm>
            <a:off x="685800" y="2438400"/>
            <a:ext cx="7772400" cy="1143000"/>
          </a:xfrm>
        </p:spPr>
        <p:txBody>
          <a:bodyPr/>
          <a:lstStyle>
            <a:lvl1pPr>
              <a:defRPr/>
            </a:lvl1pPr>
          </a:lstStyle>
          <a:p>
            <a:pPr lvl="0"/>
            <a:r>
              <a:rPr lang="en-US" noProof="0"/>
              <a:t>Click to edit Master title style</a:t>
            </a:r>
          </a:p>
        </p:txBody>
      </p:sp>
      <p:sp>
        <p:nvSpPr>
          <p:cNvPr id="10" name="Rectangle 2"/>
          <p:cNvSpPr>
            <a:spLocks noGrp="1" noChangeArrowheads="1"/>
          </p:cNvSpPr>
          <p:nvPr>
            <p:ph type="dt" sz="half" idx="10"/>
          </p:nvPr>
        </p:nvSpPr>
        <p:spPr>
          <a:xfrm>
            <a:off x="152400" y="6248400"/>
            <a:ext cx="1905000" cy="457200"/>
          </a:xfrm>
        </p:spPr>
        <p:txBody>
          <a:bodyPr/>
          <a:lstStyle>
            <a:lvl1pPr eaLnBrk="1" hangingPunct="1">
              <a:defRPr/>
            </a:lvl1pPr>
          </a:lstStyle>
          <a:p>
            <a:pPr>
              <a:defRPr/>
            </a:pPr>
            <a:endParaRPr lang="en-US"/>
          </a:p>
        </p:txBody>
      </p:sp>
      <p:sp>
        <p:nvSpPr>
          <p:cNvPr id="11" name="Rectangle 3"/>
          <p:cNvSpPr>
            <a:spLocks noGrp="1" noChangeArrowheads="1"/>
          </p:cNvSpPr>
          <p:nvPr>
            <p:ph type="ftr" sz="quarter" idx="11"/>
          </p:nvPr>
        </p:nvSpPr>
        <p:spPr>
          <a:xfrm>
            <a:off x="2133600" y="6248400"/>
            <a:ext cx="4876800" cy="457200"/>
          </a:xfrm>
        </p:spPr>
        <p:txBody>
          <a:bodyPr/>
          <a:lstStyle>
            <a:lvl1pPr eaLnBrk="1" hangingPunct="1">
              <a:defRPr/>
            </a:lvl1pPr>
          </a:lstStyle>
          <a:p>
            <a:pPr>
              <a:defRPr/>
            </a:pPr>
            <a:endParaRPr lang="en-US"/>
          </a:p>
        </p:txBody>
      </p:sp>
      <p:sp>
        <p:nvSpPr>
          <p:cNvPr id="12" name="Rectangle 4"/>
          <p:cNvSpPr>
            <a:spLocks noGrp="1" noChangeArrowheads="1"/>
          </p:cNvSpPr>
          <p:nvPr>
            <p:ph type="sldNum" sz="quarter" idx="12"/>
          </p:nvPr>
        </p:nvSpPr>
        <p:spPr>
          <a:xfrm>
            <a:off x="7086600" y="6248400"/>
            <a:ext cx="1905000" cy="457200"/>
          </a:xfrm>
        </p:spPr>
        <p:txBody>
          <a:bodyPr/>
          <a:lstStyle>
            <a:lvl1pPr eaLnBrk="1" hangingPunct="1">
              <a:defRPr/>
            </a:lvl1pPr>
          </a:lstStyle>
          <a:p>
            <a:pPr>
              <a:defRPr/>
            </a:pPr>
            <a:fld id="{A819558C-5887-1645-9A45-F555B8633A29}" type="slidenum">
              <a:rPr lang="en-US"/>
              <a:pPr>
                <a:defRPr/>
              </a:pPr>
              <a:t>‹#›</a:t>
            </a:fld>
            <a:endParaRPr lang="en-US"/>
          </a:p>
        </p:txBody>
      </p:sp>
    </p:spTree>
    <p:extLst>
      <p:ext uri="{BB962C8B-B14F-4D97-AF65-F5344CB8AC3E}">
        <p14:creationId xmlns:p14="http://schemas.microsoft.com/office/powerpoint/2010/main" val="2638447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6F7B095-4123-F64A-904B-D3B567AAE603}" type="slidenum">
              <a:rPr lang="en-US"/>
              <a:pPr>
                <a:defRPr/>
              </a:pPr>
              <a:t>‹#›</a:t>
            </a:fld>
            <a:endParaRPr lang="en-US"/>
          </a:p>
        </p:txBody>
      </p:sp>
    </p:spTree>
    <p:extLst>
      <p:ext uri="{BB962C8B-B14F-4D97-AF65-F5344CB8AC3E}">
        <p14:creationId xmlns:p14="http://schemas.microsoft.com/office/powerpoint/2010/main" val="1132470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0C5C2102-AD3D-7945-BBF0-19C4E40F3FF6}" type="slidenum">
              <a:rPr lang="en-US"/>
              <a:pPr>
                <a:defRPr/>
              </a:pPr>
              <a:t>‹#›</a:t>
            </a:fld>
            <a:endParaRPr lang="en-US"/>
          </a:p>
        </p:txBody>
      </p:sp>
    </p:spTree>
    <p:extLst>
      <p:ext uri="{BB962C8B-B14F-4D97-AF65-F5344CB8AC3E}">
        <p14:creationId xmlns:p14="http://schemas.microsoft.com/office/powerpoint/2010/main" val="170434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8288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B756BCEB-A10E-4040-BB00-F22ED941BE96}" type="slidenum">
              <a:rPr lang="en-US"/>
              <a:pPr>
                <a:defRPr/>
              </a:pPr>
              <a:t>‹#›</a:t>
            </a:fld>
            <a:endParaRPr lang="en-US"/>
          </a:p>
        </p:txBody>
      </p:sp>
    </p:spTree>
    <p:extLst>
      <p:ext uri="{BB962C8B-B14F-4D97-AF65-F5344CB8AC3E}">
        <p14:creationId xmlns:p14="http://schemas.microsoft.com/office/powerpoint/2010/main" val="9488454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F41285A0-4520-BC4F-AA5E-76EF154461F5}" type="slidenum">
              <a:rPr lang="en-US"/>
              <a:pPr>
                <a:defRPr/>
              </a:pPr>
              <a:t>‹#›</a:t>
            </a:fld>
            <a:endParaRPr lang="en-US"/>
          </a:p>
        </p:txBody>
      </p:sp>
    </p:spTree>
    <p:extLst>
      <p:ext uri="{BB962C8B-B14F-4D97-AF65-F5344CB8AC3E}">
        <p14:creationId xmlns:p14="http://schemas.microsoft.com/office/powerpoint/2010/main" val="450752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4120D6E0-7099-7244-B3E5-AFA3BFD76EFE}" type="slidenum">
              <a:rPr lang="en-US"/>
              <a:pPr>
                <a:defRPr/>
              </a:pPr>
              <a:t>‹#›</a:t>
            </a:fld>
            <a:endParaRPr lang="en-US"/>
          </a:p>
        </p:txBody>
      </p:sp>
    </p:spTree>
    <p:extLst>
      <p:ext uri="{BB962C8B-B14F-4D97-AF65-F5344CB8AC3E}">
        <p14:creationId xmlns:p14="http://schemas.microsoft.com/office/powerpoint/2010/main" val="3727656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C95EB2B4-2932-D743-8BA8-5DD815DBB4BE}" type="slidenum">
              <a:rPr lang="en-US"/>
              <a:pPr>
                <a:defRPr/>
              </a:pPr>
              <a:t>‹#›</a:t>
            </a:fld>
            <a:endParaRPr lang="en-US"/>
          </a:p>
        </p:txBody>
      </p:sp>
    </p:spTree>
    <p:extLst>
      <p:ext uri="{BB962C8B-B14F-4D97-AF65-F5344CB8AC3E}">
        <p14:creationId xmlns:p14="http://schemas.microsoft.com/office/powerpoint/2010/main" val="2330480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0D3473E-9645-9A4D-8336-85D19DFBE9AC}" type="slidenum">
              <a:rPr lang="en-US"/>
              <a:pPr>
                <a:defRPr/>
              </a:pPr>
              <a:t>‹#›</a:t>
            </a:fld>
            <a:endParaRPr lang="en-US"/>
          </a:p>
        </p:txBody>
      </p:sp>
    </p:spTree>
    <p:extLst>
      <p:ext uri="{BB962C8B-B14F-4D97-AF65-F5344CB8AC3E}">
        <p14:creationId xmlns:p14="http://schemas.microsoft.com/office/powerpoint/2010/main" val="3992572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67A17B-3278-FB46-9F04-BA79EA9E4E9F}" type="slidenum">
              <a:rPr lang="en-US"/>
              <a:pPr>
                <a:defRPr/>
              </a:pPr>
              <a:t>‹#›</a:t>
            </a:fld>
            <a:endParaRPr lang="en-US"/>
          </a:p>
        </p:txBody>
      </p:sp>
    </p:spTree>
    <p:extLst>
      <p:ext uri="{BB962C8B-B14F-4D97-AF65-F5344CB8AC3E}">
        <p14:creationId xmlns:p14="http://schemas.microsoft.com/office/powerpoint/2010/main" val="36819269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59DEC9CF-EB8B-CA48-B544-A850DE4E8C5C}" type="slidenum">
              <a:rPr lang="en-US"/>
              <a:pPr>
                <a:defRPr/>
              </a:pPr>
              <a:t>‹#›</a:t>
            </a:fld>
            <a:endParaRPr lang="en-US"/>
          </a:p>
        </p:txBody>
      </p:sp>
    </p:spTree>
    <p:extLst>
      <p:ext uri="{BB962C8B-B14F-4D97-AF65-F5344CB8AC3E}">
        <p14:creationId xmlns:p14="http://schemas.microsoft.com/office/powerpoint/2010/main" val="1441751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8A2CF19E-5967-C345-A2E5-EB0C682CDABF}" type="slidenum">
              <a:rPr lang="en-US"/>
              <a:pPr>
                <a:defRPr/>
              </a:pPr>
              <a:t>‹#›</a:t>
            </a:fld>
            <a:endParaRPr lang="en-US"/>
          </a:p>
        </p:txBody>
      </p:sp>
    </p:spTree>
    <p:extLst>
      <p:ext uri="{BB962C8B-B14F-4D97-AF65-F5344CB8AC3E}">
        <p14:creationId xmlns:p14="http://schemas.microsoft.com/office/powerpoint/2010/main" val="22414150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68300"/>
            <a:ext cx="207645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8300"/>
            <a:ext cx="607695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C8A0952B-6E99-8341-A540-D041F00398D0}" type="slidenum">
              <a:rPr lang="en-US"/>
              <a:pPr>
                <a:defRPr/>
              </a:pPr>
              <a:t>‹#›</a:t>
            </a:fld>
            <a:endParaRPr lang="en-US"/>
          </a:p>
        </p:txBody>
      </p:sp>
    </p:spTree>
    <p:extLst>
      <p:ext uri="{BB962C8B-B14F-4D97-AF65-F5344CB8AC3E}">
        <p14:creationId xmlns:p14="http://schemas.microsoft.com/office/powerpoint/2010/main" val="2430525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a:t>Click to edit Master title style</a:t>
            </a:r>
          </a:p>
        </p:txBody>
      </p:sp>
      <p:sp>
        <p:nvSpPr>
          <p:cNvPr id="81923"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0492F8-805F-6948-93A8-175FB0091E96}" type="slidenum">
              <a:rPr lang="en-US"/>
              <a:pPr>
                <a:defRPr/>
              </a:pPr>
              <a:t>‹#›</a:t>
            </a:fld>
            <a:endParaRPr lang="en-US"/>
          </a:p>
        </p:txBody>
      </p:sp>
    </p:spTree>
    <p:extLst>
      <p:ext uri="{BB962C8B-B14F-4D97-AF65-F5344CB8AC3E}">
        <p14:creationId xmlns:p14="http://schemas.microsoft.com/office/powerpoint/2010/main" val="2134109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FCDDF1-7799-E742-98AF-9B45ECA599C2}" type="slidenum">
              <a:rPr lang="en-US"/>
              <a:pPr>
                <a:defRPr/>
              </a:pPr>
              <a:t>‹#›</a:t>
            </a:fld>
            <a:endParaRPr lang="en-US"/>
          </a:p>
        </p:txBody>
      </p:sp>
    </p:spTree>
    <p:extLst>
      <p:ext uri="{BB962C8B-B14F-4D97-AF65-F5344CB8AC3E}">
        <p14:creationId xmlns:p14="http://schemas.microsoft.com/office/powerpoint/2010/main" val="1640316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BE4355-1EEB-B046-8E8F-E1594115B5C3}" type="slidenum">
              <a:rPr lang="en-US"/>
              <a:pPr>
                <a:defRPr/>
              </a:pPr>
              <a:t>‹#›</a:t>
            </a:fld>
            <a:endParaRPr lang="en-US"/>
          </a:p>
        </p:txBody>
      </p:sp>
    </p:spTree>
    <p:extLst>
      <p:ext uri="{BB962C8B-B14F-4D97-AF65-F5344CB8AC3E}">
        <p14:creationId xmlns:p14="http://schemas.microsoft.com/office/powerpoint/2010/main" val="27277199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98C2F65-F226-CE41-8766-57C16ED16CDF}" type="slidenum">
              <a:rPr lang="en-US"/>
              <a:pPr>
                <a:defRPr/>
              </a:pPr>
              <a:t>‹#›</a:t>
            </a:fld>
            <a:endParaRPr lang="en-US"/>
          </a:p>
        </p:txBody>
      </p:sp>
    </p:spTree>
    <p:extLst>
      <p:ext uri="{BB962C8B-B14F-4D97-AF65-F5344CB8AC3E}">
        <p14:creationId xmlns:p14="http://schemas.microsoft.com/office/powerpoint/2010/main" val="30048797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326D44-FB02-7249-9066-8D7CC8CA21F8}" type="slidenum">
              <a:rPr lang="en-US"/>
              <a:pPr>
                <a:defRPr/>
              </a:pPr>
              <a:t>‹#›</a:t>
            </a:fld>
            <a:endParaRPr lang="en-US"/>
          </a:p>
        </p:txBody>
      </p:sp>
    </p:spTree>
    <p:extLst>
      <p:ext uri="{BB962C8B-B14F-4D97-AF65-F5344CB8AC3E}">
        <p14:creationId xmlns:p14="http://schemas.microsoft.com/office/powerpoint/2010/main" val="3176608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30B70A-A31B-914D-AFBC-382D2D998FC9}" type="slidenum">
              <a:rPr lang="en-US"/>
              <a:pPr>
                <a:defRPr/>
              </a:pPr>
              <a:t>‹#›</a:t>
            </a:fld>
            <a:endParaRPr lang="en-US"/>
          </a:p>
        </p:txBody>
      </p:sp>
    </p:spTree>
    <p:extLst>
      <p:ext uri="{BB962C8B-B14F-4D97-AF65-F5344CB8AC3E}">
        <p14:creationId xmlns:p14="http://schemas.microsoft.com/office/powerpoint/2010/main" val="16758528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26FEBAD-C0F1-3542-B889-101D76838597}" type="slidenum">
              <a:rPr lang="en-US"/>
              <a:pPr>
                <a:defRPr/>
              </a:pPr>
              <a:t>‹#›</a:t>
            </a:fld>
            <a:endParaRPr lang="en-US"/>
          </a:p>
        </p:txBody>
      </p:sp>
    </p:spTree>
    <p:extLst>
      <p:ext uri="{BB962C8B-B14F-4D97-AF65-F5344CB8AC3E}">
        <p14:creationId xmlns:p14="http://schemas.microsoft.com/office/powerpoint/2010/main" val="261183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8D1B2A-484F-F349-BB71-3767B712CE49}" type="slidenum">
              <a:rPr lang="en-US"/>
              <a:pPr>
                <a:defRPr/>
              </a:pPr>
              <a:t>‹#›</a:t>
            </a:fld>
            <a:endParaRPr lang="en-US"/>
          </a:p>
        </p:txBody>
      </p:sp>
    </p:spTree>
    <p:extLst>
      <p:ext uri="{BB962C8B-B14F-4D97-AF65-F5344CB8AC3E}">
        <p14:creationId xmlns:p14="http://schemas.microsoft.com/office/powerpoint/2010/main" val="3181335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20483F-C814-BA40-A9F6-3AF4C4577802}" type="slidenum">
              <a:rPr lang="en-US"/>
              <a:pPr>
                <a:defRPr/>
              </a:pPr>
              <a:t>‹#›</a:t>
            </a:fld>
            <a:endParaRPr lang="en-US"/>
          </a:p>
        </p:txBody>
      </p:sp>
    </p:spTree>
    <p:extLst>
      <p:ext uri="{BB962C8B-B14F-4D97-AF65-F5344CB8AC3E}">
        <p14:creationId xmlns:p14="http://schemas.microsoft.com/office/powerpoint/2010/main" val="953580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BDA6E1A-2CFE-ED4D-A6E2-A1F9C3C63BC8}" type="slidenum">
              <a:rPr lang="en-US"/>
              <a:pPr>
                <a:defRPr/>
              </a:pPr>
              <a:t>‹#›</a:t>
            </a:fld>
            <a:endParaRPr lang="en-US"/>
          </a:p>
        </p:txBody>
      </p:sp>
    </p:spTree>
    <p:extLst>
      <p:ext uri="{BB962C8B-B14F-4D97-AF65-F5344CB8AC3E}">
        <p14:creationId xmlns:p14="http://schemas.microsoft.com/office/powerpoint/2010/main" val="10777737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2589E0-1113-9646-9D14-2A912561E3AC}" type="slidenum">
              <a:rPr lang="en-US"/>
              <a:pPr>
                <a:defRPr/>
              </a:pPr>
              <a:t>‹#›</a:t>
            </a:fld>
            <a:endParaRPr lang="en-US"/>
          </a:p>
        </p:txBody>
      </p:sp>
    </p:spTree>
    <p:extLst>
      <p:ext uri="{BB962C8B-B14F-4D97-AF65-F5344CB8AC3E}">
        <p14:creationId xmlns:p14="http://schemas.microsoft.com/office/powerpoint/2010/main" val="881086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D48507-6D67-364D-8B60-A308E40FCB98}" type="slidenum">
              <a:rPr lang="en-US"/>
              <a:pPr>
                <a:defRPr/>
              </a:pPr>
              <a:t>‹#›</a:t>
            </a:fld>
            <a:endParaRPr lang="en-US"/>
          </a:p>
        </p:txBody>
      </p:sp>
    </p:spTree>
    <p:extLst>
      <p:ext uri="{BB962C8B-B14F-4D97-AF65-F5344CB8AC3E}">
        <p14:creationId xmlns:p14="http://schemas.microsoft.com/office/powerpoint/2010/main" val="2241735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71747282"/>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9299041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411680474"/>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421386879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2804940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9564182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1C39A3-8F30-AF48-ADC1-EDD1C010CEF3}" type="slidenum">
              <a:rPr lang="en-US"/>
              <a:pPr>
                <a:defRPr/>
              </a:pPr>
              <a:t>‹#›</a:t>
            </a:fld>
            <a:endParaRPr lang="en-US"/>
          </a:p>
        </p:txBody>
      </p:sp>
    </p:spTree>
    <p:extLst>
      <p:ext uri="{BB962C8B-B14F-4D97-AF65-F5344CB8AC3E}">
        <p14:creationId xmlns:p14="http://schemas.microsoft.com/office/powerpoint/2010/main" val="774263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95867986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73508414"/>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47971097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992781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44649313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0FA4F9-4728-2B45-B1C0-FCA415A7A7FE}" type="slidenum">
              <a:rPr lang="en-US"/>
              <a:pPr>
                <a:defRPr/>
              </a:pPr>
              <a:t>‹#›</a:t>
            </a:fld>
            <a:endParaRPr lang="en-US"/>
          </a:p>
        </p:txBody>
      </p:sp>
    </p:spTree>
    <p:extLst>
      <p:ext uri="{BB962C8B-B14F-4D97-AF65-F5344CB8AC3E}">
        <p14:creationId xmlns:p14="http://schemas.microsoft.com/office/powerpoint/2010/main" val="2071494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B5C411C-6B3C-C848-A0F3-3AEBE34A5CDF}" type="slidenum">
              <a:rPr lang="en-US"/>
              <a:pPr>
                <a:defRPr/>
              </a:pPr>
              <a:t>‹#›</a:t>
            </a:fld>
            <a:endParaRPr lang="en-US"/>
          </a:p>
        </p:txBody>
      </p:sp>
    </p:spTree>
    <p:extLst>
      <p:ext uri="{BB962C8B-B14F-4D97-AF65-F5344CB8AC3E}">
        <p14:creationId xmlns:p14="http://schemas.microsoft.com/office/powerpoint/2010/main" val="3267685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01A0EB-C16A-384C-B19A-1F3734E88FE8}" type="slidenum">
              <a:rPr lang="en-US"/>
              <a:pPr>
                <a:defRPr/>
              </a:pPr>
              <a:t>‹#›</a:t>
            </a:fld>
            <a:endParaRPr lang="en-US"/>
          </a:p>
        </p:txBody>
      </p:sp>
    </p:spTree>
    <p:extLst>
      <p:ext uri="{BB962C8B-B14F-4D97-AF65-F5344CB8AC3E}">
        <p14:creationId xmlns:p14="http://schemas.microsoft.com/office/powerpoint/2010/main" val="1572958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7063D91-4678-954C-86EA-35D0BA81E694}" type="slidenum">
              <a:rPr lang="en-US"/>
              <a:pPr>
                <a:defRPr/>
              </a:pPr>
              <a:t>‹#›</a:t>
            </a:fld>
            <a:endParaRPr lang="en-US"/>
          </a:p>
        </p:txBody>
      </p:sp>
    </p:spTree>
    <p:extLst>
      <p:ext uri="{BB962C8B-B14F-4D97-AF65-F5344CB8AC3E}">
        <p14:creationId xmlns:p14="http://schemas.microsoft.com/office/powerpoint/2010/main" val="292488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AB2CF1-E09C-624B-9695-A9AFA0874602}" type="slidenum">
              <a:rPr lang="en-US"/>
              <a:pPr>
                <a:defRPr/>
              </a:pPr>
              <a:t>‹#›</a:t>
            </a:fld>
            <a:endParaRPr lang="en-US"/>
          </a:p>
        </p:txBody>
      </p:sp>
    </p:spTree>
    <p:extLst>
      <p:ext uri="{BB962C8B-B14F-4D97-AF65-F5344CB8AC3E}">
        <p14:creationId xmlns:p14="http://schemas.microsoft.com/office/powerpoint/2010/main" val="267165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latin typeface="Arial" charset="0"/>
                <a:ea typeface="+mn-ea"/>
                <a:cs typeface="+mn-cs"/>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ea typeface="Osaka" charset="0"/>
                <a:cs typeface="Osaka" charset="0"/>
              </a:defRPr>
            </a:lvl1pPr>
          </a:lstStyle>
          <a:p>
            <a:pPr>
              <a:defRPr/>
            </a:pPr>
            <a:fld id="{1628EEB3-6F3A-5740-A2E0-FF01582602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grpSp>
        <p:nvGrpSpPr>
          <p:cNvPr id="13314" name="Group 2"/>
          <p:cNvGrpSpPr>
            <a:grpSpLocks/>
          </p:cNvGrpSpPr>
          <p:nvPr/>
        </p:nvGrpSpPr>
        <p:grpSpPr bwMode="auto">
          <a:xfrm>
            <a:off x="457200" y="304800"/>
            <a:ext cx="8305800" cy="1295400"/>
            <a:chOff x="288" y="192"/>
            <a:chExt cx="5232" cy="816"/>
          </a:xfrm>
        </p:grpSpPr>
        <p:sp>
          <p:nvSpPr>
            <p:cNvPr id="124931" name="AutoShape 3"/>
            <p:cNvSpPr>
              <a:spLocks noChangeArrowheads="1"/>
            </p:cNvSpPr>
            <p:nvPr/>
          </p:nvSpPr>
          <p:spPr bwMode="auto">
            <a:xfrm>
              <a:off x="288" y="192"/>
              <a:ext cx="5232" cy="816"/>
            </a:xfrm>
            <a:prstGeom prst="roundRect">
              <a:avLst>
                <a:gd name="adj" fmla="val 50000"/>
              </a:avLst>
            </a:prstGeom>
            <a:gradFill rotWithShape="1">
              <a:gsLst>
                <a:gs pos="0">
                  <a:schemeClr val="accent1"/>
                </a:gs>
                <a:gs pos="100000">
                  <a:srgbClr val="243661"/>
                </a:gs>
              </a:gsLst>
              <a:lin ang="5400000" scaled="1"/>
            </a:gradFill>
            <a:ln>
              <a:noFill/>
            </a:ln>
            <a:effectLst>
              <a:outerShdw blurRad="63500" dist="117432" dir="4604261" algn="ctr" rotWithShape="0">
                <a:schemeClr val="bg2">
                  <a:alpha val="50000"/>
                </a:schemeClr>
              </a:outerShdw>
            </a:effectLst>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a:defRPr/>
              </a:pPr>
              <a:endParaRPr lang="en-US"/>
            </a:p>
          </p:txBody>
        </p:sp>
        <p:sp>
          <p:nvSpPr>
            <p:cNvPr id="124932" name="AutoShape 4"/>
            <p:cNvSpPr>
              <a:spLocks noChangeArrowheads="1"/>
            </p:cNvSpPr>
            <p:nvPr/>
          </p:nvSpPr>
          <p:spPr bwMode="auto">
            <a:xfrm>
              <a:off x="316" y="216"/>
              <a:ext cx="5171" cy="752"/>
            </a:xfrm>
            <a:prstGeom prst="roundRect">
              <a:avLst>
                <a:gd name="adj" fmla="val 50000"/>
              </a:avLst>
            </a:prstGeom>
            <a:gradFill rotWithShape="1">
              <a:gsLst>
                <a:gs pos="0">
                  <a:schemeClr val="accent1">
                    <a:gamma/>
                    <a:shade val="46275"/>
                    <a:invGamma/>
                  </a:schemeClr>
                </a:gs>
                <a:gs pos="100000">
                  <a:schemeClr val="accent1"/>
                </a:gs>
              </a:gsLst>
              <a:lin ang="5400000" scaled="1"/>
            </a:gradFill>
            <a:ln>
              <a:noFill/>
            </a:ln>
            <a:effectLst/>
          </p:spPr>
          <p:txBody>
            <a:bodyPr wrap="none" anchor="ctr"/>
            <a:lstStyle/>
            <a:p>
              <a:pPr>
                <a:defRPr/>
              </a:pPr>
              <a:endParaRPr lang="en-US"/>
            </a:p>
          </p:txBody>
        </p:sp>
        <p:sp>
          <p:nvSpPr>
            <p:cNvPr id="124933" name="Freeform 5"/>
            <p:cNvSpPr>
              <a:spLocks/>
            </p:cNvSpPr>
            <p:nvPr userDrawn="1"/>
          </p:nvSpPr>
          <p:spPr bwMode="auto">
            <a:xfrm>
              <a:off x="456" y="245"/>
              <a:ext cx="4896" cy="124"/>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amma/>
                    <a:tint val="70588"/>
                    <a:invGamma/>
                  </a:schemeClr>
                </a:gs>
                <a:gs pos="100000">
                  <a:schemeClr val="accent1"/>
                </a:gs>
              </a:gsLst>
              <a:lin ang="5400000" scaled="1"/>
            </a:gradFill>
            <a:ln>
              <a:noFill/>
            </a:ln>
          </p:spPr>
          <p:txBody>
            <a:bodyPr wrap="none" anchor="ctr"/>
            <a:lstStyle/>
            <a:p>
              <a:pPr>
                <a:defRPr/>
              </a:pPr>
              <a:endParaRPr lang="en-US"/>
            </a:p>
          </p:txBody>
        </p:sp>
        <p:sp>
          <p:nvSpPr>
            <p:cNvPr id="124934" name="Freeform 6"/>
            <p:cNvSpPr>
              <a:spLocks/>
            </p:cNvSpPr>
            <p:nvPr userDrawn="1"/>
          </p:nvSpPr>
          <p:spPr bwMode="auto">
            <a:xfrm>
              <a:off x="450" y="342"/>
              <a:ext cx="4902" cy="98"/>
            </a:xfrm>
            <a:custGeom>
              <a:avLst/>
              <a:gdLst>
                <a:gd name="T0" fmla="*/ 6 w 4902"/>
                <a:gd name="T1" fmla="*/ 0 h 98"/>
                <a:gd name="T2" fmla="*/ 136 w 4902"/>
                <a:gd name="T3" fmla="*/ 98 h 98"/>
                <a:gd name="T4" fmla="*/ 4770 w 4902"/>
                <a:gd name="T5" fmla="*/ 84 h 98"/>
                <a:gd name="T6" fmla="*/ 4902 w 4902"/>
                <a:gd name="T7" fmla="*/ 6 h 98"/>
                <a:gd name="T8" fmla="*/ 6 w 4902"/>
                <a:gd name="T9" fmla="*/ 0 h 98"/>
              </a:gdLst>
              <a:ahLst/>
              <a:cxnLst>
                <a:cxn ang="0">
                  <a:pos x="T0" y="T1"/>
                </a:cxn>
                <a:cxn ang="0">
                  <a:pos x="T2" y="T3"/>
                </a:cxn>
                <a:cxn ang="0">
                  <a:pos x="T4" y="T5"/>
                </a:cxn>
                <a:cxn ang="0">
                  <a:pos x="T6" y="T7"/>
                </a:cxn>
                <a:cxn ang="0">
                  <a:pos x="T8" y="T9"/>
                </a:cxn>
              </a:cxnLst>
              <a:rect l="0" t="0" r="r" b="b"/>
              <a:pathLst>
                <a:path w="4902" h="98">
                  <a:moveTo>
                    <a:pt x="6" y="0"/>
                  </a:moveTo>
                  <a:cubicBezTo>
                    <a:pt x="0" y="72"/>
                    <a:pt x="45" y="97"/>
                    <a:pt x="136" y="98"/>
                  </a:cubicBezTo>
                  <a:lnTo>
                    <a:pt x="4770" y="84"/>
                  </a:lnTo>
                  <a:cubicBezTo>
                    <a:pt x="4857" y="80"/>
                    <a:pt x="4897" y="65"/>
                    <a:pt x="4902" y="6"/>
                  </a:cubicBezTo>
                  <a:lnTo>
                    <a:pt x="6" y="0"/>
                  </a:lnTo>
                  <a:close/>
                </a:path>
              </a:pathLst>
            </a:custGeom>
            <a:gradFill rotWithShape="0">
              <a:gsLst>
                <a:gs pos="0">
                  <a:schemeClr val="accent1"/>
                </a:gs>
                <a:gs pos="100000">
                  <a:schemeClr val="accent1">
                    <a:gamma/>
                    <a:shade val="58824"/>
                    <a:invGamma/>
                  </a:schemeClr>
                </a:gs>
              </a:gsLst>
              <a:lin ang="5400000" scaled="1"/>
            </a:gradFill>
            <a:ln>
              <a:noFill/>
            </a:ln>
          </p:spPr>
          <p:txBody>
            <a:bodyPr wrap="none" anchor="ctr"/>
            <a:lstStyle/>
            <a:p>
              <a:pPr>
                <a:defRPr/>
              </a:pPr>
              <a:endParaRPr lang="en-US"/>
            </a:p>
          </p:txBody>
        </p:sp>
        <p:sp>
          <p:nvSpPr>
            <p:cNvPr id="124935" name="Freeform 7"/>
            <p:cNvSpPr>
              <a:spLocks/>
            </p:cNvSpPr>
            <p:nvPr userDrawn="1"/>
          </p:nvSpPr>
          <p:spPr bwMode="auto">
            <a:xfrm flipV="1">
              <a:off x="408" y="672"/>
              <a:ext cx="4989" cy="288"/>
            </a:xfrm>
            <a:custGeom>
              <a:avLst/>
              <a:gdLst>
                <a:gd name="T0" fmla="*/ 0 w 4952"/>
                <a:gd name="T1" fmla="*/ 139 h 166"/>
                <a:gd name="T2" fmla="*/ 244 w 4952"/>
                <a:gd name="T3" fmla="*/ 0 h 166"/>
                <a:gd name="T4" fmla="*/ 4712 w 4952"/>
                <a:gd name="T5" fmla="*/ 0 h 166"/>
                <a:gd name="T6" fmla="*/ 4952 w 4952"/>
                <a:gd name="T7" fmla="*/ 144 h 166"/>
                <a:gd name="T8" fmla="*/ 0 w 4952"/>
                <a:gd name="T9" fmla="*/ 139 h 166"/>
              </a:gdLst>
              <a:ahLst/>
              <a:cxnLst>
                <a:cxn ang="0">
                  <a:pos x="T0" y="T1"/>
                </a:cxn>
                <a:cxn ang="0">
                  <a:pos x="T2" y="T3"/>
                </a:cxn>
                <a:cxn ang="0">
                  <a:pos x="T4" y="T5"/>
                </a:cxn>
                <a:cxn ang="0">
                  <a:pos x="T6" y="T7"/>
                </a:cxn>
                <a:cxn ang="0">
                  <a:pos x="T8" y="T9"/>
                </a:cxn>
              </a:cxnLst>
              <a:rect l="0" t="0" r="r" b="b"/>
              <a:pathLst>
                <a:path w="4952" h="166">
                  <a:moveTo>
                    <a:pt x="0" y="139"/>
                  </a:moveTo>
                  <a:cubicBezTo>
                    <a:pt x="28" y="55"/>
                    <a:pt x="152" y="2"/>
                    <a:pt x="244" y="0"/>
                  </a:cubicBezTo>
                  <a:lnTo>
                    <a:pt x="4712" y="0"/>
                  </a:lnTo>
                  <a:cubicBezTo>
                    <a:pt x="4800" y="8"/>
                    <a:pt x="4944" y="62"/>
                    <a:pt x="4952" y="144"/>
                  </a:cubicBezTo>
                  <a:cubicBezTo>
                    <a:pt x="4167" y="166"/>
                    <a:pt x="0" y="139"/>
                    <a:pt x="0" y="139"/>
                  </a:cubicBezTo>
                  <a:close/>
                </a:path>
              </a:pathLst>
            </a:custGeom>
            <a:gradFill rotWithShape="0">
              <a:gsLst>
                <a:gs pos="0">
                  <a:schemeClr val="accent1"/>
                </a:gs>
                <a:gs pos="100000">
                  <a:schemeClr val="accent1">
                    <a:gamma/>
                    <a:tint val="82353"/>
                    <a:invGamma/>
                  </a:schemeClr>
                </a:gs>
              </a:gsLst>
              <a:lin ang="5400000" scaled="1"/>
            </a:gradFill>
            <a:ln>
              <a:noFill/>
            </a:ln>
          </p:spPr>
          <p:txBody>
            <a:bodyPr wrap="none" anchor="ctr"/>
            <a:lstStyle/>
            <a:p>
              <a:pPr>
                <a:defRPr/>
              </a:pPr>
              <a:endParaRPr lang="en-US"/>
            </a:p>
          </p:txBody>
        </p:sp>
      </p:grpSp>
      <p:sp>
        <p:nvSpPr>
          <p:cNvPr id="13315" name="Rectangle 8"/>
          <p:cNvSpPr>
            <a:spLocks noGrp="1" noChangeArrowheads="1"/>
          </p:cNvSpPr>
          <p:nvPr>
            <p:ph type="title"/>
          </p:nvPr>
        </p:nvSpPr>
        <p:spPr bwMode="auto">
          <a:xfrm>
            <a:off x="685800" y="3683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6" name="Rectangle 9"/>
          <p:cNvSpPr>
            <a:spLocks noGrp="1" noChangeArrowheads="1"/>
          </p:cNvSpPr>
          <p:nvPr>
            <p:ph type="body" idx="1"/>
          </p:nvPr>
        </p:nvSpPr>
        <p:spPr bwMode="auto">
          <a:xfrm>
            <a:off x="457200" y="1828800"/>
            <a:ext cx="8305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4938" name="Rectangle 10"/>
          <p:cNvSpPr>
            <a:spLocks noGrp="1" noChangeArrowheads="1"/>
          </p:cNvSpPr>
          <p:nvPr>
            <p:ph type="dt" sz="half" idx="2"/>
          </p:nvPr>
        </p:nvSpPr>
        <p:spPr bwMode="auto">
          <a:xfrm>
            <a:off x="533400" y="63246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endParaRPr lang="en-US"/>
          </a:p>
        </p:txBody>
      </p:sp>
      <p:sp>
        <p:nvSpPr>
          <p:cNvPr id="124939" name="Rectangle 11"/>
          <p:cNvSpPr>
            <a:spLocks noGrp="1" noChangeArrowheads="1"/>
          </p:cNvSpPr>
          <p:nvPr>
            <p:ph type="ftr" sz="quarter" idx="3"/>
          </p:nvPr>
        </p:nvSpPr>
        <p:spPr bwMode="auto">
          <a:xfrm>
            <a:off x="2590800" y="6324600"/>
            <a:ext cx="38100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a:defRPr/>
            </a:pPr>
            <a:endParaRPr lang="en-US"/>
          </a:p>
        </p:txBody>
      </p:sp>
      <p:sp>
        <p:nvSpPr>
          <p:cNvPr id="124940" name="Rectangle 12"/>
          <p:cNvSpPr>
            <a:spLocks noGrp="1" noChangeArrowheads="1"/>
          </p:cNvSpPr>
          <p:nvPr>
            <p:ph type="sldNum" sz="quarter" idx="4"/>
          </p:nvPr>
        </p:nvSpPr>
        <p:spPr bwMode="auto">
          <a:xfrm>
            <a:off x="6477000" y="6324600"/>
            <a:ext cx="2286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a:defRPr sz="1400">
                <a:solidFill>
                  <a:schemeClr val="accent1"/>
                </a:solidFill>
              </a:defRPr>
            </a:lvl1pPr>
          </a:lstStyle>
          <a:p>
            <a:pPr>
              <a:defRPr/>
            </a:pPr>
            <a:fld id="{DA1F5520-6233-5C43-99A1-5713356FDD6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23" r:id="rId1"/>
    <p:sldLayoutId id="2147484102" r:id="rId2"/>
    <p:sldLayoutId id="2147484103" r:id="rId3"/>
    <p:sldLayoutId id="2147484104" r:id="rId4"/>
    <p:sldLayoutId id="2147484105" r:id="rId5"/>
    <p:sldLayoutId id="2147484106" r:id="rId6"/>
    <p:sldLayoutId id="2147484107" r:id="rId7"/>
    <p:sldLayoutId id="2147484108" r:id="rId8"/>
    <p:sldLayoutId id="2147484109" r:id="rId9"/>
    <p:sldLayoutId id="2147484110" r:id="rId10"/>
    <p:sldLayoutId id="214748411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folHlink"/>
        </a:buClr>
        <a:buSzPct val="120000"/>
        <a:buFont typeface="Arial" charset="0"/>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accent2"/>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folHlink"/>
        </a:buClr>
        <a:buFont typeface="Arial"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folHlink"/>
        </a:buClr>
        <a:buFont typeface="Arial" charset="0"/>
        <a:buChar char="•"/>
        <a:defRPr sz="2000">
          <a:solidFill>
            <a:schemeClr val="tx1"/>
          </a:solidFill>
          <a:latin typeface="+mn-lt"/>
          <a:ea typeface="+mn-ea"/>
        </a:defRPr>
      </a:lvl5pPr>
      <a:lvl6pPr marL="25146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6pPr>
      <a:lvl7pPr marL="29718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7pPr>
      <a:lvl8pPr marL="34290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8pPr>
      <a:lvl9pPr marL="3886200" indent="-228600" algn="l" rtl="0" fontAlgn="base">
        <a:spcBef>
          <a:spcPct val="20000"/>
        </a:spcBef>
        <a:spcAft>
          <a:spcPct val="0"/>
        </a:spcAft>
        <a:buClr>
          <a:schemeClr val="folHlink"/>
        </a:buClr>
        <a:buFont typeface="Arial"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0900"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Osaka"/>
                <a:cs typeface="Osaka"/>
              </a:defRPr>
            </a:lvl1pPr>
          </a:lstStyle>
          <a:p>
            <a:pPr>
              <a:defRPr/>
            </a:pPr>
            <a:endParaRPr lang="en-US"/>
          </a:p>
        </p:txBody>
      </p:sp>
      <p:sp>
        <p:nvSpPr>
          <p:cNvPr id="80901"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Osaka"/>
                <a:cs typeface="Osaka"/>
              </a:defRPr>
            </a:lvl1pPr>
          </a:lstStyle>
          <a:p>
            <a:pPr>
              <a:defRPr/>
            </a:pPr>
            <a:endParaRPr lang="en-US"/>
          </a:p>
        </p:txBody>
      </p:sp>
      <p:sp>
        <p:nvSpPr>
          <p:cNvPr id="80902"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Osaka" charset="0"/>
                <a:cs typeface="Osaka" charset="0"/>
              </a:defRPr>
            </a:lvl1pPr>
          </a:lstStyle>
          <a:p>
            <a:pPr>
              <a:defRPr/>
            </a:pPr>
            <a:fld id="{EC1D85F4-A86D-E54E-AE44-53B395D346A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Osaka" charset="0"/>
          <a:cs typeface="Osaka" charset="0"/>
        </a:defRPr>
      </a:lvl2pPr>
      <a:lvl3pPr algn="ctr" rtl="0" eaLnBrk="0" fontAlgn="base" hangingPunct="0">
        <a:spcBef>
          <a:spcPct val="0"/>
        </a:spcBef>
        <a:spcAft>
          <a:spcPct val="0"/>
        </a:spcAft>
        <a:defRPr sz="4400">
          <a:solidFill>
            <a:schemeClr val="tx2"/>
          </a:solidFill>
          <a:latin typeface="Arial" charset="0"/>
          <a:ea typeface="Osaka" charset="0"/>
          <a:cs typeface="Osaka" charset="0"/>
        </a:defRPr>
      </a:lvl3pPr>
      <a:lvl4pPr algn="ctr" rtl="0" eaLnBrk="0" fontAlgn="base" hangingPunct="0">
        <a:spcBef>
          <a:spcPct val="0"/>
        </a:spcBef>
        <a:spcAft>
          <a:spcPct val="0"/>
        </a:spcAft>
        <a:defRPr sz="4400">
          <a:solidFill>
            <a:schemeClr val="tx2"/>
          </a:solidFill>
          <a:latin typeface="Arial" charset="0"/>
          <a:ea typeface="Osaka" charset="0"/>
          <a:cs typeface="Osaka" charset="0"/>
        </a:defRPr>
      </a:lvl4pPr>
      <a:lvl5pPr algn="ctr" rtl="0" eaLnBrk="0" fontAlgn="base" hangingPunct="0">
        <a:spcBef>
          <a:spcPct val="0"/>
        </a:spcBef>
        <a:spcAft>
          <a:spcPct val="0"/>
        </a:spcAft>
        <a:defRPr sz="4400">
          <a:solidFill>
            <a:schemeClr val="tx2"/>
          </a:solidFill>
          <a:latin typeface="Arial" charset="0"/>
          <a:ea typeface="Osaka" charset="0"/>
          <a:cs typeface="Osaka" charset="0"/>
        </a:defRPr>
      </a:lvl5pPr>
      <a:lvl6pPr marL="457200" algn="ctr" rtl="0" fontAlgn="base">
        <a:spcBef>
          <a:spcPct val="0"/>
        </a:spcBef>
        <a:spcAft>
          <a:spcPct val="0"/>
        </a:spcAft>
        <a:defRPr sz="4400">
          <a:solidFill>
            <a:schemeClr val="tx2"/>
          </a:solidFill>
          <a:latin typeface="Arial" charset="0"/>
          <a:ea typeface="Osaka" charset="0"/>
          <a:cs typeface="Osaka" charset="0"/>
        </a:defRPr>
      </a:lvl6pPr>
      <a:lvl7pPr marL="914400" algn="ctr" rtl="0" fontAlgn="base">
        <a:spcBef>
          <a:spcPct val="0"/>
        </a:spcBef>
        <a:spcAft>
          <a:spcPct val="0"/>
        </a:spcAft>
        <a:defRPr sz="4400">
          <a:solidFill>
            <a:schemeClr val="tx2"/>
          </a:solidFill>
          <a:latin typeface="Arial" charset="0"/>
          <a:ea typeface="Osaka" charset="0"/>
          <a:cs typeface="Osaka" charset="0"/>
        </a:defRPr>
      </a:lvl7pPr>
      <a:lvl8pPr marL="1371600" algn="ctr" rtl="0" fontAlgn="base">
        <a:spcBef>
          <a:spcPct val="0"/>
        </a:spcBef>
        <a:spcAft>
          <a:spcPct val="0"/>
        </a:spcAft>
        <a:defRPr sz="4400">
          <a:solidFill>
            <a:schemeClr val="tx2"/>
          </a:solidFill>
          <a:latin typeface="Arial" charset="0"/>
          <a:ea typeface="Osaka" charset="0"/>
          <a:cs typeface="Osaka" charset="0"/>
        </a:defRPr>
      </a:lvl8pPr>
      <a:lvl9pPr marL="1828800" algn="ctr" rtl="0" fontAlgn="base">
        <a:spcBef>
          <a:spcPct val="0"/>
        </a:spcBef>
        <a:spcAft>
          <a:spcPct val="0"/>
        </a:spcAft>
        <a:defRPr sz="4400">
          <a:solidFill>
            <a:schemeClr val="tx2"/>
          </a:solidFill>
          <a:latin typeface="Arial" charset="0"/>
          <a:ea typeface="Osaka" charset="0"/>
          <a:cs typeface="Osaka"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221432340"/>
      </p:ext>
    </p:extLst>
  </p:cSld>
  <p:clrMap bg1="dk2" tx1="lt1" bg2="dk1" tx2="lt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0" r:id="rId6"/>
    <p:sldLayoutId id="2147484131" r:id="rId7"/>
    <p:sldLayoutId id="2147484132" r:id="rId8"/>
    <p:sldLayoutId id="2147484133" r:id="rId9"/>
    <p:sldLayoutId id="2147484134" r:id="rId10"/>
    <p:sldLayoutId id="21474841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4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ISCBG032"/>
          <p:cNvPicPr>
            <a:picLocks noChangeAspect="1" noChangeArrowheads="1"/>
          </p:cNvPicPr>
          <p:nvPr/>
        </p:nvPicPr>
        <p:blipFill>
          <a:blip r:embed="rId3">
            <a:lum bright="-66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79" name="Rectangle 3"/>
          <p:cNvSpPr>
            <a:spLocks noGrp="1" noChangeArrowheads="1"/>
          </p:cNvSpPr>
          <p:nvPr>
            <p:ph type="title"/>
          </p:nvPr>
        </p:nvSpPr>
        <p:spPr>
          <a:xfrm>
            <a:off x="304800" y="609600"/>
            <a:ext cx="8305800" cy="5334000"/>
          </a:xfrm>
          <a:effectLst>
            <a:outerShdw blurRad="63500" dist="107763" dir="8100000" algn="ctr" rotWithShape="0">
              <a:srgbClr val="000000">
                <a:alpha val="74997"/>
              </a:srgbClr>
            </a:outerShdw>
          </a:effectLst>
        </p:spPr>
        <p:txBody>
          <a:bodyPr/>
          <a:lstStyle/>
          <a:p>
            <a:pPr eaLnBrk="1" hangingPunct="1">
              <a:defRPr/>
            </a:pPr>
            <a:r>
              <a:rPr lang="my-MM" sz="4800" dirty="0">
                <a:latin typeface="Pyidaungsu" panose="020B0502040204020203" pitchFamily="34" charset="0"/>
                <a:ea typeface="ＭＳ Ｐゴシック" charset="0"/>
                <a:cs typeface="Pyidaungsu" panose="020B0502040204020203" pitchFamily="34" charset="0"/>
              </a:rPr>
              <a:t>တရားဟောခြင်းအတတ်ပညာ</a:t>
            </a:r>
            <a:br>
              <a:rPr lang="my-MM" sz="4800" dirty="0">
                <a:latin typeface="Pyidaungsu" panose="020B0502040204020203" pitchFamily="34" charset="0"/>
                <a:ea typeface="ＭＳ Ｐゴシック" charset="0"/>
                <a:cs typeface="Pyidaungsu" panose="020B0502040204020203" pitchFamily="34" charset="0"/>
              </a:rPr>
            </a:br>
            <a:r>
              <a:rPr lang="en-US" sz="3600" i="1" dirty="0" err="1">
                <a:latin typeface="Pyidaungsu" panose="020B0502040204020203" pitchFamily="34" charset="0"/>
                <a:ea typeface="ＭＳ Ｐゴシック" charset="0"/>
                <a:cs typeface="Pyidaungsu" panose="020B0502040204020203" pitchFamily="34" charset="0"/>
              </a:rPr>
              <a:t>သမ္မာကျမ်းစာ</a:t>
            </a:r>
            <a:r>
              <a:rPr lang="en-US" sz="3600" i="1" dirty="0">
                <a:latin typeface="Pyidaungsu" panose="020B0502040204020203" pitchFamily="34" charset="0"/>
                <a:ea typeface="ＭＳ Ｐゴシック" charset="0"/>
                <a:cs typeface="Pyidaungsu" panose="020B0502040204020203" pitchFamily="34" charset="0"/>
              </a:rPr>
              <a:t> </a:t>
            </a:r>
            <a:r>
              <a:rPr lang="en-US" sz="3600" i="1" dirty="0" err="1">
                <a:latin typeface="Pyidaungsu" panose="020B0502040204020203" pitchFamily="34" charset="0"/>
                <a:ea typeface="ＭＳ Ｐゴシック" charset="0"/>
                <a:cs typeface="Pyidaungsu" panose="020B0502040204020203" pitchFamily="34" charset="0"/>
              </a:rPr>
              <a:t>အနက်ဖွင</a:t>
            </a:r>
            <a:r>
              <a:rPr lang="en-US" sz="3600" i="1" dirty="0">
                <a:latin typeface="Pyidaungsu" panose="020B0502040204020203" pitchFamily="34" charset="0"/>
                <a:ea typeface="ＭＳ Ｐゴシック" charset="0"/>
                <a:cs typeface="Pyidaungsu" panose="020B0502040204020203" pitchFamily="34" charset="0"/>
              </a:rPr>
              <a:t>့်</a:t>
            </a:r>
            <a:r>
              <a:rPr lang="my-MM" sz="3600" i="1" dirty="0">
                <a:latin typeface="Pyidaungsu" panose="020B0502040204020203" pitchFamily="34" charset="0"/>
                <a:ea typeface="ＭＳ Ｐゴシック" charset="0"/>
                <a:cs typeface="Pyidaungsu" panose="020B0502040204020203" pitchFamily="34" charset="0"/>
              </a:rPr>
              <a:t>ခြင်းအတတ်ပညာ</a:t>
            </a:r>
            <a:endParaRPr lang="en-US" sz="2400" i="1" dirty="0">
              <a:latin typeface="Pyidaungsu" panose="020B0502040204020203" pitchFamily="34" charset="0"/>
              <a:ea typeface="ＭＳ Ｐゴシック" charset="0"/>
              <a:cs typeface="Pyidaungsu" panose="020B0502040204020203" pitchFamily="34" charset="0"/>
            </a:endParaRPr>
          </a:p>
        </p:txBody>
      </p:sp>
      <p:sp>
        <p:nvSpPr>
          <p:cNvPr id="6" name="Text Box 5"/>
          <p:cNvSpPr txBox="1">
            <a:spLocks noChangeArrowheads="1"/>
          </p:cNvSpPr>
          <p:nvPr/>
        </p:nvSpPr>
        <p:spPr bwMode="auto">
          <a:xfrm>
            <a:off x="-34791" y="6381328"/>
            <a:ext cx="9252520" cy="400110"/>
          </a:xfrm>
          <a:prstGeom prst="rect">
            <a:avLst/>
          </a:prstGeom>
          <a:solidFill>
            <a:srgbClr val="000000"/>
          </a:solid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a:ln>
                  <a:noFill/>
                </a:ln>
                <a:solidFill>
                  <a:srgbClr val="FFFFFF"/>
                </a:solidFill>
                <a:effectLst/>
                <a:uLnTx/>
                <a:uFillTx/>
                <a:latin typeface="Pyidaungsu" panose="020B0502040204020203" pitchFamily="34" charset="0"/>
                <a:cs typeface="Pyidaungsu" panose="020B0502040204020203" pitchFamily="34" charset="0"/>
              </a:rPr>
              <a:t>Dr</a:t>
            </a:r>
            <a:r>
              <a:rPr kumimoji="0" lang="en-US" sz="2000" b="0" i="0" u="none" strike="noStrike" kern="0" cap="none" spc="0" normalizeH="0" baseline="0" noProof="0" dirty="0">
                <a:ln>
                  <a:noFill/>
                </a:ln>
                <a:solidFill>
                  <a:srgbClr val="FFFFFF"/>
                </a:solidFill>
                <a:effectLst/>
                <a:uLnTx/>
                <a:uFillTx/>
                <a:latin typeface="Pyidaungsu" panose="020B0502040204020203" pitchFamily="34" charset="0"/>
                <a:cs typeface="Pyidaungsu" panose="020B0502040204020203" pitchFamily="34" charset="0"/>
              </a:rPr>
              <a:t> </a:t>
            </a:r>
            <a:r>
              <a:rPr kumimoji="0" lang="en-US" sz="2000" b="0" i="0" u="none" strike="noStrike" kern="0" cap="none" spc="0" normalizeH="0" baseline="0" noProof="0" dirty="0" err="1">
                <a:ln>
                  <a:noFill/>
                </a:ln>
                <a:solidFill>
                  <a:srgbClr val="FFFFFF"/>
                </a:solidFill>
                <a:effectLst/>
                <a:uLnTx/>
                <a:uFillTx/>
                <a:latin typeface="Pyidaungsu" panose="020B0502040204020203" pitchFamily="34" charset="0"/>
                <a:cs typeface="Pyidaungsu" panose="020B0502040204020203" pitchFamily="34" charset="0"/>
              </a:rPr>
              <a:t>ရက</a:t>
            </a:r>
            <a:r>
              <a:rPr lang="en-US" sz="2000" kern="0" noProof="0" dirty="0" err="1">
                <a:solidFill>
                  <a:srgbClr val="FFFFFF"/>
                </a:solidFill>
                <a:latin typeface="Pyidaungsu" panose="020B0502040204020203" pitchFamily="34" charset="0"/>
                <a:cs typeface="Pyidaungsu" panose="020B0502040204020203" pitchFamily="34" charset="0"/>
              </a:rPr>
              <a:t>်ခ</a:t>
            </a:r>
            <a:r>
              <a:rPr lang="en-US" sz="2000" kern="0" noProof="0" dirty="0">
                <a:solidFill>
                  <a:srgbClr val="FFFFFF"/>
                </a:solidFill>
                <a:latin typeface="Pyidaungsu" panose="020B0502040204020203" pitchFamily="34" charset="0"/>
                <a:cs typeface="Pyidaungsu" panose="020B0502040204020203" pitchFamily="34" charset="0"/>
              </a:rPr>
              <a:t>်</a:t>
            </a:r>
            <a:r>
              <a:rPr kumimoji="0" lang="en-US" sz="2000" b="0" i="0" u="none" strike="noStrike" kern="0" cap="none" spc="0" normalizeH="0" baseline="0" noProof="0" dirty="0">
                <a:ln>
                  <a:noFill/>
                </a:ln>
                <a:solidFill>
                  <a:srgbClr val="FFFFFF"/>
                </a:solidFill>
                <a:effectLst/>
                <a:uLnTx/>
                <a:uFillTx/>
                <a:latin typeface="Pyidaungsu" panose="020B0502040204020203" pitchFamily="34" charset="0"/>
                <a:cs typeface="Pyidaungsu" panose="020B0502040204020203" pitchFamily="34" charset="0"/>
              </a:rPr>
              <a:t> </a:t>
            </a:r>
            <a:r>
              <a:rPr kumimoji="0" lang="en-US" sz="2000" b="0" i="0" u="none" strike="noStrike" kern="0" cap="none" spc="0" normalizeH="0" baseline="0" noProof="0" dirty="0" err="1">
                <a:ln>
                  <a:noFill/>
                </a:ln>
                <a:solidFill>
                  <a:srgbClr val="FFFFFF"/>
                </a:solidFill>
                <a:effectLst/>
                <a:uLnTx/>
                <a:uFillTx/>
                <a:latin typeface="Pyidaungsu" panose="020B0502040204020203" pitchFamily="34" charset="0"/>
                <a:cs typeface="Pyidaungsu" panose="020B0502040204020203" pitchFamily="34" charset="0"/>
              </a:rPr>
              <a:t>ဂရီဖိ</a:t>
            </a:r>
            <a:r>
              <a:rPr lang="en-US" sz="2000" kern="0" dirty="0">
                <a:solidFill>
                  <a:srgbClr val="FFFFFF"/>
                </a:solidFill>
                <a:latin typeface="Pyidaungsu" panose="020B0502040204020203" pitchFamily="34" charset="0"/>
                <a:cs typeface="Pyidaungsu" panose="020B0502040204020203" pitchFamily="34" charset="0"/>
              </a:rPr>
              <a:t>တ်</a:t>
            </a:r>
            <a:r>
              <a:rPr kumimoji="0" lang="en-US" sz="2000" b="0" i="0" u="none" strike="noStrike" kern="0" cap="none" spc="0" normalizeH="0" baseline="0" noProof="0" dirty="0">
                <a:ln>
                  <a:noFill/>
                </a:ln>
                <a:solidFill>
                  <a:srgbClr val="FFFFFF"/>
                </a:solidFill>
                <a:effectLst/>
                <a:uLnTx/>
                <a:uFillTx/>
                <a:latin typeface="Pyidaungsu" panose="020B0502040204020203" pitchFamily="34" charset="0"/>
                <a:cs typeface="Pyidaungsu" panose="020B0502040204020203" pitchFamily="34" charset="0"/>
              </a:rPr>
              <a:t>၊ </a:t>
            </a:r>
            <a:r>
              <a:rPr kumimoji="0" lang="en-US" sz="2000" b="0" i="0" u="none" strike="noStrike" kern="0" cap="none" spc="0" normalizeH="0" baseline="0" noProof="0" dirty="0" err="1">
                <a:ln>
                  <a:noFill/>
                </a:ln>
                <a:solidFill>
                  <a:srgbClr val="FFFFFF"/>
                </a:solidFill>
                <a:effectLst/>
                <a:uLnTx/>
                <a:uFillTx/>
                <a:latin typeface="Pyidaungsu" panose="020B0502040204020203" pitchFamily="34" charset="0"/>
                <a:cs typeface="Pyidaungsu" panose="020B0502040204020203" pitchFamily="34" charset="0"/>
              </a:rPr>
              <a:t>စင</a:t>
            </a:r>
            <a:r>
              <a:rPr kumimoji="0" lang="en-US" sz="2000" b="0" i="0" u="none" strike="noStrike" kern="0" cap="none" spc="0" normalizeH="0" baseline="0" noProof="0" dirty="0">
                <a:ln>
                  <a:noFill/>
                </a:ln>
                <a:solidFill>
                  <a:srgbClr val="FFFFFF"/>
                </a:solidFill>
                <a:effectLst/>
                <a:uLnTx/>
                <a:uFillTx/>
                <a:latin typeface="Pyidaungsu" panose="020B0502040204020203" pitchFamily="34" charset="0"/>
                <a:cs typeface="Pyidaungsu" panose="020B0502040204020203" pitchFamily="34" charset="0"/>
              </a:rPr>
              <a:t>်္</a:t>
            </a:r>
            <a:r>
              <a:rPr kumimoji="0" lang="en-US" sz="2000" b="0" i="0" u="none" strike="noStrike" kern="0" cap="none" spc="0" normalizeH="0" baseline="0" noProof="0" dirty="0" err="1">
                <a:ln>
                  <a:noFill/>
                </a:ln>
                <a:solidFill>
                  <a:srgbClr val="FFFFFF"/>
                </a:solidFill>
                <a:effectLst/>
                <a:uLnTx/>
                <a:uFillTx/>
                <a:latin typeface="Pyidaungsu" panose="020B0502040204020203" pitchFamily="34" charset="0"/>
                <a:cs typeface="Pyidaungsu" panose="020B0502040204020203" pitchFamily="34" charset="0"/>
              </a:rPr>
              <a:t>ကာပူဓမ္မကောလိ</a:t>
            </a:r>
            <a:r>
              <a:rPr lang="en-US" sz="2000" kern="0" dirty="0">
                <a:solidFill>
                  <a:srgbClr val="FFFFFF"/>
                </a:solidFill>
                <a:latin typeface="Pyidaungsu" panose="020B0502040204020203" pitchFamily="34" charset="0"/>
                <a:cs typeface="Pyidaungsu" panose="020B0502040204020203" pitchFamily="34" charset="0"/>
              </a:rPr>
              <a:t>ပ်</a:t>
            </a:r>
            <a:r>
              <a:rPr kumimoji="0" lang="en-US" sz="2000" b="0" i="0" u="none" strike="noStrike" kern="0" cap="none" spc="0" normalizeH="0" baseline="0" noProof="0" dirty="0">
                <a:ln>
                  <a:noFill/>
                </a:ln>
                <a:solidFill>
                  <a:srgbClr val="FFFFFF"/>
                </a:solidFill>
                <a:effectLst/>
                <a:uLnTx/>
                <a:uFillTx/>
                <a:latin typeface="Pyidaungsu" panose="020B0502040204020203" pitchFamily="34" charset="0"/>
                <a:cs typeface="Pyidaungsu" panose="020B0502040204020203" pitchFamily="34" charset="0"/>
              </a:rPr>
              <a:t> </a:t>
            </a:r>
            <a:r>
              <a:rPr kumimoji="0" lang="en-US" sz="2000" b="0" i="0" u="none" strike="noStrike" kern="0" cap="none" spc="0" normalizeH="0" baseline="0" noProof="0" dirty="0">
                <a:ln>
                  <a:noFill/>
                </a:ln>
                <a:solidFill>
                  <a:srgbClr val="FFFFFF"/>
                </a:solidFill>
                <a:effectLst/>
                <a:uLnTx/>
                <a:uFillTx/>
                <a:latin typeface="Zawgyi-One" charset="0"/>
                <a:ea typeface="ＭＳ Ｐゴシック" charset="0"/>
                <a:cs typeface="Zawgyi-One" charset="0"/>
              </a:rPr>
              <a:t>• </a:t>
            </a:r>
            <a:r>
              <a:rPr kumimoji="0" lang="en-US" sz="2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4035"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dirty="0" err="1">
                <a:solidFill>
                  <a:srgbClr val="E5C8FD"/>
                </a:solidFill>
                <a:latin typeface="Pyidaungsu" panose="020B0502040204020203" pitchFamily="34" charset="0"/>
                <a:cs typeface="Pyidaungsu" panose="020B0502040204020203" pitchFamily="34" charset="0"/>
              </a:rPr>
              <a:t>လှုပ်ရှားမှုနှင</a:t>
            </a:r>
            <a:r>
              <a:rPr lang="en-US" sz="4400" b="1" dirty="0">
                <a:solidFill>
                  <a:srgbClr val="E5C8FD"/>
                </a:solidFill>
                <a:latin typeface="Pyidaungsu" panose="020B0502040204020203" pitchFamily="34" charset="0"/>
                <a:cs typeface="Pyidaungsu" panose="020B0502040204020203" pitchFamily="34" charset="0"/>
              </a:rPr>
              <a:t>့် </a:t>
            </a:r>
            <a:r>
              <a:rPr lang="en-US" sz="4400" b="1" dirty="0" err="1">
                <a:solidFill>
                  <a:srgbClr val="E5C8FD"/>
                </a:solidFill>
                <a:latin typeface="Pyidaungsu" panose="020B0502040204020203" pitchFamily="34" charset="0"/>
                <a:cs typeface="Pyidaungsu" panose="020B0502040204020203" pitchFamily="34" charset="0"/>
              </a:rPr>
              <a:t>ဦးတည်ချက</a:t>
            </a:r>
            <a:r>
              <a:rPr lang="en-US" sz="4400" b="1" dirty="0">
                <a:solidFill>
                  <a:srgbClr val="E5C8FD"/>
                </a:solidFill>
                <a:latin typeface="Pyidaungsu" panose="020B0502040204020203" pitchFamily="34" charset="0"/>
                <a:cs typeface="Pyidaungsu" panose="020B0502040204020203" pitchFamily="34" charset="0"/>
              </a:rPr>
              <a:t>်</a:t>
            </a:r>
          </a:p>
        </p:txBody>
      </p:sp>
      <p:sp>
        <p:nvSpPr>
          <p:cNvPr id="44037" name="Text Box 5"/>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3200">
                <a:solidFill>
                  <a:schemeClr val="bg1"/>
                </a:solidFill>
                <a:latin typeface="Zawgyi-One" charset="0"/>
                <a:cs typeface="Zawgyi-One" charset="0"/>
              </a:rPr>
              <a:t>လာဖင္</a:t>
            </a:r>
            <a:r>
              <a:rPr lang="en-US" sz="3200" b="1">
                <a:solidFill>
                  <a:schemeClr val="bg1"/>
                </a:solidFill>
                <a:latin typeface="Zawgyi-One" charset="0"/>
                <a:cs typeface="Zawgyi-One" charset="0"/>
              </a:rPr>
              <a:t>, ၆-၇</a:t>
            </a:r>
          </a:p>
        </p:txBody>
      </p:sp>
      <p:sp>
        <p:nvSpPr>
          <p:cNvPr id="44038" name="Rectangle 6"/>
          <p:cNvSpPr>
            <a:spLocks noGrp="1" noChangeArrowheads="1"/>
          </p:cNvSpPr>
          <p:nvPr>
            <p:ph type="title" idx="4294967295"/>
          </p:nvPr>
        </p:nvSpPr>
        <p:spPr>
          <a:xfrm>
            <a:off x="285750" y="228600"/>
            <a:ext cx="8572500" cy="1143000"/>
          </a:xfrm>
          <a:effectLst>
            <a:outerShdw blurRad="63500" dist="35921" dir="2700000" algn="ctr" rotWithShape="0">
              <a:schemeClr val="tx2">
                <a:alpha val="74997"/>
              </a:schemeClr>
            </a:outerShdw>
          </a:effectLst>
        </p:spPr>
        <p:txBody>
          <a:bodyPr/>
          <a:lstStyle/>
          <a:p>
            <a:pPr eaLnBrk="1" hangingPunct="1">
              <a:defRPr/>
            </a:pPr>
            <a:r>
              <a:rPr lang="en-US" sz="36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3600" b="1" dirty="0">
                <a:solidFill>
                  <a:schemeClr val="bg1"/>
                </a:solidFill>
                <a:latin typeface="Pyidaungsu" panose="020B0502040204020203" pitchFamily="34" charset="0"/>
                <a:ea typeface="Osaka" charset="0"/>
                <a:cs typeface="Pyidaungsu" panose="020B0502040204020203" pitchFamily="34" charset="0"/>
              </a:rPr>
              <a:t>့်</a:t>
            </a:r>
            <a:r>
              <a:rPr lang="en-US" sz="3600" b="1" dirty="0" err="1">
                <a:solidFill>
                  <a:schemeClr val="bg1"/>
                </a:solidFill>
                <a:latin typeface="Pyidaungsu" panose="020B0502040204020203" pitchFamily="34" charset="0"/>
                <a:ea typeface="Osaka" charset="0"/>
                <a:cs typeface="Pyidaungsu" panose="020B0502040204020203" pitchFamily="34" charset="0"/>
              </a:rPr>
              <a:t>ခြင်း</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ထူးခြားသော</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လက္ခဏာများ</a:t>
            </a:r>
            <a:endParaRPr lang="en-US" sz="3600" b="1" dirty="0">
              <a:latin typeface="Pyidaungsu" panose="020B0502040204020203" pitchFamily="34" charset="0"/>
              <a:ea typeface="Osaka" charset="0"/>
              <a:cs typeface="Pyidaungsu" panose="020B0502040204020203" pitchFamily="34" charset="0"/>
            </a:endParaRPr>
          </a:p>
        </p:txBody>
      </p:sp>
      <p:sp>
        <p:nvSpPr>
          <p:cNvPr id="55301" name="Rectangle 7"/>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44040" name="Text Box 8"/>
          <p:cNvSpPr txBox="1">
            <a:spLocks noChangeArrowheads="1"/>
          </p:cNvSpPr>
          <p:nvPr/>
        </p:nvSpPr>
        <p:spPr bwMode="auto">
          <a:xfrm>
            <a:off x="500063" y="4071938"/>
            <a:ext cx="2090738" cy="1754326"/>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3600" b="1" dirty="0" err="1">
                <a:solidFill>
                  <a:schemeClr val="bg1"/>
                </a:solidFill>
                <a:latin typeface="Pyidaungsu" panose="020B0502040204020203" pitchFamily="34" charset="0"/>
                <a:cs typeface="Pyidaungsu" panose="020B0502040204020203" pitchFamily="34" charset="0"/>
              </a:rPr>
              <a:t>ကျမ်းစာသားရဲ</a:t>
            </a:r>
            <a:r>
              <a:rPr lang="en-US" sz="3600" b="1" dirty="0">
                <a:solidFill>
                  <a:schemeClr val="bg1"/>
                </a:solidFill>
                <a:latin typeface="Pyidaungsu" panose="020B0502040204020203" pitchFamily="34" charset="0"/>
                <a:cs typeface="Pyidaungsu" panose="020B0502040204020203" pitchFamily="34" charset="0"/>
              </a:rPr>
              <a:t>့ </a:t>
            </a:r>
            <a:r>
              <a:rPr lang="en-US" sz="3600" b="1" dirty="0" err="1">
                <a:solidFill>
                  <a:schemeClr val="bg1"/>
                </a:solidFill>
                <a:latin typeface="Pyidaungsu" panose="020B0502040204020203" pitchFamily="34" charset="0"/>
                <a:cs typeface="Pyidaungsu" panose="020B0502040204020203" pitchFamily="34" charset="0"/>
              </a:rPr>
              <a:t>စိတ်ကူး</a:t>
            </a:r>
            <a:endParaRPr lang="en-US" sz="2000" b="1" dirty="0">
              <a:solidFill>
                <a:schemeClr val="bg1"/>
              </a:solidFill>
              <a:latin typeface="Pyidaungsu" panose="020B0502040204020203" pitchFamily="34" charset="0"/>
              <a:cs typeface="Pyidaungsu" panose="020B0502040204020203" pitchFamily="34" charset="0"/>
            </a:endParaRPr>
          </a:p>
        </p:txBody>
      </p:sp>
      <p:sp>
        <p:nvSpPr>
          <p:cNvPr id="44044" name="AutoShape 12"/>
          <p:cNvSpPr>
            <a:spLocks noChangeArrowheads="1"/>
          </p:cNvSpPr>
          <p:nvPr/>
        </p:nvSpPr>
        <p:spPr bwMode="auto">
          <a:xfrm>
            <a:off x="3200400" y="2582863"/>
            <a:ext cx="5715000" cy="2286000"/>
          </a:xfrm>
          <a:prstGeom prst="wedgeRectCallout">
            <a:avLst>
              <a:gd name="adj1" fmla="val -59222"/>
              <a:gd name="adj2" fmla="val 82569"/>
            </a:avLst>
          </a:prstGeom>
          <a:solidFill>
            <a:srgbClr val="E5C8FD"/>
          </a:solidFill>
          <a:ln w="9525">
            <a:solidFill>
              <a:schemeClr val="tx1"/>
            </a:solidFill>
            <a:miter lim="800000"/>
            <a:headEnd/>
            <a:tailEnd/>
          </a:ln>
        </p:spPr>
        <p:txBody>
          <a:bodyPr wrap="none" anchor="ctr"/>
          <a:lstStyle/>
          <a:p>
            <a:pPr algn="ctr"/>
            <a:endParaRPr lang="en-US">
              <a:cs typeface="Arial" charset="0"/>
            </a:endParaRPr>
          </a:p>
        </p:txBody>
      </p:sp>
      <p:sp>
        <p:nvSpPr>
          <p:cNvPr id="44045" name="Text Box 13"/>
          <p:cNvSpPr txBox="1">
            <a:spLocks noChangeArrowheads="1"/>
          </p:cNvSpPr>
          <p:nvPr/>
        </p:nvSpPr>
        <p:spPr bwMode="auto">
          <a:xfrm>
            <a:off x="3276600" y="2781300"/>
            <a:ext cx="5526088" cy="181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my-MM" sz="2800" b="1" dirty="0">
                <a:latin typeface="Pyidaungsu" panose="020B0502040204020203" pitchFamily="34" charset="0"/>
                <a:cs typeface="Pyidaungsu" panose="020B0502040204020203" pitchFamily="34" charset="0"/>
              </a:rPr>
              <a:t>၁။ ကျယ်ပြန့်တဲ့စိတ်ကူးနှင့်ဆက်စပ်</a:t>
            </a:r>
          </a:p>
          <a:p>
            <a:r>
              <a:rPr lang="my-MM" sz="2800" b="1" dirty="0">
                <a:latin typeface="Pyidaungsu" panose="020B0502040204020203" pitchFamily="34" charset="0"/>
                <a:cs typeface="Pyidaungsu" panose="020B0502040204020203" pitchFamily="34" charset="0"/>
              </a:rPr>
              <a:t>၂။ ကျယ်ပြန့်တဲ့စိတ်ကူးနှင့်ဆက်စပ် </a:t>
            </a:r>
          </a:p>
          <a:p>
            <a:r>
              <a:rPr lang="my-MM" sz="2800" b="1" dirty="0">
                <a:latin typeface="Pyidaungsu" panose="020B0502040204020203" pitchFamily="34" charset="0"/>
                <a:cs typeface="Pyidaungsu" panose="020B0502040204020203" pitchFamily="34" charset="0"/>
              </a:rPr>
              <a:t>၃။ ကျယ်ပြန့်တဲ့စိတ်ကူးနှင့်ဆက်စပ်</a:t>
            </a:r>
          </a:p>
          <a:p>
            <a:r>
              <a:rPr lang="my-MM" sz="2800" b="1" dirty="0">
                <a:latin typeface="Pyidaungsu" panose="020B0502040204020203" pitchFamily="34" charset="0"/>
                <a:cs typeface="Pyidaungsu" panose="020B0502040204020203" pitchFamily="34" charset="0"/>
              </a:rPr>
              <a:t> သတ်မှတ်ထားတဲ့ကျယ်ပြန့်တဲ့စိတ်ကူး</a:t>
            </a:r>
            <a:endParaRPr lang="en-US" sz="2800" b="1" dirty="0">
              <a:latin typeface="Pyidaungsu" panose="020B0502040204020203" pitchFamily="34" charset="0"/>
              <a:cs typeface="Pyidaungsu" panose="020B0502040204020203" pitchFamily="34" charset="0"/>
            </a:endParaRPr>
          </a:p>
        </p:txBody>
      </p:sp>
      <p:sp>
        <p:nvSpPr>
          <p:cNvPr id="55305" name="Text Box 14"/>
          <p:cNvSpPr txBox="1">
            <a:spLocks noChangeArrowheads="1"/>
          </p:cNvSpPr>
          <p:nvPr/>
        </p:nvSpPr>
        <p:spPr bwMode="auto">
          <a:xfrm>
            <a:off x="8594725" y="76200"/>
            <a:ext cx="368300" cy="461963"/>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၁</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44"/>
                                        </p:tgtEl>
                                        <p:attrNameLst>
                                          <p:attrName>style.visibility</p:attrName>
                                        </p:attrNameLst>
                                      </p:cBhvr>
                                      <p:to>
                                        <p:strVal val="visible"/>
                                      </p:to>
                                    </p:set>
                                    <p:animEffect transition="in" filter="wipe(left)">
                                      <p:cBhvr>
                                        <p:cTn id="7" dur="500"/>
                                        <p:tgtEl>
                                          <p:spTgt spid="44044"/>
                                        </p:tgtEl>
                                      </p:cBhvr>
                                    </p:animEffect>
                                  </p:childTnLst>
                                </p:cTn>
                              </p:par>
                            </p:childTnLst>
                          </p:cTn>
                        </p:par>
                        <p:par>
                          <p:cTn id="8" fill="hold" nodeType="afterGroup">
                            <p:stCondLst>
                              <p:cond delay="500"/>
                            </p:stCondLst>
                            <p:childTnLst>
                              <p:par>
                                <p:cTn id="9" presetID="31" presetClass="entr" presetSubtype="0" fill="hold" grpId="0" nodeType="afterEffect">
                                  <p:stCondLst>
                                    <p:cond delay="0"/>
                                  </p:stCondLst>
                                  <p:iterate type="lt">
                                    <p:tmPct val="5000"/>
                                  </p:iterate>
                                  <p:childTnLst>
                                    <p:set>
                                      <p:cBhvr>
                                        <p:cTn id="10" dur="1" fill="hold">
                                          <p:stCondLst>
                                            <p:cond delay="0"/>
                                          </p:stCondLst>
                                        </p:cTn>
                                        <p:tgtEl>
                                          <p:spTgt spid="44045">
                                            <p:txEl>
                                              <p:pRg st="0" end="0"/>
                                            </p:txEl>
                                          </p:spTgt>
                                        </p:tgtEl>
                                        <p:attrNameLst>
                                          <p:attrName>style.visibility</p:attrName>
                                        </p:attrNameLst>
                                      </p:cBhvr>
                                      <p:to>
                                        <p:strVal val="visible"/>
                                      </p:to>
                                    </p:set>
                                    <p:anim calcmode="lin" valueType="num">
                                      <p:cBhvr>
                                        <p:cTn id="11" dur="1000" fill="hold"/>
                                        <p:tgtEl>
                                          <p:spTgt spid="4404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4404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44045">
                                            <p:txEl>
                                              <p:pRg st="0" end="0"/>
                                            </p:txEl>
                                          </p:spTgt>
                                        </p:tgtEl>
                                        <p:attrNameLst>
                                          <p:attrName>style.rotation</p:attrName>
                                        </p:attrNameLst>
                                      </p:cBhvr>
                                      <p:tavLst>
                                        <p:tav tm="0">
                                          <p:val>
                                            <p:fltVal val="90"/>
                                          </p:val>
                                        </p:tav>
                                        <p:tav tm="100000">
                                          <p:val>
                                            <p:fltVal val="0"/>
                                          </p:val>
                                        </p:tav>
                                      </p:tavLst>
                                    </p:anim>
                                    <p:animEffect transition="in" filter="fade">
                                      <p:cBhvr>
                                        <p:cTn id="14" dur="1000"/>
                                        <p:tgtEl>
                                          <p:spTgt spid="44045">
                                            <p:txEl>
                                              <p:pRg st="0" end="0"/>
                                            </p:txEl>
                                          </p:spTgt>
                                        </p:tgtEl>
                                      </p:cBhvr>
                                    </p:animEffect>
                                  </p:childTnLst>
                                </p:cTn>
                              </p:par>
                            </p:childTnLst>
                          </p:cTn>
                        </p:par>
                        <p:par>
                          <p:cTn id="15" fill="hold">
                            <p:stCondLst>
                              <p:cond delay="3050"/>
                            </p:stCondLst>
                            <p:childTnLst>
                              <p:par>
                                <p:cTn id="16" presetID="31" presetClass="entr" presetSubtype="0" fill="hold" grpId="0" nodeType="afterEffect">
                                  <p:stCondLst>
                                    <p:cond delay="0"/>
                                  </p:stCondLst>
                                  <p:iterate type="lt">
                                    <p:tmPct val="5000"/>
                                  </p:iterate>
                                  <p:childTnLst>
                                    <p:set>
                                      <p:cBhvr>
                                        <p:cTn id="17" dur="1" fill="hold">
                                          <p:stCondLst>
                                            <p:cond delay="0"/>
                                          </p:stCondLst>
                                        </p:cTn>
                                        <p:tgtEl>
                                          <p:spTgt spid="44045">
                                            <p:txEl>
                                              <p:pRg st="1" end="1"/>
                                            </p:txEl>
                                          </p:spTgt>
                                        </p:tgtEl>
                                        <p:attrNameLst>
                                          <p:attrName>style.visibility</p:attrName>
                                        </p:attrNameLst>
                                      </p:cBhvr>
                                      <p:to>
                                        <p:strVal val="visible"/>
                                      </p:to>
                                    </p:set>
                                    <p:anim calcmode="lin" valueType="num">
                                      <p:cBhvr>
                                        <p:cTn id="18" dur="1000" fill="hold"/>
                                        <p:tgtEl>
                                          <p:spTgt spid="44045">
                                            <p:txEl>
                                              <p:pRg st="1" end="1"/>
                                            </p:txEl>
                                          </p:spTgt>
                                        </p:tgtEl>
                                        <p:attrNameLst>
                                          <p:attrName>ppt_w</p:attrName>
                                        </p:attrNameLst>
                                      </p:cBhvr>
                                      <p:tavLst>
                                        <p:tav tm="0">
                                          <p:val>
                                            <p:fltVal val="0"/>
                                          </p:val>
                                        </p:tav>
                                        <p:tav tm="100000">
                                          <p:val>
                                            <p:strVal val="#ppt_w"/>
                                          </p:val>
                                        </p:tav>
                                      </p:tavLst>
                                    </p:anim>
                                    <p:anim calcmode="lin" valueType="num">
                                      <p:cBhvr>
                                        <p:cTn id="19" dur="1000" fill="hold"/>
                                        <p:tgtEl>
                                          <p:spTgt spid="44045">
                                            <p:txEl>
                                              <p:pRg st="1" end="1"/>
                                            </p:txEl>
                                          </p:spTgt>
                                        </p:tgtEl>
                                        <p:attrNameLst>
                                          <p:attrName>ppt_h</p:attrName>
                                        </p:attrNameLst>
                                      </p:cBhvr>
                                      <p:tavLst>
                                        <p:tav tm="0">
                                          <p:val>
                                            <p:fltVal val="0"/>
                                          </p:val>
                                        </p:tav>
                                        <p:tav tm="100000">
                                          <p:val>
                                            <p:strVal val="#ppt_h"/>
                                          </p:val>
                                        </p:tav>
                                      </p:tavLst>
                                    </p:anim>
                                    <p:anim calcmode="lin" valueType="num">
                                      <p:cBhvr>
                                        <p:cTn id="20" dur="1000" fill="hold"/>
                                        <p:tgtEl>
                                          <p:spTgt spid="44045">
                                            <p:txEl>
                                              <p:pRg st="1" end="1"/>
                                            </p:txEl>
                                          </p:spTgt>
                                        </p:tgtEl>
                                        <p:attrNameLst>
                                          <p:attrName>style.rotation</p:attrName>
                                        </p:attrNameLst>
                                      </p:cBhvr>
                                      <p:tavLst>
                                        <p:tav tm="0">
                                          <p:val>
                                            <p:fltVal val="90"/>
                                          </p:val>
                                        </p:tav>
                                        <p:tav tm="100000">
                                          <p:val>
                                            <p:fltVal val="0"/>
                                          </p:val>
                                        </p:tav>
                                      </p:tavLst>
                                    </p:anim>
                                    <p:animEffect transition="in" filter="fade">
                                      <p:cBhvr>
                                        <p:cTn id="21" dur="1000"/>
                                        <p:tgtEl>
                                          <p:spTgt spid="44045">
                                            <p:txEl>
                                              <p:pRg st="1" end="1"/>
                                            </p:txEl>
                                          </p:spTgt>
                                        </p:tgtEl>
                                      </p:cBhvr>
                                    </p:animEffect>
                                  </p:childTnLst>
                                </p:cTn>
                              </p:par>
                            </p:childTnLst>
                          </p:cTn>
                        </p:par>
                        <p:par>
                          <p:cTn id="22" fill="hold">
                            <p:stCondLst>
                              <p:cond delay="5600"/>
                            </p:stCondLst>
                            <p:childTnLst>
                              <p:par>
                                <p:cTn id="23" presetID="31" presetClass="entr" presetSubtype="0" fill="hold" grpId="0" nodeType="afterEffect">
                                  <p:stCondLst>
                                    <p:cond delay="0"/>
                                  </p:stCondLst>
                                  <p:iterate type="lt">
                                    <p:tmPct val="5000"/>
                                  </p:iterate>
                                  <p:childTnLst>
                                    <p:set>
                                      <p:cBhvr>
                                        <p:cTn id="24" dur="1" fill="hold">
                                          <p:stCondLst>
                                            <p:cond delay="0"/>
                                          </p:stCondLst>
                                        </p:cTn>
                                        <p:tgtEl>
                                          <p:spTgt spid="44045">
                                            <p:txEl>
                                              <p:pRg st="2" end="2"/>
                                            </p:txEl>
                                          </p:spTgt>
                                        </p:tgtEl>
                                        <p:attrNameLst>
                                          <p:attrName>style.visibility</p:attrName>
                                        </p:attrNameLst>
                                      </p:cBhvr>
                                      <p:to>
                                        <p:strVal val="visible"/>
                                      </p:to>
                                    </p:set>
                                    <p:anim calcmode="lin" valueType="num">
                                      <p:cBhvr>
                                        <p:cTn id="25" dur="1000" fill="hold"/>
                                        <p:tgtEl>
                                          <p:spTgt spid="44045">
                                            <p:txEl>
                                              <p:pRg st="2" end="2"/>
                                            </p:txEl>
                                          </p:spTgt>
                                        </p:tgtEl>
                                        <p:attrNameLst>
                                          <p:attrName>ppt_w</p:attrName>
                                        </p:attrNameLst>
                                      </p:cBhvr>
                                      <p:tavLst>
                                        <p:tav tm="0">
                                          <p:val>
                                            <p:fltVal val="0"/>
                                          </p:val>
                                        </p:tav>
                                        <p:tav tm="100000">
                                          <p:val>
                                            <p:strVal val="#ppt_w"/>
                                          </p:val>
                                        </p:tav>
                                      </p:tavLst>
                                    </p:anim>
                                    <p:anim calcmode="lin" valueType="num">
                                      <p:cBhvr>
                                        <p:cTn id="26" dur="1000" fill="hold"/>
                                        <p:tgtEl>
                                          <p:spTgt spid="44045">
                                            <p:txEl>
                                              <p:pRg st="2" end="2"/>
                                            </p:txEl>
                                          </p:spTgt>
                                        </p:tgtEl>
                                        <p:attrNameLst>
                                          <p:attrName>ppt_h</p:attrName>
                                        </p:attrNameLst>
                                      </p:cBhvr>
                                      <p:tavLst>
                                        <p:tav tm="0">
                                          <p:val>
                                            <p:fltVal val="0"/>
                                          </p:val>
                                        </p:tav>
                                        <p:tav tm="100000">
                                          <p:val>
                                            <p:strVal val="#ppt_h"/>
                                          </p:val>
                                        </p:tav>
                                      </p:tavLst>
                                    </p:anim>
                                    <p:anim calcmode="lin" valueType="num">
                                      <p:cBhvr>
                                        <p:cTn id="27" dur="1000" fill="hold"/>
                                        <p:tgtEl>
                                          <p:spTgt spid="44045">
                                            <p:txEl>
                                              <p:pRg st="2" end="2"/>
                                            </p:txEl>
                                          </p:spTgt>
                                        </p:tgtEl>
                                        <p:attrNameLst>
                                          <p:attrName>style.rotation</p:attrName>
                                        </p:attrNameLst>
                                      </p:cBhvr>
                                      <p:tavLst>
                                        <p:tav tm="0">
                                          <p:val>
                                            <p:fltVal val="90"/>
                                          </p:val>
                                        </p:tav>
                                        <p:tav tm="100000">
                                          <p:val>
                                            <p:fltVal val="0"/>
                                          </p:val>
                                        </p:tav>
                                      </p:tavLst>
                                    </p:anim>
                                    <p:animEffect transition="in" filter="fade">
                                      <p:cBhvr>
                                        <p:cTn id="28" dur="1000"/>
                                        <p:tgtEl>
                                          <p:spTgt spid="44045">
                                            <p:txEl>
                                              <p:pRg st="2" end="2"/>
                                            </p:txEl>
                                          </p:spTgt>
                                        </p:tgtEl>
                                      </p:cBhvr>
                                    </p:animEffect>
                                  </p:childTnLst>
                                </p:cTn>
                              </p:par>
                            </p:childTnLst>
                          </p:cTn>
                        </p:par>
                        <p:par>
                          <p:cTn id="29" fill="hold">
                            <p:stCondLst>
                              <p:cond delay="8150"/>
                            </p:stCondLst>
                            <p:childTnLst>
                              <p:par>
                                <p:cTn id="30" presetID="31" presetClass="entr" presetSubtype="0" fill="hold" grpId="0" nodeType="afterEffect">
                                  <p:stCondLst>
                                    <p:cond delay="0"/>
                                  </p:stCondLst>
                                  <p:iterate type="lt">
                                    <p:tmPct val="5000"/>
                                  </p:iterate>
                                  <p:childTnLst>
                                    <p:set>
                                      <p:cBhvr>
                                        <p:cTn id="31" dur="1" fill="hold">
                                          <p:stCondLst>
                                            <p:cond delay="0"/>
                                          </p:stCondLst>
                                        </p:cTn>
                                        <p:tgtEl>
                                          <p:spTgt spid="44045">
                                            <p:txEl>
                                              <p:pRg st="3" end="3"/>
                                            </p:txEl>
                                          </p:spTgt>
                                        </p:tgtEl>
                                        <p:attrNameLst>
                                          <p:attrName>style.visibility</p:attrName>
                                        </p:attrNameLst>
                                      </p:cBhvr>
                                      <p:to>
                                        <p:strVal val="visible"/>
                                      </p:to>
                                    </p:set>
                                    <p:anim calcmode="lin" valueType="num">
                                      <p:cBhvr>
                                        <p:cTn id="32" dur="1000" fill="hold"/>
                                        <p:tgtEl>
                                          <p:spTgt spid="44045">
                                            <p:txEl>
                                              <p:pRg st="3" end="3"/>
                                            </p:txEl>
                                          </p:spTgt>
                                        </p:tgtEl>
                                        <p:attrNameLst>
                                          <p:attrName>ppt_w</p:attrName>
                                        </p:attrNameLst>
                                      </p:cBhvr>
                                      <p:tavLst>
                                        <p:tav tm="0">
                                          <p:val>
                                            <p:fltVal val="0"/>
                                          </p:val>
                                        </p:tav>
                                        <p:tav tm="100000">
                                          <p:val>
                                            <p:strVal val="#ppt_w"/>
                                          </p:val>
                                        </p:tav>
                                      </p:tavLst>
                                    </p:anim>
                                    <p:anim calcmode="lin" valueType="num">
                                      <p:cBhvr>
                                        <p:cTn id="33" dur="1000" fill="hold"/>
                                        <p:tgtEl>
                                          <p:spTgt spid="44045">
                                            <p:txEl>
                                              <p:pRg st="3" end="3"/>
                                            </p:txEl>
                                          </p:spTgt>
                                        </p:tgtEl>
                                        <p:attrNameLst>
                                          <p:attrName>ppt_h</p:attrName>
                                        </p:attrNameLst>
                                      </p:cBhvr>
                                      <p:tavLst>
                                        <p:tav tm="0">
                                          <p:val>
                                            <p:fltVal val="0"/>
                                          </p:val>
                                        </p:tav>
                                        <p:tav tm="100000">
                                          <p:val>
                                            <p:strVal val="#ppt_h"/>
                                          </p:val>
                                        </p:tav>
                                      </p:tavLst>
                                    </p:anim>
                                    <p:anim calcmode="lin" valueType="num">
                                      <p:cBhvr>
                                        <p:cTn id="34" dur="1000" fill="hold"/>
                                        <p:tgtEl>
                                          <p:spTgt spid="44045">
                                            <p:txEl>
                                              <p:pRg st="3" end="3"/>
                                            </p:txEl>
                                          </p:spTgt>
                                        </p:tgtEl>
                                        <p:attrNameLst>
                                          <p:attrName>style.rotation</p:attrName>
                                        </p:attrNameLst>
                                      </p:cBhvr>
                                      <p:tavLst>
                                        <p:tav tm="0">
                                          <p:val>
                                            <p:fltVal val="90"/>
                                          </p:val>
                                        </p:tav>
                                        <p:tav tm="100000">
                                          <p:val>
                                            <p:fltVal val="0"/>
                                          </p:val>
                                        </p:tav>
                                      </p:tavLst>
                                    </p:anim>
                                    <p:animEffect transition="in" filter="fade">
                                      <p:cBhvr>
                                        <p:cTn id="35" dur="1000"/>
                                        <p:tgtEl>
                                          <p:spTgt spid="4404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4" grpId="0" animBg="1"/>
      <p:bldP spid="4404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457200" y="1676400"/>
            <a:ext cx="7848600" cy="7620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dirty="0" err="1">
                <a:solidFill>
                  <a:srgbClr val="06FD07"/>
                </a:solidFill>
                <a:latin typeface="Pyidaungsu" panose="020B0502040204020203" pitchFamily="34" charset="0"/>
                <a:cs typeface="Pyidaungsu" panose="020B0502040204020203" pitchFamily="34" charset="0"/>
              </a:rPr>
              <a:t>အသုံးဝင်ပုံ</a:t>
            </a:r>
            <a:endParaRPr lang="en-US" sz="4400" b="1" dirty="0">
              <a:solidFill>
                <a:srgbClr val="C06DFD"/>
              </a:solidFill>
              <a:latin typeface="Pyidaungsu" panose="020B0502040204020203" pitchFamily="34" charset="0"/>
              <a:cs typeface="Pyidaungsu" panose="020B0502040204020203" pitchFamily="34" charset="0"/>
            </a:endParaRPr>
          </a:p>
        </p:txBody>
      </p:sp>
      <p:sp>
        <p:nvSpPr>
          <p:cNvPr id="5734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3200" dirty="0" err="1">
                <a:solidFill>
                  <a:schemeClr val="bg1"/>
                </a:solidFill>
                <a:latin typeface="Pyidaungsu" panose="020B0502040204020203" pitchFamily="34" charset="0"/>
                <a:cs typeface="Pyidaungsu" panose="020B0502040204020203" pitchFamily="34" charset="0"/>
              </a:rPr>
              <a:t>လာဖင</a:t>
            </a:r>
            <a:r>
              <a:rPr lang="en-US" sz="3200" dirty="0">
                <a:solidFill>
                  <a:schemeClr val="bg1"/>
                </a:solidFill>
                <a:latin typeface="Pyidaungsu" panose="020B0502040204020203" pitchFamily="34" charset="0"/>
                <a:cs typeface="Pyidaungsu" panose="020B0502040204020203" pitchFamily="34" charset="0"/>
              </a:rPr>
              <a:t>်</a:t>
            </a:r>
            <a:r>
              <a:rPr lang="en-US" sz="3200" b="1" dirty="0">
                <a:solidFill>
                  <a:schemeClr val="bg1"/>
                </a:solidFill>
                <a:latin typeface="Pyidaungsu" panose="020B0502040204020203" pitchFamily="34" charset="0"/>
                <a:cs typeface="Pyidaungsu" panose="020B0502040204020203" pitchFamily="34" charset="0"/>
              </a:rPr>
              <a:t>, ၆-၇</a:t>
            </a:r>
          </a:p>
        </p:txBody>
      </p:sp>
      <p:sp>
        <p:nvSpPr>
          <p:cNvPr id="57349" name="Rectangle 5"/>
          <p:cNvSpPr>
            <a:spLocks noGrp="1" noChangeArrowheads="1"/>
          </p:cNvSpPr>
          <p:nvPr>
            <p:ph type="title" idx="4294967295"/>
          </p:nvPr>
        </p:nvSpPr>
        <p:spPr>
          <a:xfrm>
            <a:off x="762000" y="228600"/>
            <a:ext cx="7739063" cy="1485900"/>
          </a:xfrm>
          <a:effectLst>
            <a:outerShdw blurRad="63500" dist="35921" dir="2700000" algn="ctr" rotWithShape="0">
              <a:schemeClr val="tx2">
                <a:alpha val="74997"/>
              </a:schemeClr>
            </a:outerShdw>
          </a:effectLst>
        </p:spPr>
        <p:txBody>
          <a:bodyPr/>
          <a:lstStyle/>
          <a:p>
            <a:pPr eaLnBrk="1" hangingPunct="1">
              <a:defRPr/>
            </a:pPr>
            <a:r>
              <a:rPr lang="en-US" sz="48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4800" b="1" dirty="0">
                <a:solidFill>
                  <a:schemeClr val="bg1"/>
                </a:solidFill>
                <a:latin typeface="Pyidaungsu" panose="020B0502040204020203" pitchFamily="34" charset="0"/>
                <a:ea typeface="Osaka" charset="0"/>
                <a:cs typeface="Pyidaungsu" panose="020B0502040204020203" pitchFamily="34" charset="0"/>
              </a:rPr>
              <a:t>့်</a:t>
            </a:r>
            <a:r>
              <a:rPr lang="en-US" sz="4800" b="1" dirty="0" err="1">
                <a:solidFill>
                  <a:schemeClr val="bg1"/>
                </a:solidFill>
                <a:latin typeface="Pyidaungsu" panose="020B0502040204020203" pitchFamily="34" charset="0"/>
                <a:ea typeface="Osaka" charset="0"/>
                <a:cs typeface="Pyidaungsu" panose="020B0502040204020203" pitchFamily="34" charset="0"/>
              </a:rPr>
              <a:t>ခြင်း</a:t>
            </a:r>
            <a:r>
              <a:rPr lang="en-US" sz="4800" b="1" dirty="0">
                <a:solidFill>
                  <a:schemeClr val="bg1"/>
                </a:solidFill>
                <a:latin typeface="Pyidaungsu" panose="020B0502040204020203" pitchFamily="34" charset="0"/>
                <a:ea typeface="Osaka" charset="0"/>
                <a:cs typeface="Pyidaungsu" panose="020B0502040204020203" pitchFamily="34" charset="0"/>
              </a:rPr>
              <a:t>၏ </a:t>
            </a:r>
            <a:r>
              <a:rPr lang="en-US" sz="4800" b="1" dirty="0" err="1">
                <a:solidFill>
                  <a:schemeClr val="bg1"/>
                </a:solidFill>
                <a:latin typeface="Pyidaungsu" panose="020B0502040204020203" pitchFamily="34" charset="0"/>
                <a:ea typeface="Osaka" charset="0"/>
                <a:cs typeface="Pyidaungsu" panose="020B0502040204020203" pitchFamily="34" charset="0"/>
              </a:rPr>
              <a:t>ထူးခြားသော</a:t>
            </a:r>
            <a:r>
              <a:rPr lang="en-US" sz="4800" b="1" dirty="0">
                <a:solidFill>
                  <a:schemeClr val="bg1"/>
                </a:solidFill>
                <a:latin typeface="Pyidaungsu" panose="020B0502040204020203" pitchFamily="34" charset="0"/>
                <a:ea typeface="Osaka" charset="0"/>
                <a:cs typeface="Pyidaungsu" panose="020B0502040204020203" pitchFamily="34" charset="0"/>
              </a:rPr>
              <a:t> </a:t>
            </a:r>
            <a:r>
              <a:rPr lang="en-US" sz="4800" b="1" dirty="0" err="1">
                <a:solidFill>
                  <a:schemeClr val="bg1"/>
                </a:solidFill>
                <a:latin typeface="Pyidaungsu" panose="020B0502040204020203" pitchFamily="34" charset="0"/>
                <a:ea typeface="Osaka" charset="0"/>
                <a:cs typeface="Pyidaungsu" panose="020B0502040204020203" pitchFamily="34" charset="0"/>
              </a:rPr>
              <a:t>လက္ခဏာများ</a:t>
            </a:r>
            <a:endParaRPr lang="en-US" sz="4800" b="1" dirty="0">
              <a:latin typeface="Pyidaungsu" panose="020B0502040204020203" pitchFamily="34" charset="0"/>
              <a:ea typeface="Osaka" charset="0"/>
              <a:cs typeface="Pyidaungsu" panose="020B0502040204020203" pitchFamily="34" charset="0"/>
            </a:endParaRPr>
          </a:p>
        </p:txBody>
      </p:sp>
      <p:sp>
        <p:nvSpPr>
          <p:cNvPr id="2"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57351" name="Text Box 7"/>
          <p:cNvSpPr txBox="1">
            <a:spLocks noChangeArrowheads="1"/>
          </p:cNvSpPr>
          <p:nvPr/>
        </p:nvSpPr>
        <p:spPr bwMode="auto">
          <a:xfrm>
            <a:off x="500063" y="4000500"/>
            <a:ext cx="2214562" cy="212407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dirty="0" err="1">
                <a:solidFill>
                  <a:schemeClr val="bg1"/>
                </a:solidFill>
                <a:latin typeface="Zawgyi-One" charset="0"/>
                <a:cs typeface="Zawgyi-One" charset="0"/>
              </a:rPr>
              <a:t>မူရင္းစာရဲ</a:t>
            </a:r>
            <a:r>
              <a:rPr lang="en-US" sz="4400" b="1" dirty="0">
                <a:solidFill>
                  <a:schemeClr val="bg1"/>
                </a:solidFill>
                <a:latin typeface="Zawgyi-One" charset="0"/>
                <a:cs typeface="Zawgyi-One" charset="0"/>
              </a:rPr>
              <a:t> ႔</a:t>
            </a:r>
            <a:r>
              <a:rPr lang="en-US" sz="4400" b="1" dirty="0" err="1">
                <a:solidFill>
                  <a:schemeClr val="bg1"/>
                </a:solidFill>
                <a:latin typeface="Zawgyi-One" charset="0"/>
                <a:cs typeface="Zawgyi-One" charset="0"/>
              </a:rPr>
              <a:t>စိတ္ကူး</a:t>
            </a:r>
            <a:endParaRPr lang="en-US" sz="4400" b="1" dirty="0">
              <a:solidFill>
                <a:schemeClr val="bg1"/>
              </a:solidFill>
              <a:latin typeface="Zawgyi-One" charset="0"/>
              <a:cs typeface="Zawgyi-One" charset="0"/>
            </a:endParaRPr>
          </a:p>
        </p:txBody>
      </p:sp>
      <p:sp>
        <p:nvSpPr>
          <p:cNvPr id="3" name="Text Box 10"/>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၁</a:t>
            </a:r>
          </a:p>
        </p:txBody>
      </p:sp>
      <p:sp>
        <p:nvSpPr>
          <p:cNvPr id="57358" name="AutoShape 14"/>
          <p:cNvSpPr>
            <a:spLocks noChangeArrowheads="1"/>
          </p:cNvSpPr>
          <p:nvPr/>
        </p:nvSpPr>
        <p:spPr bwMode="auto">
          <a:xfrm>
            <a:off x="2590800" y="2355850"/>
            <a:ext cx="5943600" cy="3657600"/>
          </a:xfrm>
          <a:prstGeom prst="wedgeEllipseCallout">
            <a:avLst>
              <a:gd name="adj1" fmla="val -51764"/>
              <a:gd name="adj2" fmla="val 33375"/>
            </a:avLst>
          </a:prstGeom>
          <a:solidFill>
            <a:srgbClr val="038F04"/>
          </a:solidFill>
          <a:ln w="9525">
            <a:solidFill>
              <a:schemeClr val="tx1"/>
            </a:solidFill>
            <a:miter lim="800000"/>
            <a:headEnd/>
            <a:tailEnd/>
          </a:ln>
        </p:spPr>
        <p:txBody>
          <a:bodyPr wrap="none" anchor="ctr"/>
          <a:lstStyle/>
          <a:p>
            <a:pPr algn="ctr"/>
            <a:endParaRPr lang="en-US">
              <a:cs typeface="Arial" charset="0"/>
            </a:endParaRPr>
          </a:p>
        </p:txBody>
      </p:sp>
      <p:sp>
        <p:nvSpPr>
          <p:cNvPr id="57357" name="Text Box 13"/>
          <p:cNvSpPr txBox="1">
            <a:spLocks noChangeArrowheads="1"/>
          </p:cNvSpPr>
          <p:nvPr/>
        </p:nvSpPr>
        <p:spPr bwMode="auto">
          <a:xfrm>
            <a:off x="3352800" y="2857500"/>
            <a:ext cx="5562600" cy="280076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my-MM" sz="3200" b="1" dirty="0">
                <a:solidFill>
                  <a:schemeClr val="bg1"/>
                </a:solidFill>
                <a:latin typeface="Pyidaungsu" panose="020B0502040204020203" pitchFamily="34" charset="0"/>
                <a:cs typeface="Pyidaungsu" panose="020B0502040204020203" pitchFamily="34" charset="0"/>
              </a:rPr>
              <a:t>နားထောင်သူများကဘာကို…</a:t>
            </a:r>
          </a:p>
          <a:p>
            <a:pPr eaLnBrk="1" hangingPunct="1">
              <a:spcBef>
                <a:spcPct val="50000"/>
              </a:spcBef>
              <a:defRPr/>
            </a:pPr>
            <a:r>
              <a:rPr lang="my-MM" sz="3200" b="1" dirty="0">
                <a:solidFill>
                  <a:schemeClr val="bg1"/>
                </a:solidFill>
                <a:latin typeface="Pyidaungsu" panose="020B0502040204020203" pitchFamily="34" charset="0"/>
                <a:cs typeface="Pyidaungsu" panose="020B0502040204020203" pitchFamily="34" charset="0"/>
              </a:rPr>
              <a:t>သိသည်</a:t>
            </a:r>
          </a:p>
          <a:p>
            <a:pPr eaLnBrk="1" hangingPunct="1">
              <a:spcBef>
                <a:spcPct val="50000"/>
              </a:spcBef>
              <a:defRPr/>
            </a:pPr>
            <a:r>
              <a:rPr lang="my-MM" sz="3200" b="1" dirty="0">
                <a:solidFill>
                  <a:schemeClr val="bg1"/>
                </a:solidFill>
                <a:latin typeface="Pyidaungsu" panose="020B0502040204020203" pitchFamily="34" charset="0"/>
                <a:cs typeface="Pyidaungsu" panose="020B0502040204020203" pitchFamily="34" charset="0"/>
              </a:rPr>
              <a:t>ခံစားသည်</a:t>
            </a:r>
          </a:p>
          <a:p>
            <a:pPr eaLnBrk="1" hangingPunct="1">
              <a:spcBef>
                <a:spcPct val="50000"/>
              </a:spcBef>
              <a:defRPr/>
            </a:pPr>
            <a:r>
              <a:rPr lang="my-MM" sz="3200" b="1" dirty="0">
                <a:solidFill>
                  <a:schemeClr val="bg1"/>
                </a:solidFill>
                <a:latin typeface="Pyidaungsu" panose="020B0502040204020203" pitchFamily="34" charset="0"/>
                <a:cs typeface="Pyidaungsu" panose="020B0502040204020203" pitchFamily="34" charset="0"/>
              </a:rPr>
              <a:t>ပြုလုပ်သည</a:t>
            </a:r>
            <a:r>
              <a:rPr lang="en-US" sz="2800" b="1" dirty="0">
                <a:solidFill>
                  <a:schemeClr val="bg1"/>
                </a:solidFill>
                <a:latin typeface="Zawgyi-One" charset="0"/>
                <a:cs typeface="Zawgyi-One" charset="0"/>
              </a:rPr>
              <a:t>္</a:t>
            </a:r>
          </a:p>
        </p:txBody>
      </p:sp>
      <p:pic>
        <p:nvPicPr>
          <p:cNvPr id="57356" name="Picture 12" descr="whe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900" y="3698875"/>
            <a:ext cx="3352800" cy="2503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7358"/>
                                        </p:tgtEl>
                                        <p:attrNameLst>
                                          <p:attrName>style.visibility</p:attrName>
                                        </p:attrNameLst>
                                      </p:cBhvr>
                                      <p:to>
                                        <p:strVal val="visible"/>
                                      </p:to>
                                    </p:set>
                                    <p:animEffect transition="in" filter="dissolve">
                                      <p:cBhvr>
                                        <p:cTn id="7" dur="500"/>
                                        <p:tgtEl>
                                          <p:spTgt spid="5735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7357"/>
                                        </p:tgtEl>
                                        <p:attrNameLst>
                                          <p:attrName>style.visibility</p:attrName>
                                        </p:attrNameLst>
                                      </p:cBhvr>
                                      <p:to>
                                        <p:strVal val="visible"/>
                                      </p:to>
                                    </p:set>
                                    <p:animEffect transition="in" filter="dissolve">
                                      <p:cBhvr>
                                        <p:cTn id="12" dur="500"/>
                                        <p:tgtEl>
                                          <p:spTgt spid="5735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56"/>
                                        </p:tgtEl>
                                        <p:attrNameLst>
                                          <p:attrName>style.visibility</p:attrName>
                                        </p:attrNameLst>
                                      </p:cBhvr>
                                      <p:to>
                                        <p:strVal val="visible"/>
                                      </p:to>
                                    </p:set>
                                    <p:animEffect transition="in" filter="dissolve">
                                      <p:cBhvr>
                                        <p:cTn id="17" dur="500"/>
                                        <p:tgtEl>
                                          <p:spTgt spid="57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8" grpId="0" animBg="1"/>
      <p:bldP spid="5735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397" name="Rectangle 5"/>
          <p:cNvSpPr>
            <a:spLocks noGrp="1" noChangeArrowheads="1"/>
          </p:cNvSpPr>
          <p:nvPr>
            <p:ph type="title" idx="4294967295"/>
          </p:nvPr>
        </p:nvSpPr>
        <p:spPr>
          <a:xfrm>
            <a:off x="357188" y="228600"/>
            <a:ext cx="8643937" cy="1143000"/>
          </a:xfrm>
          <a:effectLst>
            <a:outerShdw blurRad="63500" dist="35921" dir="2700000" algn="ctr" rotWithShape="0">
              <a:schemeClr val="tx2">
                <a:alpha val="74997"/>
              </a:schemeClr>
            </a:outerShdw>
          </a:effectLst>
        </p:spPr>
        <p:txBody>
          <a:bodyPr/>
          <a:lstStyle/>
          <a:p>
            <a:pPr eaLnBrk="1" hangingPunct="1">
              <a:defRPr/>
            </a:pPr>
            <a:r>
              <a:rPr lang="en-US" b="1" dirty="0" err="1">
                <a:solidFill>
                  <a:schemeClr val="bg1"/>
                </a:solidFill>
                <a:latin typeface="Pyidaungsu" panose="020B0502040204020203" pitchFamily="34" charset="0"/>
                <a:ea typeface="Osaka" charset="0"/>
                <a:cs typeface="Pyidaungsu" panose="020B0502040204020203" pitchFamily="34" charset="0"/>
              </a:rPr>
              <a:t>ထူးခြားသော</a:t>
            </a:r>
            <a:r>
              <a:rPr lang="en-US" b="1" dirty="0">
                <a:solidFill>
                  <a:schemeClr val="bg1"/>
                </a:solidFill>
                <a:latin typeface="Pyidaungsu" panose="020B0502040204020203" pitchFamily="34" charset="0"/>
                <a:ea typeface="Osaka" charset="0"/>
                <a:cs typeface="Pyidaungsu" panose="020B0502040204020203" pitchFamily="34" charset="0"/>
              </a:rPr>
              <a:t> </a:t>
            </a:r>
            <a:r>
              <a:rPr lang="en-US" b="1" dirty="0" err="1">
                <a:solidFill>
                  <a:schemeClr val="bg1"/>
                </a:solidFill>
                <a:latin typeface="Pyidaungsu" panose="020B0502040204020203" pitchFamily="34" charset="0"/>
                <a:ea typeface="Osaka" charset="0"/>
                <a:cs typeface="Pyidaungsu" panose="020B0502040204020203" pitchFamily="34" charset="0"/>
              </a:rPr>
              <a:t>လက္ခဏာများ</a:t>
            </a:r>
            <a:r>
              <a:rPr lang="en-US" b="1" dirty="0">
                <a:solidFill>
                  <a:schemeClr val="bg1"/>
                </a:solidFill>
                <a:latin typeface="Pyidaungsu" panose="020B0502040204020203" pitchFamily="34" charset="0"/>
                <a:ea typeface="Osaka" charset="0"/>
                <a:cs typeface="Pyidaungsu" panose="020B0502040204020203" pitchFamily="34" charset="0"/>
              </a:rPr>
              <a:t>၏ </a:t>
            </a:r>
            <a:r>
              <a:rPr lang="en-US" b="1" dirty="0" err="1">
                <a:solidFill>
                  <a:schemeClr val="bg1"/>
                </a:solidFill>
                <a:latin typeface="Pyidaungsu" panose="020B0502040204020203" pitchFamily="34" charset="0"/>
                <a:ea typeface="Osaka" charset="0"/>
                <a:cs typeface="Pyidaungsu" panose="020B0502040204020203" pitchFamily="34" charset="0"/>
              </a:rPr>
              <a:t>အချုပ</a:t>
            </a:r>
            <a:r>
              <a:rPr lang="en-US" b="1" dirty="0">
                <a:solidFill>
                  <a:schemeClr val="bg1"/>
                </a:solidFill>
                <a:latin typeface="Pyidaungsu" panose="020B0502040204020203" pitchFamily="34" charset="0"/>
                <a:ea typeface="Osaka" charset="0"/>
                <a:cs typeface="Pyidaungsu" panose="020B0502040204020203" pitchFamily="34" charset="0"/>
              </a:rPr>
              <a:t>်</a:t>
            </a:r>
            <a:endParaRPr lang="en-US" b="1" dirty="0">
              <a:latin typeface="Pyidaungsu" panose="020B0502040204020203" pitchFamily="34" charset="0"/>
              <a:ea typeface="Osaka" charset="0"/>
              <a:cs typeface="Pyidaungsu" panose="020B0502040204020203" pitchFamily="34" charset="0"/>
            </a:endParaRPr>
          </a:p>
        </p:txBody>
      </p:sp>
      <p:sp>
        <p:nvSpPr>
          <p:cNvPr id="59395" name="Text Box 11"/>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graphicFrame>
        <p:nvGraphicFramePr>
          <p:cNvPr id="7" name="Table 6"/>
          <p:cNvGraphicFramePr>
            <a:graphicFrameLocks noGrp="1"/>
          </p:cNvGraphicFramePr>
          <p:nvPr>
            <p:extLst>
              <p:ext uri="{D42A27DB-BD31-4B8C-83A1-F6EECF244321}">
                <p14:modId xmlns:p14="http://schemas.microsoft.com/office/powerpoint/2010/main" val="2107043717"/>
              </p:ext>
            </p:extLst>
          </p:nvPr>
        </p:nvGraphicFramePr>
        <p:xfrm>
          <a:off x="0" y="1366838"/>
          <a:ext cx="9144000" cy="6065755"/>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44772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အနက်ဖွင</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ခြင်းဆိုသည်မှာ</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အနက်ဖွင</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ခြင်းဖြစ်သည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အရာ</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0"/>
                  </a:ext>
                </a:extLst>
              </a:tr>
              <a:tr h="795423">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သမ္မာကျမ်းစာ</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ကျမ်းချက်များစွာမ</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ဟောပြောခြင်း</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မဟုတ်ပ</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1"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endParaRPr kumimoji="0" lang="en-US" sz="2000" b="0" i="0" u="none" strike="noStrike" cap="none" normalizeH="0" baseline="0" dirty="0">
                        <a:ln>
                          <a:noFill/>
                        </a:ln>
                        <a:solidFill>
                          <a:schemeClr val="bg1"/>
                        </a:solidFill>
                        <a:effectLst/>
                        <a:latin typeface="Zawgyi-One" charset="0"/>
                        <a:ea typeface="Times New Roman" charset="0"/>
                        <a:cs typeface="Zawgyi-One" charset="0"/>
                      </a:endParaRPr>
                    </a:p>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ကျမ်းပိုဒ်တစ်ပိုဒ်ကို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အာရုံစိုက်ခြင်းဖြစ်သည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1"/>
                  </a:ext>
                </a:extLst>
              </a:tr>
              <a:tr h="765257">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ကျမ်းစာသားမ</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မိမိပြောလိုသည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အရာကို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ရွေးချယ်ပြောဆိုခြင်း</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မဟုတ်ပ</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120650" marR="0" lvl="0" indent="0" algn="just"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ကျမ်းရေးသူမှတစ်ဆင</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ဘုရားသခင</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ပြောသည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အရာကို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ပိုင်းခြားသိမြင်ခြင်းဖြစ်သည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2"/>
                  </a:ext>
                </a:extLst>
              </a:tr>
              <a:tr h="1463197">
                <a:tc>
                  <a:txBody>
                    <a:bodyPr/>
                    <a:lstStyle/>
                    <a:p>
                      <a:pPr marL="120650" marR="0" lvl="0" indent="0" algn="l" defTabSz="457200" rtl="0" eaLnBrk="1" fontAlgn="base" latinLnBrk="0" hangingPunct="1">
                        <a:lnSpc>
                          <a:spcPct val="100000"/>
                        </a:lnSpc>
                        <a:spcBef>
                          <a:spcPct val="0"/>
                        </a:spcBef>
                        <a:spcAft>
                          <a:spcPct val="0"/>
                        </a:spcAft>
                        <a:buClrTx/>
                        <a:buSzTx/>
                        <a:buFontTx/>
                        <a:buNone/>
                        <a:tabLst/>
                      </a:pPr>
                      <a:r>
                        <a:rPr kumimoji="0" lang="my-MM"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ကျမ်</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းချက်များကို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my-MM"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တစ်ပိုဒ်ပြီးတ</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စ်</a:t>
                      </a:r>
                      <a:r>
                        <a:rPr kumimoji="0" lang="my-MM"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ပိုဒ် ရှင်း</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လင်း</a:t>
                      </a:r>
                      <a:r>
                        <a:rPr kumimoji="0" lang="my-MM"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မှတ်ချက်ပေးခြင်း</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များ</a:t>
                      </a:r>
                      <a:r>
                        <a:rPr kumimoji="0" lang="my-MM"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(သို့)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ကျမ်းပိုဒ်ကို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ပုံစာရေးထားသည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ဆန်းစစ်ချက်မဟုတ်ပ</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အဓိက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စိတ်ကူးတစ်ခုတည်းကို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အာရုံစိုက်ခြင်းဖြစ်သည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3"/>
                  </a:ext>
                </a:extLst>
              </a:tr>
              <a:tr h="914498">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ဦးတည်ချက်မရှိသော</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ရှင်းလင်းချက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မဟုတ်ပ</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ရည်ရွယ်ချက်ပန်းတိုင်တစ်ခုအတွက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ရွေးချယ်ထားသော</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ဆက်စပ်မှုရှိသည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မှတ်ချက်မျာဖြစ်သည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4"/>
                  </a:ext>
                </a:extLst>
              </a:tr>
              <a:tr h="765257">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တုံ့ပြန်အဖြေပေးရန်မလိုအပ်သည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ရှင်းပြချက်မဟုတ်ပ</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ကျမ်းစာသားကို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လက်တွေ့ဘဝနှင</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ဆက်စပ်မှုရှိစေသည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ရှင်းပြချက်ဖြစ်သည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5"/>
                  </a:ext>
                </a:extLst>
              </a:tr>
              <a:tr h="76525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သမ္မာကျမ်းအုပ်တစ်အုပ်မ</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ဟောပြောခြင်းမဟုတ်ပ</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tc>
                  <a:txBody>
                    <a:bodyPr/>
                    <a:lstStyle/>
                    <a:p>
                      <a:pPr marL="120650" marR="0" lvl="0" indent="0" algn="l" defTabSz="457200" rtl="0" eaLnBrk="1" fontAlgn="base" latinLnBrk="0" hangingPunct="1">
                        <a:lnSpc>
                          <a:spcPts val="24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အကြောင်းအရာအစဉ်မ</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မဟုတ်လ</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င်ပင</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ကျမ်းစာသားကို</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1"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ဟောပြောခြင်းဖြစ်သည</a:t>
                      </a:r>
                      <a:r>
                        <a:rPr kumimoji="0" lang="en-US" sz="2000" b="1"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4622" marR="6462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00FF"/>
                    </a:solidFill>
                  </a:tcPr>
                </a:tc>
                <a:extLst>
                  <a:ext uri="{0D108BD9-81ED-4DB2-BD59-A6C34878D82A}">
                    <a16:rowId xmlns:a16="http://schemas.microsoft.com/office/drawing/2014/main" val="10006"/>
                  </a:ext>
                </a:extLst>
              </a:tr>
            </a:tbl>
          </a:graphicData>
        </a:graphic>
      </p:graphicFrame>
    </p:spTree>
  </p:cSld>
  <p:clrMapOvr>
    <a:masterClrMapping/>
  </p:clrMapOvr>
  <p:transition spd="med">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2" descr="Bible and lamp photo"/>
          <p:cNvPicPr>
            <a:picLocks noChangeAspect="1" noChangeArrowheads="1"/>
          </p:cNvPicPr>
          <p:nvPr/>
        </p:nvPicPr>
        <p:blipFill>
          <a:blip r:embed="rId3">
            <a:extLst>
              <a:ext uri="{28A0092B-C50C-407E-A947-70E740481C1C}">
                <a14:useLocalDpi xmlns:a14="http://schemas.microsoft.com/office/drawing/2010/main" val="0"/>
              </a:ext>
            </a:extLst>
          </a:blip>
          <a:srcRect b="6250"/>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3187" name="Rectangle 3"/>
          <p:cNvSpPr>
            <a:spLocks noGrp="1" noChangeArrowheads="1"/>
          </p:cNvSpPr>
          <p:nvPr>
            <p:ph type="title"/>
          </p:nvPr>
        </p:nvSpPr>
        <p:spPr>
          <a:xfrm>
            <a:off x="-36512" y="457200"/>
            <a:ext cx="9217024" cy="3657600"/>
          </a:xfrm>
          <a:ln>
            <a:miter lim="800000"/>
            <a:headEnd/>
            <a:tailEnd/>
          </a:ln>
          <a:effectLst>
            <a:outerShdw blurRad="63500" dist="38099" dir="2700000" algn="ctr" rotWithShape="0">
              <a:schemeClr val="tx2">
                <a:alpha val="74998"/>
              </a:schemeClr>
            </a:outerShdw>
          </a:effectLst>
        </p:spPr>
        <p:txBody>
          <a:bodyPr/>
          <a:lstStyle/>
          <a:p>
            <a:pPr eaLnBrk="1" hangingPunct="1">
              <a:defRPr/>
            </a:pPr>
            <a:r>
              <a:rPr lang="en-US" sz="3600" b="1" dirty="0" err="1">
                <a:solidFill>
                  <a:schemeClr val="bg1"/>
                </a:solidFill>
                <a:effectLst>
                  <a:glow rad="139700">
                    <a:schemeClr val="accent4">
                      <a:satMod val="175000"/>
                      <a:alpha val="40000"/>
                    </a:schemeClr>
                  </a:glow>
                </a:effectLst>
                <a:latin typeface="Pyidaungsu" panose="020B0502040204020203" pitchFamily="34" charset="0"/>
                <a:cs typeface="Pyidaungsu" panose="020B0502040204020203" pitchFamily="34" charset="0"/>
              </a:rPr>
              <a:t>အနက်ဖွင</a:t>
            </a:r>
            <a:r>
              <a:rPr lang="en-US" sz="3600" b="1" dirty="0">
                <a:solidFill>
                  <a:schemeClr val="bg1"/>
                </a:solidFill>
                <a:effectLst>
                  <a:glow rad="139700">
                    <a:schemeClr val="accent4">
                      <a:satMod val="175000"/>
                      <a:alpha val="40000"/>
                    </a:schemeClr>
                  </a:glow>
                </a:effectLst>
                <a:latin typeface="Pyidaungsu" panose="020B0502040204020203" pitchFamily="34" charset="0"/>
                <a:cs typeface="Pyidaungsu" panose="020B0502040204020203" pitchFamily="34" charset="0"/>
              </a:rPr>
              <a:t>့် </a:t>
            </a:r>
            <a:r>
              <a:rPr lang="en-US" sz="3600" b="1" dirty="0" err="1">
                <a:solidFill>
                  <a:schemeClr val="bg1"/>
                </a:solidFill>
                <a:effectLst>
                  <a:glow rad="139700">
                    <a:schemeClr val="accent4">
                      <a:satMod val="175000"/>
                      <a:alpha val="40000"/>
                    </a:schemeClr>
                  </a:glow>
                </a:effectLst>
                <a:latin typeface="Pyidaungsu" panose="020B0502040204020203" pitchFamily="34" charset="0"/>
                <a:cs typeface="Pyidaungsu" panose="020B0502040204020203" pitchFamily="34" charset="0"/>
              </a:rPr>
              <a:t>တရားဟောချက်သည</a:t>
            </a:r>
            <a:r>
              <a:rPr lang="en-US" sz="3600" b="1" dirty="0">
                <a:solidFill>
                  <a:schemeClr val="bg1"/>
                </a:solidFill>
                <a:effectLst>
                  <a:glow rad="139700">
                    <a:schemeClr val="accent4">
                      <a:satMod val="175000"/>
                      <a:alpha val="40000"/>
                    </a:schemeClr>
                  </a:glow>
                </a:effectLst>
                <a:latin typeface="Pyidaungsu" panose="020B0502040204020203" pitchFamily="34" charset="0"/>
                <a:cs typeface="Pyidaungsu" panose="020B0502040204020203" pitchFamily="34" charset="0"/>
              </a:rPr>
              <a:t>် </a:t>
            </a:r>
            <a:r>
              <a:rPr lang="en-US" sz="3600" b="1" dirty="0" err="1">
                <a:solidFill>
                  <a:schemeClr val="bg1"/>
                </a:solidFill>
                <a:effectLst>
                  <a:glow rad="139700">
                    <a:schemeClr val="accent4">
                      <a:satMod val="175000"/>
                      <a:alpha val="40000"/>
                    </a:schemeClr>
                  </a:glow>
                </a:effectLst>
                <a:latin typeface="Pyidaungsu" panose="020B0502040204020203" pitchFamily="34" charset="0"/>
                <a:cs typeface="Pyidaungsu" panose="020B0502040204020203" pitchFamily="34" charset="0"/>
              </a:rPr>
              <a:t>အဘယ်ကြောင</a:t>
            </a:r>
            <a:r>
              <a:rPr lang="en-US" sz="3600" b="1" dirty="0">
                <a:solidFill>
                  <a:schemeClr val="bg1"/>
                </a:solidFill>
                <a:effectLst>
                  <a:glow rad="139700">
                    <a:schemeClr val="accent4">
                      <a:satMod val="175000"/>
                      <a:alpha val="40000"/>
                    </a:schemeClr>
                  </a:glow>
                </a:effectLst>
                <a:latin typeface="Pyidaungsu" panose="020B0502040204020203" pitchFamily="34" charset="0"/>
                <a:cs typeface="Pyidaungsu" panose="020B0502040204020203" pitchFamily="34" charset="0"/>
              </a:rPr>
              <a:t>့် </a:t>
            </a:r>
            <a:r>
              <a:rPr lang="en-US" sz="3600" b="1" dirty="0" err="1">
                <a:solidFill>
                  <a:schemeClr val="bg1"/>
                </a:solidFill>
                <a:effectLst>
                  <a:glow rad="139700">
                    <a:schemeClr val="accent4">
                      <a:satMod val="175000"/>
                      <a:alpha val="40000"/>
                    </a:schemeClr>
                  </a:glow>
                </a:effectLst>
                <a:latin typeface="Pyidaungsu" panose="020B0502040204020203" pitchFamily="34" charset="0"/>
                <a:cs typeface="Pyidaungsu" panose="020B0502040204020203" pitchFamily="34" charset="0"/>
              </a:rPr>
              <a:t>အရေးကြီးသနည်း</a:t>
            </a:r>
            <a:endParaRPr lang="en-US" sz="3600" b="1" dirty="0">
              <a:solidFill>
                <a:schemeClr val="bg1"/>
              </a:solidFill>
              <a:effectLst>
                <a:glow rad="139700">
                  <a:schemeClr val="accent4">
                    <a:satMod val="175000"/>
                    <a:alpha val="40000"/>
                  </a:schemeClr>
                </a:glow>
              </a:effectLst>
              <a:latin typeface="Pyidaungsu" panose="020B0502040204020203" pitchFamily="34" charset="0"/>
              <a:cs typeface="Pyidaungsu" panose="020B0502040204020203" pitchFamily="34" charset="0"/>
            </a:endParaRPr>
          </a:p>
        </p:txBody>
      </p:sp>
      <p:sp>
        <p:nvSpPr>
          <p:cNvPr id="61443" name="Text Box 4"/>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2</a:t>
            </a:r>
          </a:p>
        </p:txBody>
      </p:sp>
    </p:spTree>
  </p:cSld>
  <p:clrMapOvr>
    <a:masterClrMapping/>
  </p:clrMapOvr>
  <p:transition spd="med">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4925" y="23813"/>
            <a:ext cx="8858250" cy="1905000"/>
          </a:xfrm>
        </p:spPr>
        <p:txBody>
          <a:bodyPr/>
          <a:lstStyle/>
          <a:p>
            <a:pPr algn="just" eaLnBrk="1" hangingPunct="1"/>
            <a:r>
              <a:rPr lang="en-US" sz="3200" b="1" dirty="0">
                <a:solidFill>
                  <a:schemeClr val="bg1"/>
                </a:solidFill>
                <a:latin typeface="Pyidaungsu" panose="020B0502040204020203" pitchFamily="34" charset="0"/>
                <a:ea typeface="Osaka" charset="0"/>
                <a:cs typeface="Pyidaungsu" panose="020B0502040204020203" pitchFamily="34" charset="0"/>
              </a:rPr>
              <a:t>က. </a:t>
            </a:r>
            <a:r>
              <a:rPr lang="en-US" sz="32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3200" b="1" dirty="0">
                <a:solidFill>
                  <a:schemeClr val="bg1"/>
                </a:solidFill>
                <a:latin typeface="Pyidaungsu" panose="020B0502040204020203" pitchFamily="34" charset="0"/>
                <a:ea typeface="Osaka" charset="0"/>
                <a:cs typeface="Pyidaungsu" panose="020B0502040204020203" pitchFamily="34" charset="0"/>
              </a:rPr>
              <a:t>့်</a:t>
            </a:r>
            <a:r>
              <a:rPr lang="en-US" sz="3200" b="1" dirty="0" err="1">
                <a:solidFill>
                  <a:schemeClr val="bg1"/>
                </a:solidFill>
                <a:latin typeface="Pyidaungsu" panose="020B0502040204020203" pitchFamily="34" charset="0"/>
                <a:ea typeface="Osaka" charset="0"/>
                <a:cs typeface="Pyidaungsu" panose="020B0502040204020203" pitchFamily="34" charset="0"/>
              </a:rPr>
              <a:t>ခြင်းသည</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chemeClr val="bg1"/>
                </a:solidFill>
                <a:latin typeface="Pyidaungsu" panose="020B0502040204020203" pitchFamily="34" charset="0"/>
                <a:ea typeface="Osaka" charset="0"/>
                <a:cs typeface="Pyidaungsu" panose="020B0502040204020203" pitchFamily="34" charset="0"/>
              </a:rPr>
              <a:t>ဘုရားသခင</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chemeClr val="bg1"/>
                </a:solidFill>
                <a:latin typeface="Pyidaungsu" panose="020B0502040204020203" pitchFamily="34" charset="0"/>
                <a:ea typeface="Osaka" charset="0"/>
                <a:cs typeface="Pyidaungsu" panose="020B0502040204020203" pitchFamily="34" charset="0"/>
              </a:rPr>
              <a:t>အလိုတော်ကို</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chemeClr val="bg1"/>
                </a:solidFill>
                <a:latin typeface="Pyidaungsu" panose="020B0502040204020203" pitchFamily="34" charset="0"/>
                <a:ea typeface="Osaka" charset="0"/>
                <a:cs typeface="Pyidaungsu" panose="020B0502040204020203" pitchFamily="34" charset="0"/>
              </a:rPr>
              <a:t>ပြသသည</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rgbClr val="FFFF00"/>
                </a:solidFill>
                <a:latin typeface="Pyidaungsu" panose="020B0502040204020203" pitchFamily="34" charset="0"/>
                <a:ea typeface="Osaka" charset="0"/>
                <a:cs typeface="Pyidaungsu" panose="020B0502040204020203" pitchFamily="34" charset="0"/>
              </a:rPr>
              <a:t>အမှားကင်းသော</a:t>
            </a:r>
            <a:r>
              <a:rPr lang="en-US" sz="3200" b="1" dirty="0">
                <a:solidFill>
                  <a:srgbClr val="FFFF00"/>
                </a:solidFill>
                <a:latin typeface="Pyidaungsu" panose="020B0502040204020203" pitchFamily="34" charset="0"/>
                <a:ea typeface="Osaka" charset="0"/>
                <a:cs typeface="Pyidaungsu" panose="020B0502040204020203" pitchFamily="34" charset="0"/>
              </a:rPr>
              <a:t> </a:t>
            </a:r>
            <a:r>
              <a:rPr lang="en-US" sz="3200" b="1" dirty="0" err="1">
                <a:solidFill>
                  <a:schemeClr val="bg1"/>
                </a:solidFill>
                <a:latin typeface="Pyidaungsu" panose="020B0502040204020203" pitchFamily="34" charset="0"/>
                <a:ea typeface="Osaka" charset="0"/>
                <a:cs typeface="Pyidaungsu" panose="020B0502040204020203" pitchFamily="34" charset="0"/>
              </a:rPr>
              <a:t>ကျမ်းစာသားတစ်ခုပေ</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chemeClr val="bg1"/>
                </a:solidFill>
                <a:latin typeface="Pyidaungsu" panose="020B0502040204020203" pitchFamily="34" charset="0"/>
                <a:ea typeface="Osaka" charset="0"/>
                <a:cs typeface="Pyidaungsu" panose="020B0502040204020203" pitchFamily="34" charset="0"/>
              </a:rPr>
              <a:t>အခြေပြုသည</a:t>
            </a:r>
            <a:r>
              <a:rPr lang="en-US" sz="3200" b="1" dirty="0">
                <a:solidFill>
                  <a:schemeClr val="bg1"/>
                </a:solidFill>
                <a:latin typeface="Pyidaungsu" panose="020B0502040204020203" pitchFamily="34" charset="0"/>
                <a:ea typeface="Osaka" charset="0"/>
                <a:cs typeface="Pyidaungsu" panose="020B0502040204020203" pitchFamily="34" charset="0"/>
              </a:rPr>
              <a:t>်။</a:t>
            </a:r>
            <a:endParaRPr lang="en-US" sz="3200" dirty="0">
              <a:solidFill>
                <a:schemeClr val="bg1"/>
              </a:solidFill>
              <a:latin typeface="Pyidaungsu" panose="020B0502040204020203" pitchFamily="34" charset="0"/>
              <a:ea typeface="Osaka" charset="0"/>
              <a:cs typeface="Pyidaungsu" panose="020B0502040204020203" pitchFamily="34" charset="0"/>
            </a:endParaRPr>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905000"/>
            <a:ext cx="3657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2" name="Text Box 5"/>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၂</a:t>
            </a:r>
          </a:p>
        </p:txBody>
      </p:sp>
      <p:sp>
        <p:nvSpPr>
          <p:cNvPr id="95238" name="Rectangle 6"/>
          <p:cNvSpPr>
            <a:spLocks noChangeArrowheads="1"/>
          </p:cNvSpPr>
          <p:nvPr/>
        </p:nvSpPr>
        <p:spPr bwMode="auto">
          <a:xfrm>
            <a:off x="142875" y="2133600"/>
            <a:ext cx="5038725"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en-US" sz="3200" b="1" dirty="0">
                <a:solidFill>
                  <a:schemeClr val="bg1"/>
                </a:solidFill>
                <a:latin typeface="Pyidaungsu" panose="020B0502040204020203" pitchFamily="34" charset="0"/>
                <a:ea typeface="Osaka" charset="0"/>
                <a:cs typeface="Pyidaungsu" panose="020B0502040204020203" pitchFamily="34" charset="0"/>
              </a:rPr>
              <a:t>ယ</a:t>
            </a:r>
            <a:r>
              <a:rPr lang="my-MM" sz="3200" b="1" dirty="0">
                <a:solidFill>
                  <a:schemeClr val="bg1"/>
                </a:solidFill>
                <a:latin typeface="Pyidaungsu" panose="020B0502040204020203" pitchFamily="34" charset="0"/>
                <a:ea typeface="Osaka" charset="0"/>
                <a:cs typeface="Pyidaungsu" panose="020B0502040204020203" pitchFamily="34" charset="0"/>
              </a:rPr>
              <a:t>ုံကြည်သူ၏</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chemeClr val="bg1"/>
                </a:solidFill>
                <a:latin typeface="Pyidaungsu" panose="020B0502040204020203" pitchFamily="34" charset="0"/>
                <a:ea typeface="Osaka" charset="0"/>
                <a:cs typeface="Pyidaungsu" panose="020B0502040204020203" pitchFamily="34" charset="0"/>
              </a:rPr>
              <a:t>ဆုတောင်းဝတ်ပြုသော</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my-MM"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a:solidFill>
                  <a:schemeClr val="bg1"/>
                </a:solidFill>
                <a:latin typeface="Pyidaungsu" panose="020B0502040204020203" pitchFamily="34" charset="0"/>
                <a:ea typeface="Osaka" charset="0"/>
                <a:cs typeface="Pyidaungsu" panose="020B0502040204020203" pitchFamily="34" charset="0"/>
              </a:rPr>
              <a:t>အ</a:t>
            </a:r>
            <a:r>
              <a:rPr lang="my-MM" sz="3200" b="1" dirty="0">
                <a:solidFill>
                  <a:schemeClr val="bg1"/>
                </a:solidFill>
                <a:latin typeface="Pyidaungsu" panose="020B0502040204020203" pitchFamily="34" charset="0"/>
                <a:ea typeface="Osaka" charset="0"/>
                <a:cs typeface="Pyidaungsu" panose="020B0502040204020203" pitchFamily="34" charset="0"/>
              </a:rPr>
              <a:t>သက်တာထဲမှာ</a:t>
            </a:r>
          </a:p>
          <a:p>
            <a:pPr marL="342900" indent="-342900" eaLnBrk="1" hangingPunct="1">
              <a:spcBef>
                <a:spcPct val="20000"/>
              </a:spcBef>
              <a:buFontTx/>
              <a:buChar char="•"/>
            </a:pPr>
            <a:r>
              <a:rPr lang="my-MM" sz="3200" b="1" dirty="0">
                <a:solidFill>
                  <a:schemeClr val="bg1"/>
                </a:solidFill>
                <a:latin typeface="Pyidaungsu" panose="020B0502040204020203" pitchFamily="34" charset="0"/>
                <a:ea typeface="Osaka" charset="0"/>
                <a:cs typeface="Pyidaungsu" panose="020B0502040204020203" pitchFamily="34" charset="0"/>
              </a:rPr>
              <a:t>မိသားစုထဲမှာ</a:t>
            </a:r>
          </a:p>
          <a:p>
            <a:pPr marL="342900" indent="-342900" eaLnBrk="1" hangingPunct="1">
              <a:spcBef>
                <a:spcPct val="20000"/>
              </a:spcBef>
              <a:buFontTx/>
              <a:buChar char="•"/>
            </a:pPr>
            <a:r>
              <a:rPr lang="my-MM" sz="3200" b="1" dirty="0">
                <a:solidFill>
                  <a:schemeClr val="bg1"/>
                </a:solidFill>
                <a:latin typeface="Pyidaungsu" panose="020B0502040204020203" pitchFamily="34" charset="0"/>
                <a:ea typeface="Osaka" charset="0"/>
                <a:cs typeface="Pyidaungsu" panose="020B0502040204020203" pitchFamily="34" charset="0"/>
              </a:rPr>
              <a:t>အလုပ်ထဲမှာ</a:t>
            </a:r>
          </a:p>
          <a:p>
            <a:pPr marL="342900" indent="-342900" eaLnBrk="1" hangingPunct="1">
              <a:spcBef>
                <a:spcPct val="20000"/>
              </a:spcBef>
              <a:buFontTx/>
              <a:buChar char="•"/>
            </a:pPr>
            <a:r>
              <a:rPr lang="my-MM" sz="3200" b="1" dirty="0">
                <a:solidFill>
                  <a:schemeClr val="bg1"/>
                </a:solidFill>
                <a:latin typeface="Pyidaungsu" panose="020B0502040204020203" pitchFamily="34" charset="0"/>
                <a:ea typeface="Osaka" charset="0"/>
                <a:cs typeface="Pyidaungsu" panose="020B0502040204020203" pitchFamily="34" charset="0"/>
              </a:rPr>
              <a:t>သမ္မာကျမ်းစာလေ့လာ</a:t>
            </a:r>
            <a:r>
              <a:rPr lang="en-US" sz="3200" b="1" dirty="0" err="1">
                <a:solidFill>
                  <a:schemeClr val="bg1"/>
                </a:solidFill>
                <a:latin typeface="Pyidaungsu" panose="020B0502040204020203" pitchFamily="34" charset="0"/>
                <a:ea typeface="Osaka" charset="0"/>
                <a:cs typeface="Pyidaungsu" panose="020B0502040204020203" pitchFamily="34" charset="0"/>
              </a:rPr>
              <a:t>မှုများတွင</a:t>
            </a:r>
            <a:r>
              <a:rPr lang="en-US" sz="3200" b="1" dirty="0">
                <a:solidFill>
                  <a:schemeClr val="bg1"/>
                </a:solidFill>
                <a:latin typeface="Pyidaungsu" panose="020B0502040204020203" pitchFamily="34" charset="0"/>
                <a:ea typeface="Osaka" charset="0"/>
                <a:cs typeface="Pyidaungsu" panose="020B0502040204020203" pitchFamily="34" charset="0"/>
              </a:rPr>
              <a:t>်</a:t>
            </a:r>
            <a:r>
              <a:rPr lang="my-MM" sz="3200" b="1" dirty="0">
                <a:solidFill>
                  <a:schemeClr val="bg1"/>
                </a:solidFill>
                <a:latin typeface="Pyidaungsu" panose="020B0502040204020203" pitchFamily="34" charset="0"/>
                <a:ea typeface="Osaka" charset="0"/>
                <a:cs typeface="Pyidaungsu" panose="020B0502040204020203" pitchFamily="34" charset="0"/>
              </a:rPr>
              <a:t> (ဤ</a:t>
            </a:r>
            <a:r>
              <a:rPr lang="en-US" sz="3200" b="1" dirty="0" err="1">
                <a:solidFill>
                  <a:schemeClr val="bg1"/>
                </a:solidFill>
                <a:latin typeface="Pyidaungsu" panose="020B0502040204020203" pitchFamily="34" charset="0"/>
                <a:ea typeface="Osaka" charset="0"/>
                <a:cs typeface="Pyidaungsu" panose="020B0502040204020203" pitchFamily="34" charset="0"/>
              </a:rPr>
              <a:t>တစ်ခု</a:t>
            </a:r>
            <a:r>
              <a:rPr lang="my-MM" sz="3200" b="1" dirty="0">
                <a:solidFill>
                  <a:schemeClr val="bg1"/>
                </a:solidFill>
                <a:latin typeface="Pyidaungsu" panose="020B0502040204020203" pitchFamily="34" charset="0"/>
                <a:ea typeface="Osaka" charset="0"/>
                <a:cs typeface="Pyidaungsu" panose="020B0502040204020203" pitchFamily="34" charset="0"/>
              </a:rPr>
              <a:t>အပါအဝင်)</a:t>
            </a:r>
            <a:endParaRPr lang="en-US" sz="3200" b="1" dirty="0">
              <a:solidFill>
                <a:schemeClr val="bg1"/>
              </a:solidFill>
              <a:latin typeface="Pyidaungsu" panose="020B0502040204020203" pitchFamily="34" charset="0"/>
              <a:ea typeface="Osaka" charset="0"/>
              <a:cs typeface="Pyidaungsu"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5238">
                                            <p:txEl>
                                              <p:pRg st="0" end="0"/>
                                            </p:txEl>
                                          </p:spTgt>
                                        </p:tgtEl>
                                        <p:attrNameLst>
                                          <p:attrName>style.visibility</p:attrName>
                                        </p:attrNameLst>
                                      </p:cBhvr>
                                      <p:to>
                                        <p:strVal val="visible"/>
                                      </p:to>
                                    </p:set>
                                    <p:animEffect transition="in" filter="fade">
                                      <p:cBhvr>
                                        <p:cTn id="7" dur="800" decel="100000"/>
                                        <p:tgtEl>
                                          <p:spTgt spid="95238">
                                            <p:txEl>
                                              <p:pRg st="0" end="0"/>
                                            </p:txEl>
                                          </p:spTgt>
                                        </p:tgtEl>
                                      </p:cBhvr>
                                    </p:animEffect>
                                    <p:anim calcmode="lin" valueType="num">
                                      <p:cBhvr>
                                        <p:cTn id="8" dur="800" decel="100000" fill="hold"/>
                                        <p:tgtEl>
                                          <p:spTgt spid="95238">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95238">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95238">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5238">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523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95238">
                                            <p:txEl>
                                              <p:pRg st="1" end="1"/>
                                            </p:txEl>
                                          </p:spTgt>
                                        </p:tgtEl>
                                        <p:attrNameLst>
                                          <p:attrName>style.visibility</p:attrName>
                                        </p:attrNameLst>
                                      </p:cBhvr>
                                      <p:to>
                                        <p:strVal val="visible"/>
                                      </p:to>
                                    </p:set>
                                    <p:animEffect transition="in" filter="fade">
                                      <p:cBhvr>
                                        <p:cTn id="17" dur="800" decel="100000"/>
                                        <p:tgtEl>
                                          <p:spTgt spid="95238">
                                            <p:txEl>
                                              <p:pRg st="1" end="1"/>
                                            </p:txEl>
                                          </p:spTgt>
                                        </p:tgtEl>
                                      </p:cBhvr>
                                    </p:animEffect>
                                    <p:anim calcmode="lin" valueType="num">
                                      <p:cBhvr>
                                        <p:cTn id="18" dur="800" decel="100000" fill="hold"/>
                                        <p:tgtEl>
                                          <p:spTgt spid="95238">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95238">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95238">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95238">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9523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95238">
                                            <p:txEl>
                                              <p:pRg st="2" end="2"/>
                                            </p:txEl>
                                          </p:spTgt>
                                        </p:tgtEl>
                                        <p:attrNameLst>
                                          <p:attrName>style.visibility</p:attrName>
                                        </p:attrNameLst>
                                      </p:cBhvr>
                                      <p:to>
                                        <p:strVal val="visible"/>
                                      </p:to>
                                    </p:set>
                                    <p:animEffect transition="in" filter="fade">
                                      <p:cBhvr>
                                        <p:cTn id="27" dur="800" decel="100000"/>
                                        <p:tgtEl>
                                          <p:spTgt spid="95238">
                                            <p:txEl>
                                              <p:pRg st="2" end="2"/>
                                            </p:txEl>
                                          </p:spTgt>
                                        </p:tgtEl>
                                      </p:cBhvr>
                                    </p:animEffect>
                                    <p:anim calcmode="lin" valueType="num">
                                      <p:cBhvr>
                                        <p:cTn id="28" dur="800" decel="100000" fill="hold"/>
                                        <p:tgtEl>
                                          <p:spTgt spid="95238">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95238">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95238">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95238">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9523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95238">
                                            <p:txEl>
                                              <p:pRg st="3" end="3"/>
                                            </p:txEl>
                                          </p:spTgt>
                                        </p:tgtEl>
                                        <p:attrNameLst>
                                          <p:attrName>style.visibility</p:attrName>
                                        </p:attrNameLst>
                                      </p:cBhvr>
                                      <p:to>
                                        <p:strVal val="visible"/>
                                      </p:to>
                                    </p:set>
                                    <p:animEffect transition="in" filter="fade">
                                      <p:cBhvr>
                                        <p:cTn id="37" dur="800" decel="100000"/>
                                        <p:tgtEl>
                                          <p:spTgt spid="95238">
                                            <p:txEl>
                                              <p:pRg st="3" end="3"/>
                                            </p:txEl>
                                          </p:spTgt>
                                        </p:tgtEl>
                                      </p:cBhvr>
                                    </p:animEffect>
                                    <p:anim calcmode="lin" valueType="num">
                                      <p:cBhvr>
                                        <p:cTn id="38" dur="800" decel="100000" fill="hold"/>
                                        <p:tgtEl>
                                          <p:spTgt spid="95238">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95238">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95238">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95238">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95238">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52400" y="0"/>
            <a:ext cx="8991600" cy="1905000"/>
          </a:xfrm>
        </p:spPr>
        <p:txBody>
          <a:bodyPr/>
          <a:lstStyle/>
          <a:p>
            <a:pPr algn="just" eaLnBrk="1" hangingPunct="1"/>
            <a:r>
              <a:rPr lang="en-US" sz="2800" b="1" dirty="0">
                <a:solidFill>
                  <a:schemeClr val="bg1"/>
                </a:solidFill>
                <a:latin typeface="Zawgyi-One" charset="0"/>
                <a:ea typeface="Osaka" charset="0"/>
                <a:cs typeface="Zawgyi-One" charset="0"/>
              </a:rPr>
              <a:t>ခ။ </a:t>
            </a:r>
            <a:r>
              <a:rPr lang="en-US" sz="28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2800" b="1" dirty="0">
                <a:solidFill>
                  <a:schemeClr val="bg1"/>
                </a:solidFill>
                <a:latin typeface="Pyidaungsu" panose="020B0502040204020203" pitchFamily="34" charset="0"/>
                <a:ea typeface="Osaka" charset="0"/>
                <a:cs typeface="Pyidaungsu" panose="020B0502040204020203" pitchFamily="34" charset="0"/>
              </a:rPr>
              <a:t>့်</a:t>
            </a:r>
            <a:r>
              <a:rPr lang="en-US" sz="2800" b="1" dirty="0" err="1">
                <a:solidFill>
                  <a:schemeClr val="bg1"/>
                </a:solidFill>
                <a:latin typeface="Pyidaungsu" panose="020B0502040204020203" pitchFamily="34" charset="0"/>
                <a:ea typeface="Osaka" charset="0"/>
                <a:cs typeface="Pyidaungsu" panose="020B0502040204020203" pitchFamily="34" charset="0"/>
              </a:rPr>
              <a:t>ခြင်းဟူသည်မှာ</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သန</a:t>
            </a:r>
            <a:r>
              <a:rPr lang="en-US" sz="2800" b="1" dirty="0">
                <a:solidFill>
                  <a:schemeClr val="bg1"/>
                </a:solidFill>
                <a:latin typeface="Pyidaungsu" panose="020B0502040204020203" pitchFamily="34" charset="0"/>
                <a:ea typeface="Osaka" charset="0"/>
                <a:cs typeface="Pyidaungsu" panose="020B0502040204020203" pitchFamily="34" charset="0"/>
              </a:rPr>
              <a:t>့်</a:t>
            </a:r>
            <a:r>
              <a:rPr lang="en-US" sz="2800" b="1" dirty="0" err="1">
                <a:solidFill>
                  <a:schemeClr val="bg1"/>
                </a:solidFill>
                <a:latin typeface="Pyidaungsu" panose="020B0502040204020203" pitchFamily="34" charset="0"/>
                <a:ea typeface="Osaka" charset="0"/>
                <a:cs typeface="Pyidaungsu" panose="020B0502040204020203" pitchFamily="34" charset="0"/>
              </a:rPr>
              <a:t>ရှင်းသော</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ဝိညာဉ်တော်က</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ရွေးချယ်ထားသည</a:t>
            </a:r>
            <a:r>
              <a:rPr lang="en-US" sz="2800" b="1" dirty="0">
                <a:solidFill>
                  <a:srgbClr val="FFFF00"/>
                </a:solidFill>
                <a:latin typeface="Pyidaungsu" panose="020B0502040204020203" pitchFamily="34" charset="0"/>
                <a:ea typeface="Osaka" charset="0"/>
                <a:cs typeface="Pyidaungsu" panose="020B0502040204020203" pitchFamily="34" charset="0"/>
              </a:rPr>
              <a:t>့် </a:t>
            </a:r>
            <a:r>
              <a:rPr lang="en-US" sz="2800" b="1" dirty="0" err="1">
                <a:solidFill>
                  <a:srgbClr val="FFFF00"/>
                </a:solidFill>
                <a:latin typeface="Pyidaungsu" panose="020B0502040204020203" pitchFamily="34" charset="0"/>
                <a:ea typeface="Osaka" charset="0"/>
                <a:cs typeface="Pyidaungsu" panose="020B0502040204020203" pitchFamily="34" charset="0"/>
              </a:rPr>
              <a:t>အပြင်အဆင်</a:t>
            </a:r>
            <a:r>
              <a:rPr lang="en-US" sz="2800" b="1" dirty="0" err="1">
                <a:solidFill>
                  <a:schemeClr val="bg1"/>
                </a:solidFill>
                <a:latin typeface="Pyidaungsu" panose="020B0502040204020203" pitchFamily="34" charset="0"/>
                <a:ea typeface="Osaka" charset="0"/>
                <a:cs typeface="Pyidaungsu" panose="020B0502040204020203" pitchFamily="34" charset="0"/>
              </a:rPr>
              <a:t>ဖြင</a:t>
            </a:r>
            <a:r>
              <a:rPr lang="en-US" sz="2800" b="1" dirty="0">
                <a:solidFill>
                  <a:schemeClr val="bg1"/>
                </a:solidFill>
                <a:latin typeface="Pyidaungsu" panose="020B0502040204020203" pitchFamily="34" charset="0"/>
                <a:ea typeface="Osaka" charset="0"/>
                <a:cs typeface="Pyidaungsu" panose="020B0502040204020203" pitchFamily="34" charset="0"/>
              </a:rPr>
              <a:t>့် ဘုရားနှုတ်ကပတ်တော်ကို </a:t>
            </a:r>
            <a:r>
              <a:rPr lang="en-US" sz="2800" b="1" dirty="0" err="1">
                <a:solidFill>
                  <a:schemeClr val="bg1"/>
                </a:solidFill>
                <a:latin typeface="Pyidaungsu" panose="020B0502040204020203" pitchFamily="34" charset="0"/>
                <a:ea typeface="Osaka" charset="0"/>
                <a:cs typeface="Pyidaungsu" panose="020B0502040204020203" pitchFamily="34" charset="0"/>
              </a:rPr>
              <a:t>သွန်သင်ခြင်းဖြစ်သည</a:t>
            </a:r>
            <a:r>
              <a:rPr lang="en-US" sz="2800" b="1" dirty="0">
                <a:solidFill>
                  <a:schemeClr val="bg1"/>
                </a:solidFill>
                <a:latin typeface="Pyidaungsu" panose="020B0502040204020203" pitchFamily="34" charset="0"/>
                <a:ea typeface="Osaka" charset="0"/>
                <a:cs typeface="Pyidaungsu" panose="020B0502040204020203" pitchFamily="34" charset="0"/>
              </a:rPr>
              <a:t>်။ </a:t>
            </a:r>
            <a:endParaRPr lang="en-US" sz="2800" dirty="0">
              <a:solidFill>
                <a:schemeClr val="bg1"/>
              </a:solidFill>
              <a:latin typeface="Pyidaungsu" panose="020B0502040204020203" pitchFamily="34" charset="0"/>
              <a:ea typeface="Osaka" charset="0"/>
              <a:cs typeface="Pyidaungsu" panose="020B0502040204020203" pitchFamily="34" charset="0"/>
            </a:endParaRPr>
          </a:p>
        </p:txBody>
      </p:sp>
      <p:sp>
        <p:nvSpPr>
          <p:cNvPr id="65539" name="Text Box 5"/>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၂</a:t>
            </a:r>
          </a:p>
        </p:txBody>
      </p:sp>
      <p:pic>
        <p:nvPicPr>
          <p:cNvPr id="65540" name="Picture 6" descr="Bible pictur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057400"/>
            <a:ext cx="3673475"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3431" name="Rectangle 7"/>
          <p:cNvSpPr>
            <a:spLocks noChangeArrowheads="1"/>
          </p:cNvSpPr>
          <p:nvPr/>
        </p:nvSpPr>
        <p:spPr bwMode="auto">
          <a:xfrm>
            <a:off x="0" y="2286000"/>
            <a:ext cx="51054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eaLnBrk="1" hangingPunct="1">
              <a:spcBef>
                <a:spcPct val="20000"/>
              </a:spcBef>
              <a:buFontTx/>
              <a:buChar char="•"/>
            </a:pPr>
            <a:r>
              <a:rPr lang="my-MM" sz="2800" b="1" dirty="0">
                <a:solidFill>
                  <a:schemeClr val="bg1"/>
                </a:solidFill>
                <a:latin typeface="Pyidaungsu" panose="020B0502040204020203" pitchFamily="34" charset="0"/>
                <a:ea typeface="Osaka" charset="0"/>
                <a:cs typeface="Pyidaungsu" panose="020B0502040204020203" pitchFamily="34" charset="0"/>
              </a:rPr>
              <a:t>“</a:t>
            </a:r>
            <a:r>
              <a:rPr lang="en-US" sz="2800" b="1" dirty="0" err="1">
                <a:solidFill>
                  <a:schemeClr val="bg1"/>
                </a:solidFill>
                <a:latin typeface="Pyidaungsu" panose="020B0502040204020203" pitchFamily="34" charset="0"/>
                <a:ea typeface="Osaka" charset="0"/>
                <a:cs typeface="Pyidaungsu" panose="020B0502040204020203" pitchFamily="34" charset="0"/>
              </a:rPr>
              <a:t>မိမိပြောလိုသည</a:t>
            </a:r>
            <a:r>
              <a:rPr lang="en-US" sz="2800" b="1" dirty="0">
                <a:solidFill>
                  <a:schemeClr val="bg1"/>
                </a:solidFill>
                <a:latin typeface="Pyidaungsu" panose="020B0502040204020203" pitchFamily="34" charset="0"/>
                <a:ea typeface="Osaka" charset="0"/>
                <a:cs typeface="Pyidaungsu" panose="020B0502040204020203" pitchFamily="34" charset="0"/>
              </a:rPr>
              <a:t>့်</a:t>
            </a:r>
            <a:r>
              <a:rPr lang="en-US" sz="2800" b="1" dirty="0" err="1">
                <a:solidFill>
                  <a:schemeClr val="bg1"/>
                </a:solidFill>
                <a:latin typeface="Pyidaungsu" panose="020B0502040204020203" pitchFamily="34" charset="0"/>
                <a:ea typeface="Osaka" charset="0"/>
                <a:cs typeface="Pyidaungsu" panose="020B0502040204020203" pitchFamily="34" charset="0"/>
              </a:rPr>
              <a:t>အရာကို</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ကျမ်းစာသားဖြင</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my-MM" sz="2800" b="1" dirty="0">
                <a:solidFill>
                  <a:schemeClr val="bg1"/>
                </a:solidFill>
                <a:latin typeface="Pyidaungsu" panose="020B0502040204020203" pitchFamily="34" charset="0"/>
                <a:ea typeface="Osaka" charset="0"/>
                <a:cs typeface="Pyidaungsu" panose="020B0502040204020203" pitchFamily="34" charset="0"/>
              </a:rPr>
              <a:t>သက်သေပြ</a:t>
            </a:r>
            <a:r>
              <a:rPr lang="en-US" sz="2800" b="1" dirty="0" err="1">
                <a:solidFill>
                  <a:schemeClr val="bg1"/>
                </a:solidFill>
                <a:latin typeface="Pyidaungsu" panose="020B0502040204020203" pitchFamily="34" charset="0"/>
                <a:ea typeface="Osaka" charset="0"/>
                <a:cs typeface="Pyidaungsu" panose="020B0502040204020203" pitchFamily="34" charset="0"/>
              </a:rPr>
              <a:t>ခြင်း</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ကို</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သတိဖြင</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တားဆီးကာကွယ်ခြင်း</a:t>
            </a:r>
            <a:endParaRPr lang="my-MM" sz="2800" b="1" dirty="0">
              <a:solidFill>
                <a:schemeClr val="bg1"/>
              </a:solidFill>
              <a:latin typeface="Pyidaungsu" panose="020B0502040204020203" pitchFamily="34" charset="0"/>
              <a:ea typeface="Osaka" charset="0"/>
              <a:cs typeface="Pyidaungsu" panose="020B0502040204020203" pitchFamily="34" charset="0"/>
            </a:endParaRPr>
          </a:p>
          <a:p>
            <a:pPr marL="342900" indent="-342900" eaLnBrk="1" hangingPunct="1">
              <a:spcBef>
                <a:spcPct val="20000"/>
              </a:spcBef>
              <a:buFontTx/>
              <a:buChar char="•"/>
            </a:pPr>
            <a:endParaRPr lang="my-MM" sz="2800" b="1" dirty="0">
              <a:solidFill>
                <a:schemeClr val="bg1"/>
              </a:solidFill>
              <a:latin typeface="Pyidaungsu" panose="020B0502040204020203" pitchFamily="34" charset="0"/>
              <a:ea typeface="Osaka" charset="0"/>
              <a:cs typeface="Pyidaungsu" panose="020B0502040204020203" pitchFamily="34" charset="0"/>
            </a:endParaRPr>
          </a:p>
          <a:p>
            <a:pPr marL="342900" indent="-342900" eaLnBrk="1" hangingPunct="1">
              <a:spcBef>
                <a:spcPct val="20000"/>
              </a:spcBef>
              <a:buFontTx/>
              <a:buChar char="•"/>
            </a:pPr>
            <a:r>
              <a:rPr lang="en-US" sz="2800" b="1" dirty="0" err="1">
                <a:solidFill>
                  <a:schemeClr val="bg1"/>
                </a:solidFill>
                <a:latin typeface="Pyidaungsu" panose="020B0502040204020203" pitchFamily="34" charset="0"/>
                <a:ea typeface="Osaka" charset="0"/>
                <a:cs typeface="Pyidaungsu" panose="020B0502040204020203" pitchFamily="34" charset="0"/>
              </a:rPr>
              <a:t>မမှန်ကန်သည</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my-MM" sz="2800" b="1" dirty="0">
                <a:solidFill>
                  <a:schemeClr val="bg1"/>
                </a:solidFill>
                <a:latin typeface="Pyidaungsu" panose="020B0502040204020203" pitchFamily="34" charset="0"/>
                <a:ea typeface="Osaka" charset="0"/>
                <a:cs typeface="Pyidaungsu" panose="020B0502040204020203" pitchFamily="34" charset="0"/>
              </a:rPr>
              <a:t>“</a:t>
            </a:r>
            <a:r>
              <a:rPr lang="en-US" sz="2800" b="1" dirty="0" err="1">
                <a:solidFill>
                  <a:schemeClr val="bg1"/>
                </a:solidFill>
                <a:latin typeface="Pyidaungsu" panose="020B0502040204020203" pitchFamily="34" charset="0"/>
                <a:ea typeface="Osaka" charset="0"/>
                <a:cs typeface="Pyidaungsu" panose="020B0502040204020203" pitchFamily="34" charset="0"/>
              </a:rPr>
              <a:t>ကိုးကားကျင</a:t>
            </a:r>
            <a:r>
              <a:rPr lang="en-US" sz="2800" b="1" dirty="0">
                <a:solidFill>
                  <a:schemeClr val="bg1"/>
                </a:solidFill>
                <a:latin typeface="Pyidaungsu" panose="020B0502040204020203" pitchFamily="34" charset="0"/>
                <a:ea typeface="Osaka" charset="0"/>
                <a:cs typeface="Pyidaungsu" panose="020B0502040204020203" pitchFamily="34" charset="0"/>
              </a:rPr>
              <a:t>့်</a:t>
            </a:r>
            <a:r>
              <a:rPr lang="en-US" sz="2800" b="1" dirty="0" err="1">
                <a:solidFill>
                  <a:schemeClr val="bg1"/>
                </a:solidFill>
                <a:latin typeface="Pyidaungsu" panose="020B0502040204020203" pitchFamily="34" charset="0"/>
                <a:ea typeface="Osaka" charset="0"/>
                <a:cs typeface="Pyidaungsu" panose="020B0502040204020203" pitchFamily="34" charset="0"/>
              </a:rPr>
              <a:t>သုံးမှု</a:t>
            </a:r>
            <a:r>
              <a:rPr lang="my-MM" sz="2800" b="1" dirty="0">
                <a:solidFill>
                  <a:schemeClr val="bg1"/>
                </a:solidFill>
                <a:latin typeface="Pyidaungsu" panose="020B0502040204020203" pitchFamily="34" charset="0"/>
                <a:ea typeface="Osaka" charset="0"/>
                <a:cs typeface="Pyidaungsu" panose="020B0502040204020203" pitchFamily="34" charset="0"/>
              </a:rPr>
              <a:t>များ“</a:t>
            </a:r>
            <a:r>
              <a:rPr lang="en-US" sz="2800" b="1" dirty="0" err="1">
                <a:solidFill>
                  <a:schemeClr val="bg1"/>
                </a:solidFill>
                <a:latin typeface="Pyidaungsu" panose="020B0502040204020203" pitchFamily="34" charset="0"/>
                <a:ea typeface="Osaka" charset="0"/>
                <a:cs typeface="Pyidaungsu" panose="020B0502040204020203" pitchFamily="34" charset="0"/>
              </a:rPr>
              <a:t>ကို</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သတိဖြင</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တားဆီးကာကွယ်ခြင်း</a:t>
            </a:r>
            <a:endParaRPr lang="en-US" sz="2800" b="1" dirty="0">
              <a:solidFill>
                <a:schemeClr val="bg1"/>
              </a:solidFill>
              <a:latin typeface="Pyidaungsu" panose="020B0502040204020203" pitchFamily="34" charset="0"/>
              <a:cs typeface="Pyidaungsu"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03431">
                                            <p:txEl>
                                              <p:pRg st="0" end="0"/>
                                            </p:txEl>
                                          </p:spTgt>
                                        </p:tgtEl>
                                        <p:attrNameLst>
                                          <p:attrName>style.visibility</p:attrName>
                                        </p:attrNameLst>
                                      </p:cBhvr>
                                      <p:to>
                                        <p:strVal val="visible"/>
                                      </p:to>
                                    </p:set>
                                    <p:animEffect transition="in" filter="fade">
                                      <p:cBhvr>
                                        <p:cTn id="7" dur="800" decel="100000"/>
                                        <p:tgtEl>
                                          <p:spTgt spid="103431">
                                            <p:txEl>
                                              <p:pRg st="0" end="0"/>
                                            </p:txEl>
                                          </p:spTgt>
                                        </p:tgtEl>
                                      </p:cBhvr>
                                    </p:animEffect>
                                    <p:anim calcmode="lin" valueType="num">
                                      <p:cBhvr>
                                        <p:cTn id="8" dur="800" decel="100000" fill="hold"/>
                                        <p:tgtEl>
                                          <p:spTgt spid="10343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0343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0343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0343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03431">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03431">
                                            <p:txEl>
                                              <p:pRg st="2" end="2"/>
                                            </p:txEl>
                                          </p:spTgt>
                                        </p:tgtEl>
                                        <p:attrNameLst>
                                          <p:attrName>style.visibility</p:attrName>
                                        </p:attrNameLst>
                                      </p:cBhvr>
                                      <p:to>
                                        <p:strVal val="visible"/>
                                      </p:to>
                                    </p:set>
                                    <p:animEffect transition="in" filter="fade">
                                      <p:cBhvr>
                                        <p:cTn id="17" dur="800" decel="100000"/>
                                        <p:tgtEl>
                                          <p:spTgt spid="103431">
                                            <p:txEl>
                                              <p:pRg st="2" end="2"/>
                                            </p:txEl>
                                          </p:spTgt>
                                        </p:tgtEl>
                                      </p:cBhvr>
                                    </p:animEffect>
                                    <p:anim calcmode="lin" valueType="num">
                                      <p:cBhvr>
                                        <p:cTn id="18" dur="800" decel="100000" fill="hold"/>
                                        <p:tgtEl>
                                          <p:spTgt spid="103431">
                                            <p:txEl>
                                              <p:pRg st="2" end="2"/>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03431">
                                            <p:txEl>
                                              <p:pRg st="2" end="2"/>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03431">
                                            <p:txEl>
                                              <p:pRg st="2" end="2"/>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03431">
                                            <p:txEl>
                                              <p:pRg st="2" end="2"/>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03431">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2400" y="503238"/>
            <a:ext cx="8686800" cy="1401762"/>
          </a:xfrm>
        </p:spPr>
        <p:txBody>
          <a:bodyPr/>
          <a:lstStyle/>
          <a:p>
            <a:pPr eaLnBrk="1" hangingPunct="1"/>
            <a:r>
              <a:rPr lang="en-US" sz="3200" b="1" dirty="0">
                <a:solidFill>
                  <a:schemeClr val="bg1"/>
                </a:solidFill>
                <a:latin typeface="Pyidaungsu" panose="020B0502040204020203" pitchFamily="34" charset="0"/>
                <a:ea typeface="Osaka" charset="0"/>
                <a:cs typeface="Pyidaungsu" panose="020B0502040204020203" pitchFamily="34" charset="0"/>
              </a:rPr>
              <a:t>ဂ။ </a:t>
            </a:r>
            <a:r>
              <a:rPr lang="en-US" sz="32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3200" b="1" dirty="0">
                <a:solidFill>
                  <a:schemeClr val="bg1"/>
                </a:solidFill>
                <a:latin typeface="Pyidaungsu" panose="020B0502040204020203" pitchFamily="34" charset="0"/>
                <a:ea typeface="Osaka" charset="0"/>
                <a:cs typeface="Pyidaungsu" panose="020B0502040204020203" pitchFamily="34" charset="0"/>
              </a:rPr>
              <a:t>့်</a:t>
            </a:r>
            <a:r>
              <a:rPr lang="en-US" sz="3200" b="1" dirty="0" err="1">
                <a:solidFill>
                  <a:schemeClr val="bg1"/>
                </a:solidFill>
                <a:latin typeface="Pyidaungsu" panose="020B0502040204020203" pitchFamily="34" charset="0"/>
                <a:ea typeface="Osaka" charset="0"/>
                <a:cs typeface="Pyidaungsu" panose="020B0502040204020203" pitchFamily="34" charset="0"/>
              </a:rPr>
              <a:t>ခြင်းတွင</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chemeClr val="bg1"/>
                </a:solidFill>
                <a:latin typeface="Pyidaungsu" panose="020B0502040204020203" pitchFamily="34" charset="0"/>
                <a:ea typeface="Osaka" charset="0"/>
                <a:cs typeface="Pyidaungsu" panose="020B0502040204020203" pitchFamily="34" charset="0"/>
              </a:rPr>
              <a:t>ပင်ကို</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rgbClr val="FFFF00"/>
                </a:solidFill>
                <a:latin typeface="Pyidaungsu" panose="020B0502040204020203" pitchFamily="34" charset="0"/>
                <a:ea typeface="Osaka" charset="0"/>
                <a:cs typeface="Pyidaungsu" panose="020B0502040204020203" pitchFamily="34" charset="0"/>
              </a:rPr>
              <a:t>အခွင</a:t>
            </a:r>
            <a:r>
              <a:rPr lang="en-US" sz="3200" b="1" dirty="0">
                <a:solidFill>
                  <a:srgbClr val="FFFF00"/>
                </a:solidFill>
                <a:latin typeface="Pyidaungsu" panose="020B0502040204020203" pitchFamily="34" charset="0"/>
                <a:ea typeface="Osaka" charset="0"/>
                <a:cs typeface="Pyidaungsu" panose="020B0502040204020203" pitchFamily="34" charset="0"/>
              </a:rPr>
              <a:t>့်</a:t>
            </a:r>
            <a:r>
              <a:rPr lang="en-US" sz="3200" b="1" dirty="0" err="1">
                <a:solidFill>
                  <a:srgbClr val="FFFF00"/>
                </a:solidFill>
                <a:latin typeface="Pyidaungsu" panose="020B0502040204020203" pitchFamily="34" charset="0"/>
                <a:ea typeface="Osaka" charset="0"/>
                <a:cs typeface="Pyidaungsu" panose="020B0502040204020203" pitchFamily="34" charset="0"/>
              </a:rPr>
              <a:t>အာဏာ</a:t>
            </a:r>
            <a:r>
              <a:rPr lang="en-US" sz="3200" b="1" dirty="0" err="1">
                <a:solidFill>
                  <a:schemeClr val="bg1"/>
                </a:solidFill>
                <a:latin typeface="Pyidaungsu" panose="020B0502040204020203" pitchFamily="34" charset="0"/>
                <a:ea typeface="Osaka" charset="0"/>
                <a:cs typeface="Pyidaungsu" panose="020B0502040204020203" pitchFamily="34" charset="0"/>
              </a:rPr>
              <a:t>နှင</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rgbClr val="FFFF00"/>
                </a:solidFill>
                <a:latin typeface="Pyidaungsu" panose="020B0502040204020203" pitchFamily="34" charset="0"/>
                <a:ea typeface="Osaka" charset="0"/>
                <a:cs typeface="Pyidaungsu" panose="020B0502040204020203" pitchFamily="34" charset="0"/>
              </a:rPr>
              <a:t>တန်ခိုး</a:t>
            </a:r>
            <a:r>
              <a:rPr lang="en-US" sz="3200" b="1" dirty="0">
                <a:solidFill>
                  <a:schemeClr val="bg1"/>
                </a:solidFill>
                <a:latin typeface="Pyidaungsu" panose="020B0502040204020203" pitchFamily="34" charset="0"/>
                <a:ea typeface="Osaka" charset="0"/>
                <a:cs typeface="Pyidaungsu" panose="020B0502040204020203" pitchFamily="34" charset="0"/>
              </a:rPr>
              <a:t> </a:t>
            </a:r>
            <a:r>
              <a:rPr lang="en-US" sz="3200" b="1" dirty="0" err="1">
                <a:solidFill>
                  <a:schemeClr val="bg1"/>
                </a:solidFill>
                <a:latin typeface="Pyidaungsu" panose="020B0502040204020203" pitchFamily="34" charset="0"/>
                <a:ea typeface="Osaka" charset="0"/>
                <a:cs typeface="Pyidaungsu" panose="020B0502040204020203" pitchFamily="34" charset="0"/>
              </a:rPr>
              <a:t>ရှိသည</a:t>
            </a:r>
            <a:r>
              <a:rPr lang="en-US" sz="3200" b="1" dirty="0">
                <a:solidFill>
                  <a:schemeClr val="bg1"/>
                </a:solidFill>
                <a:latin typeface="Pyidaungsu" panose="020B0502040204020203" pitchFamily="34" charset="0"/>
                <a:ea typeface="Osaka" charset="0"/>
                <a:cs typeface="Pyidaungsu" panose="020B0502040204020203" pitchFamily="34" charset="0"/>
              </a:rPr>
              <a:t>်</a:t>
            </a:r>
            <a:endParaRPr lang="en-US" sz="3200" dirty="0">
              <a:solidFill>
                <a:schemeClr val="bg1"/>
              </a:solidFill>
              <a:latin typeface="Pyidaungsu" panose="020B0502040204020203" pitchFamily="34" charset="0"/>
              <a:ea typeface="Osaka" charset="0"/>
              <a:cs typeface="Pyidaungsu" panose="020B0502040204020203" pitchFamily="34" charset="0"/>
            </a:endParaRPr>
          </a:p>
        </p:txBody>
      </p:sp>
      <p:sp>
        <p:nvSpPr>
          <p:cNvPr id="67587" name="Text Box 4"/>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67588" name="Picture 6" descr="National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905000"/>
            <a:ext cx="6567488" cy="4367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9634" name="Picture 1"/>
          <p:cNvPicPr>
            <a:picLocks noChangeAspect="1"/>
          </p:cNvPicPr>
          <p:nvPr/>
        </p:nvPicPr>
        <p:blipFill>
          <a:blip r:embed="rId3">
            <a:extLst>
              <a:ext uri="{28A0092B-C50C-407E-A947-70E740481C1C}">
                <a14:useLocalDpi xmlns:a14="http://schemas.microsoft.com/office/drawing/2010/main" val="0"/>
              </a:ext>
            </a:extLst>
          </a:blip>
          <a:srcRect t="2156"/>
          <a:stretch>
            <a:fillRect/>
          </a:stretch>
        </p:blipFill>
        <p:spPr bwMode="auto">
          <a:xfrm>
            <a:off x="-36513" y="755650"/>
            <a:ext cx="9193213" cy="6102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69635" name="Group 3"/>
          <p:cNvGrpSpPr>
            <a:grpSpLocks/>
          </p:cNvGrpSpPr>
          <p:nvPr/>
        </p:nvGrpSpPr>
        <p:grpSpPr bwMode="auto">
          <a:xfrm>
            <a:off x="611188" y="908050"/>
            <a:ext cx="7993062" cy="3429000"/>
            <a:chOff x="611560" y="908720"/>
            <a:chExt cx="7992888" cy="3427668"/>
          </a:xfrm>
        </p:grpSpPr>
        <p:sp>
          <p:nvSpPr>
            <p:cNvPr id="69646" name="Oval 2"/>
            <p:cNvSpPr>
              <a:spLocks noChangeArrowheads="1"/>
            </p:cNvSpPr>
            <p:nvPr/>
          </p:nvSpPr>
          <p:spPr bwMode="auto">
            <a:xfrm>
              <a:off x="755576" y="1700808"/>
              <a:ext cx="1440160" cy="792088"/>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sp>
          <p:nvSpPr>
            <p:cNvPr id="69647" name="Oval 6"/>
            <p:cNvSpPr>
              <a:spLocks noChangeArrowheads="1"/>
            </p:cNvSpPr>
            <p:nvPr/>
          </p:nvSpPr>
          <p:spPr bwMode="auto">
            <a:xfrm>
              <a:off x="3203848" y="908720"/>
              <a:ext cx="1656184" cy="792088"/>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sp>
          <p:nvSpPr>
            <p:cNvPr id="69648" name="Oval 7"/>
            <p:cNvSpPr>
              <a:spLocks noChangeArrowheads="1"/>
            </p:cNvSpPr>
            <p:nvPr/>
          </p:nvSpPr>
          <p:spPr bwMode="auto">
            <a:xfrm>
              <a:off x="611560" y="3212976"/>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sp>
          <p:nvSpPr>
            <p:cNvPr id="69649" name="Oval 8"/>
            <p:cNvSpPr>
              <a:spLocks noChangeArrowheads="1"/>
            </p:cNvSpPr>
            <p:nvPr/>
          </p:nvSpPr>
          <p:spPr bwMode="auto">
            <a:xfrm>
              <a:off x="5076056" y="1772816"/>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sp>
          <p:nvSpPr>
            <p:cNvPr id="69650" name="Oval 9"/>
            <p:cNvSpPr>
              <a:spLocks noChangeArrowheads="1"/>
            </p:cNvSpPr>
            <p:nvPr/>
          </p:nvSpPr>
          <p:spPr bwMode="auto">
            <a:xfrm>
              <a:off x="7164288" y="2204864"/>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sp>
          <p:nvSpPr>
            <p:cNvPr id="69651" name="Oval 10"/>
            <p:cNvSpPr>
              <a:spLocks noChangeArrowheads="1"/>
            </p:cNvSpPr>
            <p:nvPr/>
          </p:nvSpPr>
          <p:spPr bwMode="auto">
            <a:xfrm>
              <a:off x="7092280" y="3501008"/>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sp>
          <p:nvSpPr>
            <p:cNvPr id="69652" name="Oval 11"/>
            <p:cNvSpPr>
              <a:spLocks noChangeArrowheads="1"/>
            </p:cNvSpPr>
            <p:nvPr/>
          </p:nvSpPr>
          <p:spPr bwMode="auto">
            <a:xfrm>
              <a:off x="5076056" y="3140968"/>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sp>
          <p:nvSpPr>
            <p:cNvPr id="69653" name="Oval 12"/>
            <p:cNvSpPr>
              <a:spLocks noChangeArrowheads="1"/>
            </p:cNvSpPr>
            <p:nvPr/>
          </p:nvSpPr>
          <p:spPr bwMode="auto">
            <a:xfrm rot="-210482">
              <a:off x="2483768" y="2348880"/>
              <a:ext cx="1440160" cy="720080"/>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sp>
          <p:nvSpPr>
            <p:cNvPr id="69654" name="Oval 13"/>
            <p:cNvSpPr>
              <a:spLocks noChangeArrowheads="1"/>
            </p:cNvSpPr>
            <p:nvPr/>
          </p:nvSpPr>
          <p:spPr bwMode="auto">
            <a:xfrm rot="-210482">
              <a:off x="2147465" y="3716159"/>
              <a:ext cx="1440160" cy="620229"/>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000">
                <a:solidFill>
                  <a:srgbClr val="000000"/>
                </a:solidFill>
              </a:endParaRPr>
            </a:p>
          </p:txBody>
        </p:sp>
      </p:grpSp>
      <p:sp>
        <p:nvSpPr>
          <p:cNvPr id="69636" name="Rectangle 2"/>
          <p:cNvSpPr>
            <a:spLocks noGrp="1" noChangeArrowheads="1"/>
          </p:cNvSpPr>
          <p:nvPr>
            <p:ph type="title"/>
          </p:nvPr>
        </p:nvSpPr>
        <p:spPr>
          <a:xfrm>
            <a:off x="0" y="0"/>
            <a:ext cx="9144000" cy="620713"/>
          </a:xfrm>
        </p:spPr>
        <p:txBody>
          <a:bodyPr/>
          <a:lstStyle/>
          <a:p>
            <a:pPr eaLnBrk="1" hangingPunct="1"/>
            <a:r>
              <a:rPr lang="en-US" sz="2800" b="1" dirty="0" err="1">
                <a:solidFill>
                  <a:schemeClr val="bg1"/>
                </a:solidFill>
                <a:latin typeface="Pyidaungsu" panose="020B0502040204020203" pitchFamily="34" charset="0"/>
                <a:ea typeface="Osaka" charset="0"/>
                <a:cs typeface="Pyidaungsu" panose="020B0502040204020203" pitchFamily="34" charset="0"/>
              </a:rPr>
              <a:t>ဤကာတွန်းကို</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သင</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ဘယ်လို</a:t>
            </a:r>
            <a:r>
              <a:rPr lang="en-US" sz="2800" b="1" dirty="0">
                <a:solidFill>
                  <a:schemeClr val="bg1"/>
                </a:solidFill>
                <a:latin typeface="Pyidaungsu" panose="020B0502040204020203" pitchFamily="34" charset="0"/>
                <a:ea typeface="Osaka" charset="0"/>
                <a:cs typeface="Pyidaungsu" panose="020B0502040204020203" pitchFamily="34" charset="0"/>
              </a:rPr>
              <a:t> </a:t>
            </a:r>
            <a:r>
              <a:rPr lang="en-US" sz="28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2800" b="1" dirty="0">
                <a:solidFill>
                  <a:schemeClr val="bg1"/>
                </a:solidFill>
                <a:latin typeface="Pyidaungsu" panose="020B0502040204020203" pitchFamily="34" charset="0"/>
                <a:ea typeface="Osaka" charset="0"/>
                <a:cs typeface="Pyidaungsu" panose="020B0502040204020203" pitchFamily="34" charset="0"/>
              </a:rPr>
              <a:t>့်</a:t>
            </a:r>
            <a:r>
              <a:rPr lang="en-US" sz="2800" b="1" dirty="0" err="1">
                <a:solidFill>
                  <a:schemeClr val="bg1"/>
                </a:solidFill>
                <a:latin typeface="Pyidaungsu" panose="020B0502040204020203" pitchFamily="34" charset="0"/>
                <a:ea typeface="Osaka" charset="0"/>
                <a:cs typeface="Pyidaungsu" panose="020B0502040204020203" pitchFamily="34" charset="0"/>
              </a:rPr>
              <a:t>ဆိုမလဲ</a:t>
            </a:r>
            <a:endParaRPr lang="en-US" sz="2800" dirty="0">
              <a:solidFill>
                <a:schemeClr val="bg1"/>
              </a:solidFill>
              <a:latin typeface="Pyidaungsu" panose="020B0502040204020203" pitchFamily="34" charset="0"/>
              <a:ea typeface="Osaka" charset="0"/>
              <a:cs typeface="Pyidaungsu" panose="020B0502040204020203" pitchFamily="34" charset="0"/>
            </a:endParaRPr>
          </a:p>
        </p:txBody>
      </p:sp>
      <p:sp>
        <p:nvSpPr>
          <p:cNvPr id="6" name="TextBox 5"/>
          <p:cNvSpPr txBox="1">
            <a:spLocks noChangeArrowheads="1"/>
          </p:cNvSpPr>
          <p:nvPr/>
        </p:nvSpPr>
        <p:spPr bwMode="auto">
          <a:xfrm>
            <a:off x="611188" y="1785010"/>
            <a:ext cx="172878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err="1">
                <a:solidFill>
                  <a:srgbClr val="000000"/>
                </a:solidFill>
                <a:latin typeface="Pyidaungsu" panose="020B0502040204020203" pitchFamily="34" charset="0"/>
                <a:cs typeface="Pyidaungsu" panose="020B0502040204020203" pitchFamily="34" charset="0"/>
              </a:rPr>
              <a:t>တိုင်ပင်ဆွေးနွေးပေးပ</a:t>
            </a:r>
            <a:r>
              <a:rPr lang="en-US" sz="2000" b="1" dirty="0">
                <a:solidFill>
                  <a:srgbClr val="000000"/>
                </a:solidFill>
                <a:latin typeface="Pyidaungsu" panose="020B0502040204020203" pitchFamily="34" charset="0"/>
                <a:cs typeface="Pyidaungsu" panose="020B0502040204020203" pitchFamily="34" charset="0"/>
              </a:rPr>
              <a:t>ါ</a:t>
            </a:r>
          </a:p>
        </p:txBody>
      </p:sp>
      <p:sp>
        <p:nvSpPr>
          <p:cNvPr id="18" name="TextBox 17"/>
          <p:cNvSpPr txBox="1">
            <a:spLocks noChangeArrowheads="1"/>
          </p:cNvSpPr>
          <p:nvPr/>
        </p:nvSpPr>
        <p:spPr bwMode="auto">
          <a:xfrm>
            <a:off x="3132138" y="1022350"/>
            <a:ext cx="172720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err="1">
                <a:solidFill>
                  <a:srgbClr val="000000"/>
                </a:solidFill>
                <a:latin typeface="Pyidaungsu" panose="020B0502040204020203" pitchFamily="34" charset="0"/>
                <a:cs typeface="Pyidaungsu" panose="020B0502040204020203" pitchFamily="34" charset="0"/>
              </a:rPr>
              <a:t>အစာက</a:t>
            </a:r>
            <a:r>
              <a:rPr lang="en-US" sz="2000" b="1" dirty="0">
                <a:solidFill>
                  <a:srgbClr val="000000"/>
                </a:solidFill>
                <a:latin typeface="Pyidaungsu" panose="020B0502040204020203" pitchFamily="34" charset="0"/>
                <a:cs typeface="Pyidaungsu" panose="020B0502040204020203" pitchFamily="34" charset="0"/>
              </a:rPr>
              <a:t>ျွ</a:t>
            </a:r>
            <a:r>
              <a:rPr lang="en-US" sz="2000" b="1" dirty="0" err="1">
                <a:solidFill>
                  <a:srgbClr val="000000"/>
                </a:solidFill>
                <a:latin typeface="Pyidaungsu" panose="020B0502040204020203" pitchFamily="34" charset="0"/>
                <a:cs typeface="Pyidaungsu" panose="020B0502040204020203" pitchFamily="34" charset="0"/>
              </a:rPr>
              <a:t>ေးပ</a:t>
            </a:r>
            <a:r>
              <a:rPr lang="en-US" sz="2000" b="1" dirty="0">
                <a:solidFill>
                  <a:srgbClr val="000000"/>
                </a:solidFill>
                <a:latin typeface="Pyidaungsu" panose="020B0502040204020203" pitchFamily="34" charset="0"/>
                <a:cs typeface="Pyidaungsu" panose="020B0502040204020203" pitchFamily="34" charset="0"/>
              </a:rPr>
              <a:t>ါ</a:t>
            </a:r>
          </a:p>
        </p:txBody>
      </p:sp>
      <p:sp>
        <p:nvSpPr>
          <p:cNvPr id="19" name="TextBox 18"/>
          <p:cNvSpPr txBox="1">
            <a:spLocks noChangeArrowheads="1"/>
          </p:cNvSpPr>
          <p:nvPr/>
        </p:nvSpPr>
        <p:spPr bwMode="auto">
          <a:xfrm rot="-303120">
            <a:off x="2451526" y="2307544"/>
            <a:ext cx="1727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00" b="1" dirty="0">
                <a:solidFill>
                  <a:srgbClr val="000000"/>
                </a:solidFill>
                <a:latin typeface="Pyidaungsu" panose="020B0502040204020203" pitchFamily="34" charset="0"/>
                <a:cs typeface="Pyidaungsu" panose="020B0502040204020203" pitchFamily="34" charset="0"/>
              </a:rPr>
              <a:t>ကျွ</a:t>
            </a:r>
            <a:r>
              <a:rPr lang="en-US" sz="1600" b="1" dirty="0" err="1">
                <a:solidFill>
                  <a:srgbClr val="000000"/>
                </a:solidFill>
                <a:latin typeface="Pyidaungsu" panose="020B0502040204020203" pitchFamily="34" charset="0"/>
                <a:cs typeface="Pyidaungsu" panose="020B0502040204020203" pitchFamily="34" charset="0"/>
              </a:rPr>
              <a:t>န်ုပ်ကို</a:t>
            </a:r>
            <a:r>
              <a:rPr lang="en-US" sz="1600" b="1" dirty="0">
                <a:solidFill>
                  <a:srgbClr val="000000"/>
                </a:solidFill>
                <a:latin typeface="Pyidaungsu" panose="020B0502040204020203" pitchFamily="34" charset="0"/>
                <a:cs typeface="Pyidaungsu" panose="020B0502040204020203" pitchFamily="34" charset="0"/>
              </a:rPr>
              <a:t> </a:t>
            </a:r>
            <a:r>
              <a:rPr lang="en-US" sz="1600" b="1" dirty="0" err="1">
                <a:solidFill>
                  <a:srgbClr val="000000"/>
                </a:solidFill>
                <a:latin typeface="Pyidaungsu" panose="020B0502040204020203" pitchFamily="34" charset="0"/>
                <a:cs typeface="Pyidaungsu" panose="020B0502040204020203" pitchFamily="34" charset="0"/>
              </a:rPr>
              <a:t>ပြစ်တင်ကြိမ်းမောင်းပ</a:t>
            </a:r>
            <a:r>
              <a:rPr lang="en-US" sz="1600" b="1" dirty="0">
                <a:solidFill>
                  <a:srgbClr val="000000"/>
                </a:solidFill>
                <a:latin typeface="Pyidaungsu" panose="020B0502040204020203" pitchFamily="34" charset="0"/>
                <a:cs typeface="Pyidaungsu" panose="020B0502040204020203" pitchFamily="34" charset="0"/>
              </a:rPr>
              <a:t>ါ</a:t>
            </a:r>
          </a:p>
        </p:txBody>
      </p:sp>
      <p:sp>
        <p:nvSpPr>
          <p:cNvPr id="20" name="TextBox 19"/>
          <p:cNvSpPr txBox="1">
            <a:spLocks noChangeArrowheads="1"/>
          </p:cNvSpPr>
          <p:nvPr/>
        </p:nvSpPr>
        <p:spPr bwMode="auto">
          <a:xfrm>
            <a:off x="5003800" y="1844675"/>
            <a:ext cx="1728788"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00"/>
                </a:solidFill>
                <a:latin typeface="Pyidaungsu" panose="020B0502040204020203" pitchFamily="34" charset="0"/>
                <a:cs typeface="Pyidaungsu" panose="020B0502040204020203" pitchFamily="34" charset="0"/>
              </a:rPr>
              <a:t>ကျွ</a:t>
            </a:r>
            <a:r>
              <a:rPr lang="en-US" sz="2000" b="1" dirty="0" err="1">
                <a:solidFill>
                  <a:srgbClr val="000000"/>
                </a:solidFill>
                <a:latin typeface="Pyidaungsu" panose="020B0502040204020203" pitchFamily="34" charset="0"/>
                <a:cs typeface="Pyidaungsu" panose="020B0502040204020203" pitchFamily="34" charset="0"/>
              </a:rPr>
              <a:t>န်ုပ်ဆီ</a:t>
            </a:r>
            <a:r>
              <a:rPr lang="en-US" sz="2000" b="1" dirty="0">
                <a:solidFill>
                  <a:srgbClr val="000000"/>
                </a:solidFill>
                <a:latin typeface="Pyidaungsu" panose="020B0502040204020203" pitchFamily="34" charset="0"/>
                <a:cs typeface="Pyidaungsu" panose="020B0502040204020203" pitchFamily="34" charset="0"/>
              </a:rPr>
              <a:t> </a:t>
            </a:r>
            <a:r>
              <a:rPr lang="en-US" sz="2000" b="1" dirty="0" err="1">
                <a:solidFill>
                  <a:srgbClr val="000000"/>
                </a:solidFill>
                <a:latin typeface="Pyidaungsu" panose="020B0502040204020203" pitchFamily="34" charset="0"/>
                <a:cs typeface="Pyidaungsu" panose="020B0502040204020203" pitchFamily="34" charset="0"/>
              </a:rPr>
              <a:t>လာလည်ပ</a:t>
            </a:r>
            <a:r>
              <a:rPr lang="en-US" sz="2000" b="1" dirty="0">
                <a:solidFill>
                  <a:srgbClr val="000000"/>
                </a:solidFill>
                <a:latin typeface="Pyidaungsu" panose="020B0502040204020203" pitchFamily="34" charset="0"/>
                <a:cs typeface="Pyidaungsu" panose="020B0502040204020203" pitchFamily="34" charset="0"/>
              </a:rPr>
              <a:t>ါ</a:t>
            </a:r>
          </a:p>
        </p:txBody>
      </p:sp>
      <p:sp>
        <p:nvSpPr>
          <p:cNvPr id="21" name="TextBox 20"/>
          <p:cNvSpPr txBox="1">
            <a:spLocks noChangeArrowheads="1"/>
          </p:cNvSpPr>
          <p:nvPr/>
        </p:nvSpPr>
        <p:spPr bwMode="auto">
          <a:xfrm>
            <a:off x="7164388" y="2165350"/>
            <a:ext cx="172878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dirty="0">
                <a:solidFill>
                  <a:srgbClr val="000000"/>
                </a:solidFill>
                <a:latin typeface="Pyidaungsu" panose="020B0502040204020203" pitchFamily="34" charset="0"/>
                <a:cs typeface="Pyidaungsu" panose="020B0502040204020203" pitchFamily="34" charset="0"/>
              </a:rPr>
              <a:t>ကျွ</a:t>
            </a:r>
            <a:r>
              <a:rPr lang="en-US" sz="1800" b="1" dirty="0" err="1">
                <a:solidFill>
                  <a:srgbClr val="000000"/>
                </a:solidFill>
                <a:latin typeface="Pyidaungsu" panose="020B0502040204020203" pitchFamily="34" charset="0"/>
                <a:cs typeface="Pyidaungsu" panose="020B0502040204020203" pitchFamily="34" charset="0"/>
              </a:rPr>
              <a:t>န်ုပ်ကို</a:t>
            </a:r>
            <a:r>
              <a:rPr lang="en-US" sz="1800" b="1" dirty="0">
                <a:solidFill>
                  <a:srgbClr val="000000"/>
                </a:solidFill>
                <a:latin typeface="Pyidaungsu" panose="020B0502040204020203" pitchFamily="34" charset="0"/>
                <a:cs typeface="Pyidaungsu" panose="020B0502040204020203" pitchFamily="34" charset="0"/>
              </a:rPr>
              <a:t> </a:t>
            </a:r>
            <a:r>
              <a:rPr lang="en-US" sz="1800" b="1" dirty="0" err="1">
                <a:solidFill>
                  <a:srgbClr val="000000"/>
                </a:solidFill>
                <a:latin typeface="Pyidaungsu" panose="020B0502040204020203" pitchFamily="34" charset="0"/>
                <a:cs typeface="Pyidaungsu" panose="020B0502040204020203" pitchFamily="34" charset="0"/>
              </a:rPr>
              <a:t>တပည</a:t>
            </a:r>
            <a:r>
              <a:rPr lang="en-US" sz="1800" b="1" dirty="0">
                <a:solidFill>
                  <a:srgbClr val="000000"/>
                </a:solidFill>
                <a:latin typeface="Pyidaungsu" panose="020B0502040204020203" pitchFamily="34" charset="0"/>
                <a:cs typeface="Pyidaungsu" panose="020B0502040204020203" pitchFamily="34" charset="0"/>
              </a:rPr>
              <a:t>့်</a:t>
            </a:r>
            <a:r>
              <a:rPr lang="en-US" sz="1800" b="1" dirty="0" err="1">
                <a:solidFill>
                  <a:srgbClr val="000000"/>
                </a:solidFill>
                <a:latin typeface="Pyidaungsu" panose="020B0502040204020203" pitchFamily="34" charset="0"/>
                <a:cs typeface="Pyidaungsu" panose="020B0502040204020203" pitchFamily="34" charset="0"/>
              </a:rPr>
              <a:t>တော်ဖြစ်စေပ</a:t>
            </a:r>
            <a:r>
              <a:rPr lang="en-US" sz="1800" b="1" dirty="0">
                <a:solidFill>
                  <a:srgbClr val="000000"/>
                </a:solidFill>
                <a:latin typeface="Pyidaungsu" panose="020B0502040204020203" pitchFamily="34" charset="0"/>
                <a:cs typeface="Pyidaungsu" panose="020B0502040204020203" pitchFamily="34" charset="0"/>
              </a:rPr>
              <a:t>ါ</a:t>
            </a:r>
          </a:p>
        </p:txBody>
      </p:sp>
      <p:sp>
        <p:nvSpPr>
          <p:cNvPr id="22" name="TextBox 21"/>
          <p:cNvSpPr txBox="1">
            <a:spLocks noChangeArrowheads="1"/>
          </p:cNvSpPr>
          <p:nvPr/>
        </p:nvSpPr>
        <p:spPr bwMode="auto">
          <a:xfrm rot="-303120">
            <a:off x="500063" y="3097509"/>
            <a:ext cx="1728787"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dirty="0">
                <a:solidFill>
                  <a:srgbClr val="000000"/>
                </a:solidFill>
                <a:latin typeface="Pyidaungsu" panose="020B0502040204020203" pitchFamily="34" charset="0"/>
                <a:cs typeface="Pyidaungsu" panose="020B0502040204020203" pitchFamily="34" charset="0"/>
              </a:rPr>
              <a:t>ကျွ</a:t>
            </a:r>
            <a:r>
              <a:rPr lang="en-US" sz="1800" b="1" dirty="0" err="1">
                <a:solidFill>
                  <a:srgbClr val="000000"/>
                </a:solidFill>
                <a:latin typeface="Pyidaungsu" panose="020B0502040204020203" pitchFamily="34" charset="0"/>
                <a:cs typeface="Pyidaungsu" panose="020B0502040204020203" pitchFamily="34" charset="0"/>
              </a:rPr>
              <a:t>န်ုပ်ကို</a:t>
            </a:r>
            <a:r>
              <a:rPr lang="en-US" sz="1800" b="1" dirty="0">
                <a:solidFill>
                  <a:srgbClr val="000000"/>
                </a:solidFill>
                <a:latin typeface="Pyidaungsu" panose="020B0502040204020203" pitchFamily="34" charset="0"/>
                <a:cs typeface="Pyidaungsu" panose="020B0502040204020203" pitchFamily="34" charset="0"/>
              </a:rPr>
              <a:t> </a:t>
            </a:r>
            <a:r>
              <a:rPr lang="en-US" sz="1800" b="1" dirty="0" err="1">
                <a:solidFill>
                  <a:srgbClr val="000000"/>
                </a:solidFill>
                <a:latin typeface="Pyidaungsu" panose="020B0502040204020203" pitchFamily="34" charset="0"/>
                <a:cs typeface="Pyidaungsu" panose="020B0502040204020203" pitchFamily="34" charset="0"/>
              </a:rPr>
              <a:t>ရယ်အောင်လုပ်ပ</a:t>
            </a:r>
            <a:r>
              <a:rPr lang="en-US" sz="1800" b="1" dirty="0">
                <a:solidFill>
                  <a:srgbClr val="000000"/>
                </a:solidFill>
                <a:latin typeface="Pyidaungsu" panose="020B0502040204020203" pitchFamily="34" charset="0"/>
                <a:cs typeface="Pyidaungsu" panose="020B0502040204020203" pitchFamily="34" charset="0"/>
              </a:rPr>
              <a:t>ါ</a:t>
            </a:r>
          </a:p>
        </p:txBody>
      </p:sp>
      <p:sp>
        <p:nvSpPr>
          <p:cNvPr id="23" name="TextBox 22"/>
          <p:cNvSpPr txBox="1">
            <a:spLocks noChangeArrowheads="1"/>
          </p:cNvSpPr>
          <p:nvPr/>
        </p:nvSpPr>
        <p:spPr bwMode="auto">
          <a:xfrm rot="-303120">
            <a:off x="1941513" y="3637032"/>
            <a:ext cx="17272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00"/>
                </a:solidFill>
                <a:latin typeface="Pyidaungsu" panose="020B0502040204020203" pitchFamily="34" charset="0"/>
                <a:cs typeface="Pyidaungsu" panose="020B0502040204020203" pitchFamily="34" charset="0"/>
              </a:rPr>
              <a:t>ကျွ</a:t>
            </a:r>
            <a:r>
              <a:rPr lang="en-US" sz="2000" b="1" dirty="0" err="1">
                <a:solidFill>
                  <a:srgbClr val="000000"/>
                </a:solidFill>
                <a:latin typeface="Pyidaungsu" panose="020B0502040204020203" pitchFamily="34" charset="0"/>
                <a:cs typeface="Pyidaungsu" panose="020B0502040204020203" pitchFamily="34" charset="0"/>
              </a:rPr>
              <a:t>န်ုပ်ကို</a:t>
            </a:r>
            <a:r>
              <a:rPr lang="en-US" sz="2000" b="1" dirty="0">
                <a:solidFill>
                  <a:srgbClr val="000000"/>
                </a:solidFill>
                <a:latin typeface="Pyidaungsu" panose="020B0502040204020203" pitchFamily="34" charset="0"/>
                <a:cs typeface="Pyidaungsu" panose="020B0502040204020203" pitchFamily="34" charset="0"/>
              </a:rPr>
              <a:t> </a:t>
            </a:r>
            <a:r>
              <a:rPr lang="en-US" sz="2000" b="1" dirty="0" err="1">
                <a:solidFill>
                  <a:srgbClr val="000000"/>
                </a:solidFill>
                <a:latin typeface="Pyidaungsu" panose="020B0502040204020203" pitchFamily="34" charset="0"/>
                <a:cs typeface="Pyidaungsu" panose="020B0502040204020203" pitchFamily="34" charset="0"/>
              </a:rPr>
              <a:t>ချစ်ပ</a:t>
            </a:r>
            <a:r>
              <a:rPr lang="en-US" sz="2000" b="1" dirty="0">
                <a:solidFill>
                  <a:srgbClr val="000000"/>
                </a:solidFill>
                <a:latin typeface="Pyidaungsu" panose="020B0502040204020203" pitchFamily="34" charset="0"/>
                <a:cs typeface="Pyidaungsu" panose="020B0502040204020203" pitchFamily="34" charset="0"/>
              </a:rPr>
              <a:t>ါ</a:t>
            </a:r>
          </a:p>
        </p:txBody>
      </p:sp>
      <p:sp>
        <p:nvSpPr>
          <p:cNvPr id="24" name="TextBox 23"/>
          <p:cNvSpPr txBox="1">
            <a:spLocks noChangeArrowheads="1"/>
          </p:cNvSpPr>
          <p:nvPr/>
        </p:nvSpPr>
        <p:spPr bwMode="auto">
          <a:xfrm rot="-303120">
            <a:off x="5056188" y="3146410"/>
            <a:ext cx="1787525"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800" b="1" dirty="0">
                <a:solidFill>
                  <a:srgbClr val="000000"/>
                </a:solidFill>
                <a:latin typeface="Pyidaungsu" panose="020B0502040204020203" pitchFamily="34" charset="0"/>
                <a:cs typeface="Pyidaungsu" panose="020B0502040204020203" pitchFamily="34" charset="0"/>
              </a:rPr>
              <a:t>ကျွ</a:t>
            </a:r>
            <a:r>
              <a:rPr lang="en-US" sz="1800" b="1" dirty="0" err="1">
                <a:solidFill>
                  <a:srgbClr val="000000"/>
                </a:solidFill>
                <a:latin typeface="Pyidaungsu" panose="020B0502040204020203" pitchFamily="34" charset="0"/>
                <a:cs typeface="Pyidaungsu" panose="020B0502040204020203" pitchFamily="34" charset="0"/>
              </a:rPr>
              <a:t>န်ုပ်ကို</a:t>
            </a:r>
            <a:r>
              <a:rPr lang="en-US" sz="1800" b="1" dirty="0">
                <a:solidFill>
                  <a:srgbClr val="000000"/>
                </a:solidFill>
                <a:latin typeface="Pyidaungsu" panose="020B0502040204020203" pitchFamily="34" charset="0"/>
                <a:cs typeface="Pyidaungsu" panose="020B0502040204020203" pitchFamily="34" charset="0"/>
              </a:rPr>
              <a:t> </a:t>
            </a:r>
            <a:r>
              <a:rPr lang="en-US" sz="1800" b="1" dirty="0" err="1">
                <a:solidFill>
                  <a:srgbClr val="000000"/>
                </a:solidFill>
                <a:latin typeface="Pyidaungsu" panose="020B0502040204020203" pitchFamily="34" charset="0"/>
                <a:cs typeface="Pyidaungsu" panose="020B0502040204020203" pitchFamily="34" charset="0"/>
              </a:rPr>
              <a:t>ခွန်အားပေးပ</a:t>
            </a:r>
            <a:r>
              <a:rPr lang="en-US" sz="1800" b="1" dirty="0">
                <a:solidFill>
                  <a:srgbClr val="000000"/>
                </a:solidFill>
                <a:latin typeface="Pyidaungsu" panose="020B0502040204020203" pitchFamily="34" charset="0"/>
                <a:cs typeface="Pyidaungsu" panose="020B0502040204020203" pitchFamily="34" charset="0"/>
              </a:rPr>
              <a:t>ါ</a:t>
            </a:r>
          </a:p>
        </p:txBody>
      </p:sp>
      <p:sp>
        <p:nvSpPr>
          <p:cNvPr id="25" name="TextBox 24"/>
          <p:cNvSpPr txBox="1">
            <a:spLocks noChangeArrowheads="1"/>
          </p:cNvSpPr>
          <p:nvPr/>
        </p:nvSpPr>
        <p:spPr bwMode="auto">
          <a:xfrm>
            <a:off x="7053263" y="3506788"/>
            <a:ext cx="178752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b="1" dirty="0">
                <a:solidFill>
                  <a:srgbClr val="000000"/>
                </a:solidFill>
                <a:latin typeface="Pyidaungsu" panose="020B0502040204020203" pitchFamily="34" charset="0"/>
                <a:cs typeface="Pyidaungsu" panose="020B0502040204020203" pitchFamily="34" charset="0"/>
              </a:rPr>
              <a:t>ကျွ</a:t>
            </a:r>
            <a:r>
              <a:rPr lang="en-US" sz="2000" b="1" dirty="0" err="1">
                <a:solidFill>
                  <a:srgbClr val="000000"/>
                </a:solidFill>
                <a:latin typeface="Pyidaungsu" panose="020B0502040204020203" pitchFamily="34" charset="0"/>
                <a:cs typeface="Pyidaungsu" panose="020B0502040204020203" pitchFamily="34" charset="0"/>
              </a:rPr>
              <a:t>န်ုပ်ကို</a:t>
            </a:r>
            <a:r>
              <a:rPr lang="en-US" sz="2000" b="1" dirty="0">
                <a:solidFill>
                  <a:srgbClr val="000000"/>
                </a:solidFill>
                <a:latin typeface="Pyidaungsu" panose="020B0502040204020203" pitchFamily="34" charset="0"/>
                <a:cs typeface="Pyidaungsu" panose="020B0502040204020203" pitchFamily="34" charset="0"/>
              </a:rPr>
              <a:t> </a:t>
            </a:r>
            <a:r>
              <a:rPr lang="en-US" sz="2000" b="1" dirty="0" err="1">
                <a:solidFill>
                  <a:srgbClr val="000000"/>
                </a:solidFill>
                <a:latin typeface="Pyidaungsu" panose="020B0502040204020203" pitchFamily="34" charset="0"/>
                <a:cs typeface="Pyidaungsu" panose="020B0502040204020203" pitchFamily="34" charset="0"/>
              </a:rPr>
              <a:t>နှစ်သိမ</a:t>
            </a:r>
            <a:r>
              <a:rPr lang="en-US" sz="2000" b="1" dirty="0">
                <a:solidFill>
                  <a:srgbClr val="000000"/>
                </a:solidFill>
                <a:latin typeface="Pyidaungsu" panose="020B0502040204020203" pitchFamily="34" charset="0"/>
                <a:cs typeface="Pyidaungsu" panose="020B0502040204020203" pitchFamily="34" charset="0"/>
              </a:rPr>
              <a:t>့်ပါ</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p:bldP spid="20" grpId="0"/>
      <p:bldP spid="21" grpId="0"/>
      <p:bldP spid="22" grpId="0"/>
      <p:bldP spid="23" grpId="0"/>
      <p:bldP spid="24" grpId="0"/>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52400" y="503238"/>
            <a:ext cx="8686800" cy="1401762"/>
          </a:xfrm>
        </p:spPr>
        <p:txBody>
          <a:bodyPr/>
          <a:lstStyle/>
          <a:p>
            <a:pPr eaLnBrk="1" hangingPunct="1"/>
            <a:r>
              <a:rPr lang="my-MM" sz="3200" b="1" dirty="0">
                <a:solidFill>
                  <a:schemeClr val="bg1"/>
                </a:solidFill>
                <a:latin typeface="Pyidaungsu" panose="020B0502040204020203" pitchFamily="34" charset="0"/>
                <a:ea typeface="Osaka" charset="0"/>
                <a:cs typeface="Pyidaungsu" panose="020B0502040204020203" pitchFamily="34" charset="0"/>
              </a:rPr>
              <a:t>ဃ.ဖွင့်ဆိုချက်ဟောပြောခြင်းသည် နှုတ်ကပတ်တော် ကြားနားသူတို့၏ အာရုံကို စေ့ဆက်ပေးသည်</a:t>
            </a:r>
            <a:endParaRPr lang="en-US" sz="3200" dirty="0">
              <a:solidFill>
                <a:schemeClr val="bg1"/>
              </a:solidFill>
              <a:latin typeface="Pyidaungsu" panose="020B0502040204020203" pitchFamily="34" charset="0"/>
              <a:ea typeface="Osaka" charset="0"/>
              <a:cs typeface="Pyidaungsu" panose="020B0502040204020203" pitchFamily="34" charset="0"/>
            </a:endParaRPr>
          </a:p>
        </p:txBody>
      </p:sp>
      <p:sp>
        <p:nvSpPr>
          <p:cNvPr id="71683"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pic>
        <p:nvPicPr>
          <p:cNvPr id="71684" name="Picture 6" descr="image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041775"/>
            <a:ext cx="3429000" cy="2282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685" name="Picture 7" descr="Bible pictur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752850"/>
            <a:ext cx="1943100" cy="2419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52" name="AutoShape 8"/>
          <p:cNvSpPr>
            <a:spLocks noChangeArrowheads="1"/>
          </p:cNvSpPr>
          <p:nvPr/>
        </p:nvSpPr>
        <p:spPr bwMode="auto">
          <a:xfrm>
            <a:off x="3657600" y="2286000"/>
            <a:ext cx="1905000" cy="1752600"/>
          </a:xfrm>
          <a:prstGeom prst="cloudCallout">
            <a:avLst>
              <a:gd name="adj1" fmla="val -43750"/>
              <a:gd name="adj2" fmla="val 70000"/>
            </a:avLst>
          </a:prstGeom>
          <a:solidFill>
            <a:schemeClr val="accent1"/>
          </a:solidFill>
          <a:ln w="9525">
            <a:solidFill>
              <a:schemeClr val="tx1"/>
            </a:solidFill>
            <a:round/>
            <a:headEnd/>
            <a:tailEnd/>
          </a:ln>
        </p:spPr>
        <p:txBody>
          <a:bodyPr wrap="none" anchor="ctr"/>
          <a:lstStyle/>
          <a:p>
            <a:pPr algn="ctr"/>
            <a:r>
              <a:rPr lang="en-US" dirty="0" err="1">
                <a:latin typeface="Pyidaungsu" panose="020B0502040204020203" pitchFamily="34" charset="0"/>
                <a:cs typeface="Pyidaungsu" panose="020B0502040204020203" pitchFamily="34" charset="0"/>
              </a:rPr>
              <a:t>နေ့လည်စာ</a:t>
            </a:r>
            <a:endParaRPr lang="en-US" dirty="0">
              <a:latin typeface="Pyidaungsu" panose="020B0502040204020203" pitchFamily="34" charset="0"/>
              <a:cs typeface="Pyidaungsu" panose="020B0502040204020203" pitchFamily="34" charset="0"/>
            </a:endParaRPr>
          </a:p>
        </p:txBody>
      </p:sp>
      <p:sp>
        <p:nvSpPr>
          <p:cNvPr id="108553" name="AutoShape 9"/>
          <p:cNvSpPr>
            <a:spLocks noChangeArrowheads="1"/>
          </p:cNvSpPr>
          <p:nvPr/>
        </p:nvSpPr>
        <p:spPr bwMode="auto">
          <a:xfrm>
            <a:off x="990600" y="1828800"/>
            <a:ext cx="1905000" cy="1752600"/>
          </a:xfrm>
          <a:prstGeom prst="cloudCallout">
            <a:avLst>
              <a:gd name="adj1" fmla="val -27750"/>
              <a:gd name="adj2" fmla="val 96106"/>
            </a:avLst>
          </a:prstGeom>
          <a:solidFill>
            <a:schemeClr val="accent1"/>
          </a:solidFill>
          <a:ln w="9525">
            <a:solidFill>
              <a:schemeClr val="tx1"/>
            </a:solidFill>
            <a:round/>
            <a:headEnd/>
            <a:tailEnd/>
          </a:ln>
        </p:spPr>
        <p:txBody>
          <a:bodyPr wrap="none" anchor="ctr"/>
          <a:lstStyle/>
          <a:p>
            <a:pPr algn="ctr"/>
            <a:r>
              <a:rPr lang="en-US" dirty="0" err="1">
                <a:latin typeface="Pyidaungsu" panose="020B0502040204020203" pitchFamily="34" charset="0"/>
                <a:cs typeface="Pyidaungsu" panose="020B0502040204020203" pitchFamily="34" charset="0"/>
              </a:rPr>
              <a:t>အဝတ်အထည</a:t>
            </a:r>
            <a:r>
              <a:rPr lang="en-US" dirty="0">
                <a:latin typeface="Pyidaungsu" panose="020B0502040204020203" pitchFamily="34" charset="0"/>
                <a:cs typeface="Pyidaungsu" panose="020B0502040204020203" pitchFamily="34" charset="0"/>
              </a:rPr>
              <a:t>်</a:t>
            </a:r>
          </a:p>
        </p:txBody>
      </p:sp>
      <p:sp>
        <p:nvSpPr>
          <p:cNvPr id="108554" name="AutoShape 10"/>
          <p:cNvSpPr>
            <a:spLocks noChangeArrowheads="1"/>
          </p:cNvSpPr>
          <p:nvPr/>
        </p:nvSpPr>
        <p:spPr bwMode="auto">
          <a:xfrm>
            <a:off x="3505200" y="5562600"/>
            <a:ext cx="1905000" cy="1295400"/>
          </a:xfrm>
          <a:prstGeom prst="cloudCallout">
            <a:avLst>
              <a:gd name="adj1" fmla="val -84667"/>
              <a:gd name="adj2" fmla="val -87745"/>
            </a:avLst>
          </a:prstGeom>
          <a:solidFill>
            <a:schemeClr val="accent1"/>
          </a:solidFill>
          <a:ln w="9525">
            <a:solidFill>
              <a:schemeClr val="tx1"/>
            </a:solidFill>
            <a:round/>
            <a:headEnd/>
            <a:tailEnd/>
          </a:ln>
        </p:spPr>
        <p:txBody>
          <a:bodyPr wrap="none" anchor="ctr"/>
          <a:lstStyle/>
          <a:p>
            <a:pPr algn="ctr"/>
            <a:r>
              <a:rPr lang="en-US" dirty="0" err="1">
                <a:latin typeface="Pyidaungsu" panose="020B0502040204020203" pitchFamily="34" charset="0"/>
                <a:cs typeface="Pyidaungsu" panose="020B0502040204020203" pitchFamily="34" charset="0"/>
              </a:rPr>
              <a:t>ကလေးများ</a:t>
            </a:r>
            <a:endParaRPr lang="en-US" dirty="0">
              <a:latin typeface="Pyidaungsu" panose="020B0502040204020203" pitchFamily="34" charset="0"/>
              <a:cs typeface="Pyidaungsu" panose="020B0502040204020203" pitchFamily="34" charset="0"/>
            </a:endParaRPr>
          </a:p>
        </p:txBody>
      </p:sp>
      <p:sp>
        <p:nvSpPr>
          <p:cNvPr id="108555" name="AutoShape 11"/>
          <p:cNvSpPr>
            <a:spLocks noChangeArrowheads="1"/>
          </p:cNvSpPr>
          <p:nvPr/>
        </p:nvSpPr>
        <p:spPr bwMode="auto">
          <a:xfrm>
            <a:off x="4419600" y="4495800"/>
            <a:ext cx="2514600" cy="990600"/>
          </a:xfrm>
          <a:prstGeom prst="notchedRightArrow">
            <a:avLst>
              <a:gd name="adj1" fmla="val 50000"/>
              <a:gd name="adj2" fmla="val 63462"/>
            </a:avLst>
          </a:prstGeom>
          <a:solidFill>
            <a:schemeClr val="accent1"/>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8552"/>
                                        </p:tgtEl>
                                        <p:attrNameLst>
                                          <p:attrName>style.visibility</p:attrName>
                                        </p:attrNameLst>
                                      </p:cBhvr>
                                      <p:to>
                                        <p:strVal val="visible"/>
                                      </p:to>
                                    </p:set>
                                    <p:animEffect transition="in" filter="wipe(down)">
                                      <p:cBhvr>
                                        <p:cTn id="7" dur="500"/>
                                        <p:tgtEl>
                                          <p:spTgt spid="10855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8553"/>
                                        </p:tgtEl>
                                        <p:attrNameLst>
                                          <p:attrName>style.visibility</p:attrName>
                                        </p:attrNameLst>
                                      </p:cBhvr>
                                      <p:to>
                                        <p:strVal val="visible"/>
                                      </p:to>
                                    </p:set>
                                    <p:animEffect transition="in" filter="wipe(down)">
                                      <p:cBhvr>
                                        <p:cTn id="11" dur="500"/>
                                        <p:tgtEl>
                                          <p:spTgt spid="108553"/>
                                        </p:tgtEl>
                                      </p:cBhvr>
                                    </p:animEffect>
                                  </p:childTnLst>
                                </p:cTn>
                              </p:par>
                            </p:childTnLst>
                          </p:cTn>
                        </p:par>
                        <p:par>
                          <p:cTn id="12" fill="hold" nodeType="afterGroup">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08554"/>
                                        </p:tgtEl>
                                        <p:attrNameLst>
                                          <p:attrName>style.visibility</p:attrName>
                                        </p:attrNameLst>
                                      </p:cBhvr>
                                      <p:to>
                                        <p:strVal val="visible"/>
                                      </p:to>
                                    </p:set>
                                    <p:animEffect transition="in" filter="wipe(down)">
                                      <p:cBhvr>
                                        <p:cTn id="15" dur="500"/>
                                        <p:tgtEl>
                                          <p:spTgt spid="1085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08555"/>
                                        </p:tgtEl>
                                        <p:attrNameLst>
                                          <p:attrName>style.visibility</p:attrName>
                                        </p:attrNameLst>
                                      </p:cBhvr>
                                      <p:to>
                                        <p:strVal val="visible"/>
                                      </p:to>
                                    </p:set>
                                    <p:animEffect transition="in" filter="wipe(left)">
                                      <p:cBhvr>
                                        <p:cTn id="20" dur="500"/>
                                        <p:tgtEl>
                                          <p:spTgt spid="108555"/>
                                        </p:tgtEl>
                                      </p:cBhvr>
                                    </p:animEffect>
                                  </p:childTnLst>
                                </p:cTn>
                              </p:par>
                            </p:childTnLst>
                          </p:cTn>
                        </p:par>
                        <p:par>
                          <p:cTn id="21" fill="hold" nodeType="afterGroup">
                            <p:stCondLst>
                              <p:cond delay="500"/>
                            </p:stCondLst>
                            <p:childTnLst>
                              <p:par>
                                <p:cTn id="22" presetID="9" presetClass="exit" presetSubtype="0" fill="hold" grpId="1" nodeType="afterEffect">
                                  <p:stCondLst>
                                    <p:cond delay="0"/>
                                  </p:stCondLst>
                                  <p:childTnLst>
                                    <p:animEffect transition="out" filter="dissolve">
                                      <p:cBhvr>
                                        <p:cTn id="23" dur="500"/>
                                        <p:tgtEl>
                                          <p:spTgt spid="108552"/>
                                        </p:tgtEl>
                                      </p:cBhvr>
                                    </p:animEffect>
                                    <p:set>
                                      <p:cBhvr>
                                        <p:cTn id="24" dur="1" fill="hold">
                                          <p:stCondLst>
                                            <p:cond delay="499"/>
                                          </p:stCondLst>
                                        </p:cTn>
                                        <p:tgtEl>
                                          <p:spTgt spid="108552"/>
                                        </p:tgtEl>
                                        <p:attrNameLst>
                                          <p:attrName>style.visibility</p:attrName>
                                        </p:attrNameLst>
                                      </p:cBhvr>
                                      <p:to>
                                        <p:strVal val="hidden"/>
                                      </p:to>
                                    </p:set>
                                  </p:childTnLst>
                                </p:cTn>
                              </p:par>
                            </p:childTnLst>
                          </p:cTn>
                        </p:par>
                        <p:par>
                          <p:cTn id="25" fill="hold" nodeType="afterGroup">
                            <p:stCondLst>
                              <p:cond delay="1000"/>
                            </p:stCondLst>
                            <p:childTnLst>
                              <p:par>
                                <p:cTn id="26" presetID="9" presetClass="exit" presetSubtype="0" fill="hold" grpId="1" nodeType="afterEffect">
                                  <p:stCondLst>
                                    <p:cond delay="0"/>
                                  </p:stCondLst>
                                  <p:childTnLst>
                                    <p:animEffect transition="out" filter="dissolve">
                                      <p:cBhvr>
                                        <p:cTn id="27" dur="500"/>
                                        <p:tgtEl>
                                          <p:spTgt spid="108553"/>
                                        </p:tgtEl>
                                      </p:cBhvr>
                                    </p:animEffect>
                                    <p:set>
                                      <p:cBhvr>
                                        <p:cTn id="28" dur="1" fill="hold">
                                          <p:stCondLst>
                                            <p:cond delay="499"/>
                                          </p:stCondLst>
                                        </p:cTn>
                                        <p:tgtEl>
                                          <p:spTgt spid="108553"/>
                                        </p:tgtEl>
                                        <p:attrNameLst>
                                          <p:attrName>style.visibility</p:attrName>
                                        </p:attrNameLst>
                                      </p:cBhvr>
                                      <p:to>
                                        <p:strVal val="hidden"/>
                                      </p:to>
                                    </p:set>
                                  </p:childTnLst>
                                </p:cTn>
                              </p:par>
                            </p:childTnLst>
                          </p:cTn>
                        </p:par>
                        <p:par>
                          <p:cTn id="29" fill="hold" nodeType="afterGroup">
                            <p:stCondLst>
                              <p:cond delay="1500"/>
                            </p:stCondLst>
                            <p:childTnLst>
                              <p:par>
                                <p:cTn id="30" presetID="9" presetClass="exit" presetSubtype="0" fill="hold" grpId="1" nodeType="afterEffect">
                                  <p:stCondLst>
                                    <p:cond delay="0"/>
                                  </p:stCondLst>
                                  <p:childTnLst>
                                    <p:animEffect transition="out" filter="dissolve">
                                      <p:cBhvr>
                                        <p:cTn id="31" dur="500"/>
                                        <p:tgtEl>
                                          <p:spTgt spid="108554"/>
                                        </p:tgtEl>
                                      </p:cBhvr>
                                    </p:animEffect>
                                    <p:set>
                                      <p:cBhvr>
                                        <p:cTn id="32" dur="1" fill="hold">
                                          <p:stCondLst>
                                            <p:cond delay="499"/>
                                          </p:stCondLst>
                                        </p:cTn>
                                        <p:tgtEl>
                                          <p:spTgt spid="1085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2" grpId="0" animBg="1"/>
      <p:bldP spid="108552" grpId="1" animBg="1"/>
      <p:bldP spid="108553" grpId="0" animBg="1"/>
      <p:bldP spid="108553" grpId="1" animBg="1"/>
      <p:bldP spid="108554" grpId="0" animBg="1"/>
      <p:bldP spid="108554" grpId="1" animBg="1"/>
      <p:bldP spid="1085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angle 2" descr="Purple mesh"/>
          <p:cNvSpPr>
            <a:spLocks noChangeArrowheads="1"/>
          </p:cNvSpPr>
          <p:nvPr/>
        </p:nvSpPr>
        <p:spPr bwMode="auto">
          <a:xfrm>
            <a:off x="0" y="-142875"/>
            <a:ext cx="9144000" cy="68580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p>
            <a:endParaRPr lang="en-US">
              <a:cs typeface="Arial" charset="0"/>
            </a:endParaRPr>
          </a:p>
        </p:txBody>
      </p:sp>
      <p:sp>
        <p:nvSpPr>
          <p:cNvPr id="2" name="Rectangle 1">
            <a:extLst>
              <a:ext uri="{FF2B5EF4-FFF2-40B4-BE49-F238E27FC236}">
                <a16:creationId xmlns:a16="http://schemas.microsoft.com/office/drawing/2014/main" id="{6713691F-DBBE-2CC7-E8CD-7997FA974BBE}"/>
              </a:ext>
            </a:extLst>
          </p:cNvPr>
          <p:cNvSpPr/>
          <p:nvPr/>
        </p:nvSpPr>
        <p:spPr bwMode="auto">
          <a:xfrm>
            <a:off x="0" y="-171400"/>
            <a:ext cx="9144000" cy="432048"/>
          </a:xfrm>
          <a:prstGeom prst="rect">
            <a:avLst/>
          </a:prstGeom>
          <a:solidFill>
            <a:srgbClr val="FF0000"/>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7283" name="Text Box 3"/>
          <p:cNvSpPr txBox="1">
            <a:spLocks noChangeArrowheads="1"/>
          </p:cNvSpPr>
          <p:nvPr/>
        </p:nvSpPr>
        <p:spPr bwMode="auto">
          <a:xfrm>
            <a:off x="0" y="1618922"/>
            <a:ext cx="9144000" cy="397031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my-MM" sz="3600" b="1" i="1" dirty="0">
                <a:solidFill>
                  <a:schemeClr val="bg1"/>
                </a:solidFill>
                <a:latin typeface="Pyidaungsu" panose="020B0502040204020203" pitchFamily="34" charset="0"/>
                <a:cs typeface="Pyidaungsu" panose="020B0502040204020203" pitchFamily="34" charset="0"/>
              </a:rPr>
              <a:t>ထိုကျမ်းစာရှိသမျှသည်ဘုရားသခင်မှုတ်သွင်း တော်မူသောအားဖြင့်ဖြစ်၍၊ဘုရားသခင်၏                 လူသည်စုံလင်သောသူ၊ကောင်းသောအမှုအ မျိုးမျိုးတို့ကိုပြုစုခြင်းအလိုငှါပြင်ဆင်သောသူ     ဖြစ်မည်အကြောင်း၊သြဝါဒပေးခြင်း၊အပြစ်ကို ဖော်ပြခြင်း၊ဖြောင့်မတ်စွာပြုပြင်ခြင်း၊တရားကိုသွန် သင်ခြင်းကျေးဇူးများကိုပြုတတ်၏။</a:t>
            </a:r>
            <a:endParaRPr lang="en-US" sz="4000" b="1" i="1" dirty="0">
              <a:solidFill>
                <a:schemeClr val="bg1"/>
              </a:solidFill>
              <a:latin typeface="Pyidaungsu" panose="020B0502040204020203" pitchFamily="34" charset="0"/>
              <a:cs typeface="Pyidaungsu" panose="020B0502040204020203" pitchFamily="34" charset="0"/>
            </a:endParaRPr>
          </a:p>
        </p:txBody>
      </p:sp>
      <p:sp>
        <p:nvSpPr>
          <p:cNvPr id="97284" name="Text Box 4"/>
          <p:cNvSpPr txBox="1">
            <a:spLocks noChangeArrowheads="1"/>
          </p:cNvSpPr>
          <p:nvPr/>
        </p:nvSpPr>
        <p:spPr bwMode="auto">
          <a:xfrm>
            <a:off x="4067175" y="5943600"/>
            <a:ext cx="4924425" cy="58420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3200" b="1" dirty="0">
                <a:solidFill>
                  <a:schemeClr val="bg1"/>
                </a:solidFill>
                <a:latin typeface="Pyidaungsu" panose="020B0502040204020203" pitchFamily="34" charset="0"/>
                <a:cs typeface="Pyidaungsu" panose="020B0502040204020203" pitchFamily="34" charset="0"/>
              </a:rPr>
              <a:t>၂တိ ၃း၁၆-၁၇</a:t>
            </a:r>
          </a:p>
        </p:txBody>
      </p:sp>
      <p:sp>
        <p:nvSpPr>
          <p:cNvPr id="97285" name="Rectangle 5"/>
          <p:cNvSpPr>
            <a:spLocks noGrp="1" noChangeArrowheads="1"/>
          </p:cNvSpPr>
          <p:nvPr>
            <p:ph type="title" idx="4294967295"/>
          </p:nvPr>
        </p:nvSpPr>
        <p:spPr>
          <a:xfrm>
            <a:off x="0" y="97894"/>
            <a:ext cx="9144000" cy="1077218"/>
          </a:xfrm>
          <a:solidFill>
            <a:srgbClr val="FF0000"/>
          </a:solidFill>
          <a:effectLst>
            <a:outerShdw blurRad="63500" dist="107763" dir="2700000" algn="ctr" rotWithShape="0">
              <a:schemeClr val="tx1">
                <a:alpha val="74998"/>
              </a:schemeClr>
            </a:outerShdw>
          </a:effectLst>
        </p:spPr>
        <p:txBody>
          <a:bodyPr anchor="ctr">
            <a:spAutoFit/>
          </a:bodyPr>
          <a:lstStyle/>
          <a:p>
            <a:pPr eaLnBrk="1" hangingPunct="1">
              <a:spcBef>
                <a:spcPct val="50000"/>
              </a:spcBef>
              <a:defRPr/>
            </a:pPr>
            <a:r>
              <a:rPr lang="my-MM" sz="3200" b="1" dirty="0">
                <a:solidFill>
                  <a:schemeClr val="bg1"/>
                </a:solidFill>
                <a:effectLst>
                  <a:outerShdw blurRad="38100" dist="38100" dir="2700000" algn="tl">
                    <a:srgbClr val="000000"/>
                  </a:outerShdw>
                </a:effectLst>
                <a:latin typeface="Pyidaungsu" panose="020B0502040204020203" pitchFamily="34" charset="0"/>
                <a:ea typeface="Osaka" charset="0"/>
                <a:cs typeface="Pyidaungsu" panose="020B0502040204020203" pitchFamily="34" charset="0"/>
              </a:rPr>
              <a:t>ဘုရားသခင်၏စကားတော်သည်ဘာကြောင့်အလွန်အရေးပါသလဲ</a:t>
            </a:r>
            <a:endParaRPr lang="en-US" sz="3200" b="1" dirty="0">
              <a:solidFill>
                <a:schemeClr val="bg1"/>
              </a:solidFill>
              <a:effectLst>
                <a:outerShdw blurRad="38100" dist="38100" dir="2700000" algn="tl">
                  <a:srgbClr val="000000"/>
                </a:outerShdw>
              </a:effectLst>
              <a:latin typeface="Pyidaungsu" panose="020B0502040204020203" pitchFamily="34" charset="0"/>
              <a:ea typeface="Osaka" charset="0"/>
              <a:cs typeface="Pyidaungsu" panose="020B0502040204020203"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algn="ctr">
              <a:defRPr/>
            </a:pPr>
            <a:endParaRPr lang="en-US" sz="1000"/>
          </a:p>
        </p:txBody>
      </p:sp>
      <p:pic>
        <p:nvPicPr>
          <p:cNvPr id="40962" name="Picture 3" descr="Scribes and scrol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0"/>
            <a:ext cx="8382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0963" name="Text Box 5"/>
          <p:cNvSpPr txBox="1">
            <a:spLocks noChangeArrowheads="1"/>
          </p:cNvSpPr>
          <p:nvPr/>
        </p:nvSpPr>
        <p:spPr bwMode="auto">
          <a:xfrm>
            <a:off x="669925" y="5849938"/>
            <a:ext cx="1841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endParaRPr lang="en-US" sz="1000"/>
          </a:p>
        </p:txBody>
      </p:sp>
      <p:sp>
        <p:nvSpPr>
          <p:cNvPr id="40964" name="Rectangle 6"/>
          <p:cNvSpPr>
            <a:spLocks noGrp="1" noChangeArrowheads="1"/>
          </p:cNvSpPr>
          <p:nvPr>
            <p:ph type="title" idx="4294967295"/>
          </p:nvPr>
        </p:nvSpPr>
        <p:spPr>
          <a:xfrm>
            <a:off x="0" y="4343400"/>
            <a:ext cx="4800600" cy="2590800"/>
          </a:xfrm>
          <a:gradFill rotWithShape="1">
            <a:gsLst>
              <a:gs pos="0">
                <a:srgbClr val="250044"/>
              </a:gs>
              <a:gs pos="100000">
                <a:srgbClr val="500093"/>
              </a:gs>
            </a:gsLst>
            <a:lin ang="5400000" scaled="1"/>
          </a:gradFill>
        </p:spPr>
        <p:txBody>
          <a:bodyPr/>
          <a:lstStyle/>
          <a:p>
            <a:pPr eaLnBrk="1" hangingPunct="1"/>
            <a:r>
              <a:rPr lang="en-US" dirty="0" err="1">
                <a:solidFill>
                  <a:schemeClr val="bg1"/>
                </a:solidFill>
                <a:latin typeface="Pyidaungsu" panose="020B0502040204020203" pitchFamily="34" charset="0"/>
                <a:ea typeface="Osaka" charset="0"/>
                <a:cs typeface="Pyidaungsu" panose="020B0502040204020203" pitchFamily="34" charset="0"/>
              </a:rPr>
              <a:t>အနက်ဖွင</a:t>
            </a:r>
            <a:r>
              <a:rPr lang="en-US" dirty="0">
                <a:solidFill>
                  <a:schemeClr val="bg1"/>
                </a:solidFill>
                <a:latin typeface="Pyidaungsu" panose="020B0502040204020203" pitchFamily="34" charset="0"/>
                <a:ea typeface="Osaka" charset="0"/>
                <a:cs typeface="Pyidaungsu" panose="020B0502040204020203" pitchFamily="34" charset="0"/>
              </a:rPr>
              <a:t>့်</a:t>
            </a:r>
            <a:r>
              <a:rPr lang="en-US" dirty="0" err="1">
                <a:solidFill>
                  <a:schemeClr val="bg1"/>
                </a:solidFill>
                <a:latin typeface="Pyidaungsu" panose="020B0502040204020203" pitchFamily="34" charset="0"/>
                <a:ea typeface="Osaka" charset="0"/>
                <a:cs typeface="Pyidaungsu" panose="020B0502040204020203" pitchFamily="34" charset="0"/>
              </a:rPr>
              <a:t>ခြင်း</a:t>
            </a:r>
            <a:r>
              <a:rPr lang="en-US" dirty="0">
                <a:solidFill>
                  <a:schemeClr val="bg1"/>
                </a:solidFill>
                <a:latin typeface="Pyidaungsu" panose="020B0502040204020203" pitchFamily="34" charset="0"/>
                <a:ea typeface="Osaka" charset="0"/>
                <a:cs typeface="Pyidaungsu" panose="020B0502040204020203" pitchFamily="34" charset="0"/>
              </a:rPr>
              <a:t>၏ </a:t>
            </a:r>
            <a:r>
              <a:rPr lang="en-US" dirty="0" err="1">
                <a:solidFill>
                  <a:schemeClr val="bg1"/>
                </a:solidFill>
                <a:latin typeface="Pyidaungsu" panose="020B0502040204020203" pitchFamily="34" charset="0"/>
                <a:ea typeface="Osaka" charset="0"/>
                <a:cs typeface="Pyidaungsu" panose="020B0502040204020203" pitchFamily="34" charset="0"/>
              </a:rPr>
              <a:t>အကျိုးနှင</a:t>
            </a:r>
            <a:r>
              <a:rPr lang="en-US" dirty="0">
                <a:solidFill>
                  <a:schemeClr val="bg1"/>
                </a:solidFill>
                <a:latin typeface="Pyidaungsu" panose="020B0502040204020203" pitchFamily="34" charset="0"/>
                <a:ea typeface="Osaka" charset="0"/>
                <a:cs typeface="Pyidaungsu" panose="020B0502040204020203" pitchFamily="34" charset="0"/>
              </a:rPr>
              <a:t>့် </a:t>
            </a:r>
            <a:r>
              <a:rPr lang="en-US" dirty="0" err="1">
                <a:solidFill>
                  <a:schemeClr val="bg1"/>
                </a:solidFill>
                <a:latin typeface="Pyidaungsu" panose="020B0502040204020203" pitchFamily="34" charset="0"/>
                <a:ea typeface="Osaka" charset="0"/>
                <a:cs typeface="Pyidaungsu" panose="020B0502040204020203" pitchFamily="34" charset="0"/>
              </a:rPr>
              <a:t>အကြောင်း</a:t>
            </a:r>
            <a:endParaRPr lang="en-US" dirty="0">
              <a:solidFill>
                <a:schemeClr val="bg1"/>
              </a:solidFill>
              <a:latin typeface="Pyidaungsu" panose="020B0502040204020203" pitchFamily="34" charset="0"/>
              <a:ea typeface="Osaka" charset="0"/>
              <a:cs typeface="Pyidaungsu" panose="020B0502040204020203" pitchFamily="34" charset="0"/>
            </a:endParaRPr>
          </a:p>
        </p:txBody>
      </p:sp>
    </p:spTree>
  </p:cSld>
  <p:clrMapOvr>
    <a:masterClrMapping/>
  </p:clrMapOvr>
  <p:transition spd="med">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457200"/>
            <a:ext cx="9144000" cy="762000"/>
          </a:xfrm>
        </p:spPr>
        <p:txBody>
          <a:bodyPr/>
          <a:lstStyle/>
          <a:p>
            <a:pPr eaLnBrk="1" hangingPunct="1"/>
            <a:r>
              <a:rPr lang="my-MM" dirty="0">
                <a:solidFill>
                  <a:schemeClr val="bg1"/>
                </a:solidFill>
                <a:latin typeface="Pyidaungsu" panose="020B0502040204020203" pitchFamily="34" charset="0"/>
                <a:ea typeface="Osaka" charset="0"/>
                <a:cs typeface="Pyidaungsu" panose="020B0502040204020203" pitchFamily="34" charset="0"/>
              </a:rPr>
              <a:t>ဘုရားသခင်စကားတော်၏အဖြေလေးမျိုး</a:t>
            </a:r>
            <a:endParaRPr lang="en-US" dirty="0">
              <a:latin typeface="Pyidaungsu" panose="020B0502040204020203" pitchFamily="34" charset="0"/>
              <a:ea typeface="Osaka" charset="0"/>
              <a:cs typeface="Pyidaungsu" panose="020B0502040204020203" pitchFamily="34" charset="0"/>
            </a:endParaRPr>
          </a:p>
        </p:txBody>
      </p:sp>
      <p:sp>
        <p:nvSpPr>
          <p:cNvPr id="99331" name="AutoShape 3" descr="Cork"/>
          <p:cNvSpPr>
            <a:spLocks noChangeArrowheads="1"/>
          </p:cNvSpPr>
          <p:nvPr/>
        </p:nvSpPr>
        <p:spPr bwMode="auto">
          <a:xfrm>
            <a:off x="1219200" y="1487488"/>
            <a:ext cx="6629400" cy="51816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400"/>
                  <a:pt x="16199" y="7817"/>
                  <a:pt x="16199" y="10799"/>
                </a:cubicBezTo>
                <a:lnTo>
                  <a:pt x="21600" y="10800"/>
                </a:lnTo>
                <a:cubicBezTo>
                  <a:pt x="21600" y="4835"/>
                  <a:pt x="16764" y="0"/>
                  <a:pt x="10800" y="0"/>
                </a:cubicBezTo>
                <a:cubicBezTo>
                  <a:pt x="4835" y="0"/>
                  <a:pt x="0" y="4835"/>
                  <a:pt x="0" y="10800"/>
                </a:cubicBezTo>
                <a:lnTo>
                  <a:pt x="5400" y="10800"/>
                </a:lnTo>
                <a:close/>
              </a:path>
            </a:pathLst>
          </a:custGeom>
          <a:blipFill dpi="0" rotWithShape="0">
            <a:blip r:embed="rId3"/>
            <a:srcRect/>
            <a:tile tx="0" ty="0" sx="100000" sy="100000" flip="none" algn="tl"/>
          </a:blipFill>
          <a:ln w="9525">
            <a:solidFill>
              <a:srgbClr val="000000"/>
            </a:solidFill>
            <a:miter lim="800000"/>
            <a:headEnd/>
            <a:tailEnd/>
          </a:ln>
        </p:spPr>
        <p:txBody>
          <a:bodyPr wrap="none" anchor="ctr"/>
          <a:lstStyle/>
          <a:p>
            <a:endParaRPr lang="en-US"/>
          </a:p>
        </p:txBody>
      </p:sp>
      <p:sp>
        <p:nvSpPr>
          <p:cNvPr id="99332" name="Rectangle 4"/>
          <p:cNvSpPr>
            <a:spLocks noChangeArrowheads="1"/>
          </p:cNvSpPr>
          <p:nvPr/>
        </p:nvSpPr>
        <p:spPr bwMode="auto">
          <a:xfrm>
            <a:off x="4724400" y="1219200"/>
            <a:ext cx="3962400" cy="30480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99333" name="Rectangle 5" descr="Cork"/>
          <p:cNvSpPr>
            <a:spLocks noChangeArrowheads="1"/>
          </p:cNvSpPr>
          <p:nvPr/>
        </p:nvSpPr>
        <p:spPr bwMode="auto">
          <a:xfrm>
            <a:off x="0" y="4071938"/>
            <a:ext cx="9144000" cy="1752600"/>
          </a:xfrm>
          <a:prstGeom prst="rect">
            <a:avLst/>
          </a:prstGeom>
          <a:blipFill dpi="0" rotWithShape="0">
            <a:blip r:embed="rId3"/>
            <a:srcRect/>
            <a:tile tx="0" ty="0" sx="100000" sy="100000" flip="none" algn="tl"/>
          </a:blipFill>
          <a:ln w="9525">
            <a:solidFill>
              <a:srgbClr val="000000"/>
            </a:solidFill>
            <a:miter lim="800000"/>
            <a:headEnd/>
            <a:tailEnd/>
          </a:ln>
        </p:spPr>
        <p:txBody>
          <a:bodyPr wrap="none" anchor="ctr"/>
          <a:lstStyle/>
          <a:p>
            <a:pPr algn="ctr"/>
            <a:endParaRPr lang="en-US"/>
          </a:p>
        </p:txBody>
      </p:sp>
      <p:sp>
        <p:nvSpPr>
          <p:cNvPr id="75782" name="Text Box 6"/>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၂</a:t>
            </a:r>
          </a:p>
        </p:txBody>
      </p:sp>
      <p:sp>
        <p:nvSpPr>
          <p:cNvPr id="99335" name="Text Box 7"/>
          <p:cNvSpPr txBox="1">
            <a:spLocks noChangeArrowheads="1"/>
          </p:cNvSpPr>
          <p:nvPr/>
        </p:nvSpPr>
        <p:spPr bwMode="auto">
          <a:xfrm>
            <a:off x="152400" y="4335115"/>
            <a:ext cx="205857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err="1">
                <a:latin typeface="Pyidaungsu" panose="020B0502040204020203" pitchFamily="34" charset="0"/>
                <a:cs typeface="Pyidaungsu" panose="020B0502040204020203" pitchFamily="34" charset="0"/>
              </a:rPr>
              <a:t>သင်ပြခြင်း</a:t>
            </a:r>
            <a:endParaRPr lang="en-US" sz="3600" dirty="0">
              <a:latin typeface="Pyidaungsu" panose="020B0502040204020203" pitchFamily="34" charset="0"/>
              <a:cs typeface="Pyidaungsu" panose="020B0502040204020203" pitchFamily="34" charset="0"/>
            </a:endParaRPr>
          </a:p>
        </p:txBody>
      </p:sp>
      <p:sp>
        <p:nvSpPr>
          <p:cNvPr id="99336" name="WordArt 8"/>
          <p:cNvSpPr>
            <a:spLocks noChangeArrowheads="1" noChangeShapeType="1" noTextEdit="1"/>
          </p:cNvSpPr>
          <p:nvPr/>
        </p:nvSpPr>
        <p:spPr bwMode="auto">
          <a:xfrm rot="2422233">
            <a:off x="4419600" y="2667000"/>
            <a:ext cx="2959100" cy="711200"/>
          </a:xfrm>
          <a:prstGeom prst="rect">
            <a:avLst/>
          </a:prstGeom>
        </p:spPr>
        <p:txBody>
          <a:bodyPr spcFirstLastPara="1" wrap="none" fromWordArt="1">
            <a:prstTxWarp prst="textArchUp">
              <a:avLst>
                <a:gd name="adj" fmla="val 10800004"/>
              </a:avLst>
            </a:prstTxWarp>
          </a:bodyPr>
          <a:lstStyle/>
          <a:p>
            <a:pPr algn="ctr"/>
            <a:r>
              <a:rPr lang="uk-UA" sz="3200" kern="10">
                <a:ln w="9525">
                  <a:solidFill>
                    <a:srgbClr val="000000"/>
                  </a:solidFill>
                  <a:round/>
                  <a:headEnd/>
                  <a:tailEnd/>
                </a:ln>
                <a:solidFill>
                  <a:srgbClr val="000000"/>
                </a:solidFill>
                <a:latin typeface="Arial Black"/>
                <a:ea typeface="Arial Black"/>
                <a:cs typeface="Arial Black"/>
              </a:rPr>
              <a:t>အမွားျပဳျပင္ျခင္း;</a:t>
            </a:r>
            <a:endParaRPr lang="en-US" sz="3200" kern="10">
              <a:ln w="9525">
                <a:solidFill>
                  <a:srgbClr val="000000"/>
                </a:solidFill>
                <a:round/>
                <a:headEnd/>
                <a:tailEnd/>
              </a:ln>
              <a:solidFill>
                <a:srgbClr val="000000"/>
              </a:solidFill>
              <a:latin typeface="Arial Black"/>
              <a:ea typeface="Arial Black"/>
              <a:cs typeface="Arial Black"/>
            </a:endParaRPr>
          </a:p>
        </p:txBody>
      </p:sp>
      <p:sp>
        <p:nvSpPr>
          <p:cNvPr id="99337" name="WordArt 9"/>
          <p:cNvSpPr>
            <a:spLocks noChangeArrowheads="1" noChangeShapeType="1" noTextEdit="1"/>
          </p:cNvSpPr>
          <p:nvPr/>
        </p:nvSpPr>
        <p:spPr bwMode="auto">
          <a:xfrm rot="-2488043">
            <a:off x="1981200" y="2514600"/>
            <a:ext cx="2162175" cy="855663"/>
          </a:xfrm>
          <a:prstGeom prst="rect">
            <a:avLst/>
          </a:prstGeom>
        </p:spPr>
        <p:txBody>
          <a:bodyPr spcFirstLastPara="1" wrap="none" fromWordArt="1">
            <a:prstTxWarp prst="textArchUp">
              <a:avLst>
                <a:gd name="adj" fmla="val 10800004"/>
              </a:avLst>
            </a:prstTxWarp>
          </a:bodyPr>
          <a:lstStyle/>
          <a:p>
            <a:pPr algn="ctr"/>
            <a:r>
              <a:rPr lang="en-US" sz="3600" kern="10" dirty="0" err="1">
                <a:ln w="9525">
                  <a:solidFill>
                    <a:srgbClr val="000000"/>
                  </a:solidFill>
                  <a:round/>
                  <a:headEnd/>
                  <a:tailEnd/>
                </a:ln>
                <a:solidFill>
                  <a:srgbClr val="000000"/>
                </a:solidFill>
                <a:latin typeface="Pyidaungsu" panose="020B0502040204020203" pitchFamily="34" charset="0"/>
                <a:ea typeface="+mn-cs"/>
                <a:cs typeface="Pyidaungsu" panose="020B0502040204020203" pitchFamily="34" charset="0"/>
              </a:rPr>
              <a:t>အပြစ်ဖော်ပြခြင်း</a:t>
            </a:r>
            <a:endParaRPr lang="en-US" sz="3600" kern="10" dirty="0">
              <a:ln w="9525">
                <a:solidFill>
                  <a:srgbClr val="000000"/>
                </a:solidFill>
                <a:round/>
                <a:headEnd/>
                <a:tailEnd/>
              </a:ln>
              <a:solidFill>
                <a:srgbClr val="000000"/>
              </a:solidFill>
              <a:latin typeface="Pyidaungsu" panose="020B0502040204020203" pitchFamily="34" charset="0"/>
              <a:ea typeface="+mn-cs"/>
              <a:cs typeface="Pyidaungsu" panose="020B0502040204020203" pitchFamily="34" charset="0"/>
            </a:endParaRPr>
          </a:p>
        </p:txBody>
      </p:sp>
      <p:sp>
        <p:nvSpPr>
          <p:cNvPr id="99338" name="Text Box 10"/>
          <p:cNvSpPr txBox="1">
            <a:spLocks noChangeArrowheads="1"/>
          </p:cNvSpPr>
          <p:nvPr/>
        </p:nvSpPr>
        <p:spPr bwMode="auto">
          <a:xfrm>
            <a:off x="5509790" y="4223990"/>
            <a:ext cx="3457998" cy="1077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sz="3600" b="1" dirty="0" err="1">
                <a:latin typeface="Pyidaungsu" panose="020B0502040204020203" pitchFamily="34" charset="0"/>
                <a:cs typeface="Pyidaungsu" panose="020B0502040204020203" pitchFamily="34" charset="0"/>
              </a:rPr>
              <a:t>သွန်သင်ခြင်း</a:t>
            </a:r>
            <a:endParaRPr lang="en-US" sz="3600" b="1" dirty="0">
              <a:latin typeface="Pyidaungsu" panose="020B0502040204020203" pitchFamily="34" charset="0"/>
              <a:cs typeface="Pyidaungsu" panose="020B0502040204020203" pitchFamily="34" charset="0"/>
            </a:endParaRPr>
          </a:p>
          <a:p>
            <a:pPr algn="r"/>
            <a:r>
              <a:rPr lang="en-US" sz="2800" b="1" dirty="0">
                <a:latin typeface="Pyidaungsu" panose="020B0502040204020203" pitchFamily="34" charset="0"/>
                <a:cs typeface="Pyidaungsu" panose="020B0502040204020203" pitchFamily="34" charset="0"/>
              </a:rPr>
              <a:t>(</a:t>
            </a:r>
            <a:r>
              <a:rPr lang="en-US" sz="2800" b="1" dirty="0" err="1">
                <a:latin typeface="Pyidaungsu" panose="020B0502040204020203" pitchFamily="34" charset="0"/>
                <a:cs typeface="Pyidaungsu" panose="020B0502040204020203" pitchFamily="34" charset="0"/>
              </a:rPr>
              <a:t>ဖြောင</a:t>
            </a:r>
            <a:r>
              <a:rPr lang="en-US" sz="2800" b="1" dirty="0">
                <a:latin typeface="Pyidaungsu" panose="020B0502040204020203" pitchFamily="34" charset="0"/>
                <a:cs typeface="Pyidaungsu" panose="020B0502040204020203" pitchFamily="34" charset="0"/>
              </a:rPr>
              <a:t>့်</a:t>
            </a:r>
            <a:r>
              <a:rPr lang="en-US" sz="2800" b="1" dirty="0" err="1">
                <a:latin typeface="Pyidaungsu" panose="020B0502040204020203" pitchFamily="34" charset="0"/>
                <a:cs typeface="Pyidaungsu" panose="020B0502040204020203" pitchFamily="34" charset="0"/>
              </a:rPr>
              <a:t>မတ်ခြင်းအထဲ</a:t>
            </a:r>
            <a:r>
              <a:rPr lang="en-US" sz="2800" b="1" dirty="0">
                <a:latin typeface="Pyidaungsu" panose="020B0502040204020203" pitchFamily="34" charset="0"/>
                <a:cs typeface="Pyidaungsu" panose="020B0502040204020203" pitchFamily="34" charset="0"/>
              </a:rPr>
              <a:t>၌)</a:t>
            </a:r>
            <a:endParaRPr lang="en-US" dirty="0">
              <a:latin typeface="Pyidaungsu" panose="020B0502040204020203" pitchFamily="34" charset="0"/>
              <a:cs typeface="Pyidaungsu" panose="020B0502040204020203" pitchFamily="34" charset="0"/>
            </a:endParaRPr>
          </a:p>
        </p:txBody>
      </p:sp>
      <p:sp>
        <p:nvSpPr>
          <p:cNvPr id="75787" name="Text Box 11"/>
          <p:cNvSpPr txBox="1">
            <a:spLocks noChangeArrowheads="1"/>
          </p:cNvSpPr>
          <p:nvPr/>
        </p:nvSpPr>
        <p:spPr bwMode="auto">
          <a:xfrm>
            <a:off x="2727325" y="6096000"/>
            <a:ext cx="2473325" cy="58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3200" b="1" dirty="0">
                <a:solidFill>
                  <a:schemeClr val="bg1"/>
                </a:solidFill>
                <a:latin typeface="Pyidaungsu" panose="020B0502040204020203" pitchFamily="34" charset="0"/>
                <a:cs typeface="Pyidaungsu" panose="020B0502040204020203" pitchFamily="34" charset="0"/>
              </a:rPr>
              <a:t>၂တိ ၃း၁၆-၁၇</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dissolve">
                                      <p:cBhvr>
                                        <p:cTn id="7" dur="500"/>
                                        <p:tgtEl>
                                          <p:spTgt spid="993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9335"/>
                                        </p:tgtEl>
                                        <p:attrNameLst>
                                          <p:attrName>style.visibility</p:attrName>
                                        </p:attrNameLst>
                                      </p:cBhvr>
                                      <p:to>
                                        <p:strVal val="visible"/>
                                      </p:to>
                                    </p:set>
                                    <p:animEffect transition="in" filter="dissolve">
                                      <p:cBhvr>
                                        <p:cTn id="12" dur="500"/>
                                        <p:tgtEl>
                                          <p:spTgt spid="993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9331"/>
                                        </p:tgtEl>
                                        <p:attrNameLst>
                                          <p:attrName>style.visibility</p:attrName>
                                        </p:attrNameLst>
                                      </p:cBhvr>
                                      <p:to>
                                        <p:strVal val="visible"/>
                                      </p:to>
                                    </p:set>
                                    <p:animEffect transition="in" filter="dissolve">
                                      <p:cBhvr>
                                        <p:cTn id="17" dur="500"/>
                                        <p:tgtEl>
                                          <p:spTgt spid="9933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9337"/>
                                        </p:tgtEl>
                                        <p:attrNameLst>
                                          <p:attrName>style.visibility</p:attrName>
                                        </p:attrNameLst>
                                      </p:cBhvr>
                                      <p:to>
                                        <p:strVal val="visible"/>
                                      </p:to>
                                    </p:set>
                                    <p:animEffect transition="in" filter="dissolve">
                                      <p:cBhvr>
                                        <p:cTn id="22" dur="500"/>
                                        <p:tgtEl>
                                          <p:spTgt spid="9933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99332"/>
                                        </p:tgtEl>
                                      </p:cBhvr>
                                    </p:animEffect>
                                    <p:set>
                                      <p:cBhvr>
                                        <p:cTn id="27" dur="1" fill="hold">
                                          <p:stCondLst>
                                            <p:cond delay="499"/>
                                          </p:stCondLst>
                                        </p:cTn>
                                        <p:tgtEl>
                                          <p:spTgt spid="99332"/>
                                        </p:tgtEl>
                                        <p:attrNameLst>
                                          <p:attrName>style.visibility</p:attrName>
                                        </p:attrNameLst>
                                      </p:cBhvr>
                                      <p:to>
                                        <p:strVal val="hidden"/>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9336"/>
                                        </p:tgtEl>
                                        <p:attrNameLst>
                                          <p:attrName>style.visibility</p:attrName>
                                        </p:attrNameLst>
                                      </p:cBhvr>
                                      <p:to>
                                        <p:strVal val="visible"/>
                                      </p:to>
                                    </p:set>
                                    <p:animEffect transition="in" filter="dissolve">
                                      <p:cBhvr>
                                        <p:cTn id="32" dur="500"/>
                                        <p:tgtEl>
                                          <p:spTgt spid="9933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99338"/>
                                        </p:tgtEl>
                                        <p:attrNameLst>
                                          <p:attrName>style.visibility</p:attrName>
                                        </p:attrNameLst>
                                      </p:cBhvr>
                                      <p:to>
                                        <p:strVal val="visible"/>
                                      </p:to>
                                    </p:set>
                                    <p:animEffect transition="in" filter="dissolve">
                                      <p:cBhvr>
                                        <p:cTn id="37" dur="500"/>
                                        <p:tgtEl>
                                          <p:spTgt spid="99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animBg="1"/>
      <p:bldP spid="99332" grpId="0" animBg="1"/>
      <p:bldP spid="99333" grpId="0" animBg="1"/>
      <p:bldP spid="99335" grpId="0"/>
      <p:bldP spid="99336" grpId="0" animBg="1"/>
      <p:bldP spid="99337" grpId="0" animBg="1"/>
      <p:bldP spid="993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142875"/>
            <a:ext cx="8686800" cy="1643063"/>
          </a:xfrm>
        </p:spPr>
        <p:txBody>
          <a:bodyPr/>
          <a:lstStyle/>
          <a:p>
            <a:pPr eaLnBrk="1" hangingPunct="1"/>
            <a:r>
              <a:rPr lang="my-MM" sz="3600" b="1" dirty="0">
                <a:solidFill>
                  <a:schemeClr val="bg1"/>
                </a:solidFill>
                <a:latin typeface="Pyidaungsu" panose="020B0502040204020203" pitchFamily="34" charset="0"/>
                <a:ea typeface="Osaka" charset="0"/>
                <a:cs typeface="Pyidaungsu" panose="020B0502040204020203" pitchFamily="34" charset="0"/>
              </a:rPr>
              <a:t>င. ဖွင့်ပြခြင်းသည်လူတွေ</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my-MM" sz="3600" b="1" dirty="0">
                <a:solidFill>
                  <a:srgbClr val="FFFF00"/>
                </a:solidFill>
                <a:latin typeface="Pyidaungsu" panose="020B0502040204020203" pitchFamily="34" charset="0"/>
                <a:ea typeface="Osaka" charset="0"/>
                <a:cs typeface="Pyidaungsu" panose="020B0502040204020203" pitchFamily="34" charset="0"/>
              </a:rPr>
              <a:t>အမှန်တကယ် လိုအပ်</a:t>
            </a:r>
            <a:r>
              <a:rPr lang="my-MM" sz="3600" b="1" dirty="0">
                <a:solidFill>
                  <a:schemeClr val="bg1"/>
                </a:solidFill>
                <a:latin typeface="Pyidaungsu" panose="020B0502040204020203" pitchFamily="34" charset="0"/>
                <a:ea typeface="Osaka" charset="0"/>
                <a:cs typeface="Pyidaungsu" panose="020B0502040204020203" pitchFamily="34" charset="0"/>
              </a:rPr>
              <a:t>နေတဲ့</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my-MM" sz="3600" b="1" dirty="0">
                <a:solidFill>
                  <a:schemeClr val="bg1"/>
                </a:solidFill>
                <a:latin typeface="Pyidaungsu" panose="020B0502040204020203" pitchFamily="34" charset="0"/>
                <a:ea typeface="Osaka" charset="0"/>
                <a:cs typeface="Pyidaungsu" panose="020B0502040204020203" pitchFamily="34" charset="0"/>
              </a:rPr>
              <a:t>ဝိညာဉ်ရေး</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my-MM" sz="3600" b="1" dirty="0">
                <a:solidFill>
                  <a:schemeClr val="bg1"/>
                </a:solidFill>
                <a:latin typeface="Pyidaungsu" panose="020B0502040204020203" pitchFamily="34" charset="0"/>
                <a:ea typeface="Osaka" charset="0"/>
                <a:cs typeface="Pyidaungsu" panose="020B0502040204020203" pitchFamily="34" charset="0"/>
              </a:rPr>
              <a:t>အစာအစားနှင့်</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my-MM" sz="3600" b="1" dirty="0">
                <a:solidFill>
                  <a:schemeClr val="bg1"/>
                </a:solidFill>
                <a:latin typeface="Pyidaungsu" panose="020B0502040204020203" pitchFamily="34" charset="0"/>
                <a:ea typeface="Osaka" charset="0"/>
                <a:cs typeface="Pyidaungsu" panose="020B0502040204020203" pitchFamily="34" charset="0"/>
              </a:rPr>
              <a:t>တွေ့ ဆုံစေတယ်။ </a:t>
            </a:r>
            <a:endParaRPr lang="en-US" sz="4000" dirty="0">
              <a:solidFill>
                <a:schemeClr val="bg1"/>
              </a:solidFill>
              <a:latin typeface="Pyidaungsu" panose="020B0502040204020203" pitchFamily="34" charset="0"/>
              <a:ea typeface="Osaka" charset="0"/>
              <a:cs typeface="Pyidaungsu" panose="020B0502040204020203" pitchFamily="34" charset="0"/>
            </a:endParaRPr>
          </a:p>
        </p:txBody>
      </p:sp>
      <p:sp>
        <p:nvSpPr>
          <p:cNvPr id="77827" name="Text Box 3"/>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၂</a:t>
            </a:r>
          </a:p>
        </p:txBody>
      </p:sp>
      <p:pic>
        <p:nvPicPr>
          <p:cNvPr id="77828" name="Picture 5" descr="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057400"/>
            <a:ext cx="6248400" cy="414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42875" y="71438"/>
            <a:ext cx="8991600" cy="1928812"/>
          </a:xfrm>
        </p:spPr>
        <p:txBody>
          <a:bodyPr/>
          <a:lstStyle/>
          <a:p>
            <a:pPr eaLnBrk="1" hangingPunct="1"/>
            <a:r>
              <a:rPr lang="my-MM" sz="3600" b="1" dirty="0">
                <a:solidFill>
                  <a:schemeClr val="bg1"/>
                </a:solidFill>
                <a:latin typeface="Pyidaungsu" panose="020B0502040204020203" pitchFamily="34" charset="0"/>
                <a:ea typeface="Osaka" charset="0"/>
                <a:cs typeface="Pyidaungsu" panose="020B0502040204020203" pitchFamily="34" charset="0"/>
              </a:rPr>
              <a:t>စ. ဖွင့်ဆိုခြင်းသည်သမ္မာကျမ်းစာကို</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my-MM" sz="3600" b="1" dirty="0">
                <a:solidFill>
                  <a:srgbClr val="FFFF00"/>
                </a:solidFill>
                <a:latin typeface="Pyidaungsu" panose="020B0502040204020203" pitchFamily="34" charset="0"/>
                <a:ea typeface="Osaka" charset="0"/>
                <a:cs typeface="Pyidaungsu" panose="020B0502040204020203" pitchFamily="34" charset="0"/>
              </a:rPr>
              <a:t>လွဲမှား</a:t>
            </a:r>
            <a:br>
              <a:rPr lang="my-MM" sz="3600" b="1" dirty="0">
                <a:solidFill>
                  <a:srgbClr val="FFFF00"/>
                </a:solidFill>
                <a:latin typeface="Pyidaungsu" panose="020B0502040204020203" pitchFamily="34" charset="0"/>
                <a:ea typeface="Osaka" charset="0"/>
                <a:cs typeface="Pyidaungsu" panose="020B0502040204020203" pitchFamily="34" charset="0"/>
              </a:rPr>
            </a:br>
            <a:r>
              <a:rPr lang="my-MM" sz="3600" b="1" dirty="0">
                <a:solidFill>
                  <a:srgbClr val="FFFF00"/>
                </a:solidFill>
                <a:latin typeface="Pyidaungsu" panose="020B0502040204020203" pitchFamily="34" charset="0"/>
                <a:ea typeface="Osaka" charset="0"/>
                <a:cs typeface="Pyidaungsu" panose="020B0502040204020203" pitchFamily="34" charset="0"/>
              </a:rPr>
              <a:t>စွာအဓိပ္ပာယ်ဖွင့်ဆိုခြင်း</a:t>
            </a:r>
            <a:r>
              <a:rPr lang="my-MM" sz="3600" b="1" dirty="0">
                <a:solidFill>
                  <a:schemeClr val="bg1"/>
                </a:solidFill>
                <a:latin typeface="Pyidaungsu" panose="020B0502040204020203" pitchFamily="34" charset="0"/>
                <a:ea typeface="Osaka" charset="0"/>
                <a:cs typeface="Pyidaungsu" panose="020B0502040204020203" pitchFamily="34" charset="0"/>
              </a:rPr>
              <a:t>၏ဆန့်ကျင်မှုမှ</a:t>
            </a:r>
            <a:br>
              <a:rPr lang="my-MM" sz="3600" b="1" dirty="0">
                <a:solidFill>
                  <a:schemeClr val="bg1"/>
                </a:solidFill>
                <a:latin typeface="Pyidaungsu" panose="020B0502040204020203" pitchFamily="34" charset="0"/>
                <a:ea typeface="Osaka" charset="0"/>
                <a:cs typeface="Pyidaungsu" panose="020B0502040204020203" pitchFamily="34" charset="0"/>
              </a:rPr>
            </a:br>
            <a:r>
              <a:rPr lang="my-MM" sz="3600" b="1" dirty="0">
                <a:solidFill>
                  <a:schemeClr val="bg1"/>
                </a:solidFill>
                <a:latin typeface="Pyidaungsu" panose="020B0502040204020203" pitchFamily="34" charset="0"/>
                <a:ea typeface="Osaka" charset="0"/>
                <a:cs typeface="Pyidaungsu" panose="020B0502040204020203" pitchFamily="34" charset="0"/>
              </a:rPr>
              <a:t>ကာကွယ်သည်။ </a:t>
            </a:r>
            <a:endParaRPr lang="en-US" sz="4000" dirty="0">
              <a:solidFill>
                <a:schemeClr val="bg1"/>
              </a:solidFill>
              <a:latin typeface="Pyidaungsu" panose="020B0502040204020203" pitchFamily="34" charset="0"/>
              <a:ea typeface="Osaka" charset="0"/>
              <a:cs typeface="Pyidaungsu" panose="020B0502040204020203" pitchFamily="34" charset="0"/>
            </a:endParaRPr>
          </a:p>
        </p:txBody>
      </p:sp>
      <p:sp>
        <p:nvSpPr>
          <p:cNvPr id="79875" name="Text Box 3"/>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၂</a:t>
            </a:r>
          </a:p>
        </p:txBody>
      </p:sp>
      <p:pic>
        <p:nvPicPr>
          <p:cNvPr id="79876" name="Picture 4" descr="Bible"/>
          <p:cNvPicPr>
            <a:picLocks noChangeAspect="1" noChangeArrowheads="1"/>
          </p:cNvPicPr>
          <p:nvPr/>
        </p:nvPicPr>
        <p:blipFill>
          <a:blip r:embed="rId3">
            <a:extLst>
              <a:ext uri="{28A0092B-C50C-407E-A947-70E740481C1C}">
                <a14:useLocalDpi xmlns:a14="http://schemas.microsoft.com/office/drawing/2010/main" val="0"/>
              </a:ext>
            </a:extLst>
          </a:blip>
          <a:srcRect l="4167"/>
          <a:stretch>
            <a:fillRect/>
          </a:stretch>
        </p:blipFill>
        <p:spPr bwMode="auto">
          <a:xfrm>
            <a:off x="1295400" y="2017713"/>
            <a:ext cx="6629400" cy="4611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646" name="AutoShape 6"/>
          <p:cNvSpPr>
            <a:spLocks noChangeArrowheads="1"/>
          </p:cNvSpPr>
          <p:nvPr/>
        </p:nvSpPr>
        <p:spPr bwMode="auto">
          <a:xfrm rot="-190378">
            <a:off x="4572000" y="3429000"/>
            <a:ext cx="1295400" cy="685800"/>
          </a:xfrm>
          <a:prstGeom prst="parallelogram">
            <a:avLst>
              <a:gd name="adj" fmla="val 47222"/>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112647" name="Text Box 7"/>
          <p:cNvSpPr txBox="1">
            <a:spLocks noChangeArrowheads="1"/>
          </p:cNvSpPr>
          <p:nvPr/>
        </p:nvSpPr>
        <p:spPr bwMode="auto">
          <a:xfrm>
            <a:off x="4211638" y="3471863"/>
            <a:ext cx="1931987"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dirty="0" err="1">
                <a:latin typeface="Pyidaungsu" panose="020B0502040204020203" pitchFamily="34" charset="0"/>
                <a:cs typeface="Pyidaungsu" panose="020B0502040204020203" pitchFamily="34" charset="0"/>
              </a:rPr>
              <a:t>မူရင်းစာသား</a:t>
            </a:r>
            <a:endParaRPr lang="en-US" dirty="0">
              <a:latin typeface="Pyidaungsu" panose="020B0502040204020203" pitchFamily="34" charset="0"/>
              <a:cs typeface="Pyidaungsu" panose="020B0502040204020203" pitchFamily="34" charset="0"/>
            </a:endParaRPr>
          </a:p>
        </p:txBody>
      </p:sp>
      <p:sp>
        <p:nvSpPr>
          <p:cNvPr id="112648" name="Text Box 8"/>
          <p:cNvSpPr txBox="1">
            <a:spLocks noChangeArrowheads="1"/>
          </p:cNvSpPr>
          <p:nvPr/>
        </p:nvSpPr>
        <p:spPr bwMode="auto">
          <a:xfrm>
            <a:off x="3429000" y="2743200"/>
            <a:ext cx="1603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latin typeface="Pyidaungsu" panose="020B0502040204020203" pitchFamily="34" charset="0"/>
                <a:cs typeface="Pyidaungsu" panose="020B0502040204020203" pitchFamily="34" charset="0"/>
              </a:rPr>
              <a:t>စကားဆက</a:t>
            </a:r>
            <a:r>
              <a:rPr lang="en-US" dirty="0">
                <a:latin typeface="Pyidaungsu" panose="020B0502040204020203" pitchFamily="34" charset="0"/>
                <a:cs typeface="Pyidaungsu" panose="020B0502040204020203" pitchFamily="34" charset="0"/>
              </a:rPr>
              <a:t>်</a:t>
            </a:r>
          </a:p>
        </p:txBody>
      </p:sp>
      <p:sp>
        <p:nvSpPr>
          <p:cNvPr id="112649" name="Text Box 9"/>
          <p:cNvSpPr txBox="1">
            <a:spLocks noChangeArrowheads="1"/>
          </p:cNvSpPr>
          <p:nvPr/>
        </p:nvSpPr>
        <p:spPr bwMode="auto">
          <a:xfrm>
            <a:off x="5486400" y="4419600"/>
            <a:ext cx="157286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latin typeface="Pyidaungsu" panose="020B0502040204020203" pitchFamily="34" charset="0"/>
                <a:cs typeface="Pyidaungsu" panose="020B0502040204020203" pitchFamily="34" charset="0"/>
              </a:rPr>
              <a:t>စကားဆက</a:t>
            </a:r>
            <a:r>
              <a:rPr lang="en-US" dirty="0">
                <a:latin typeface="Pyidaungsu" panose="020B0502040204020203" pitchFamily="34" charset="0"/>
                <a:cs typeface="Pyidaungsu" panose="020B0502040204020203" pitchFamily="34" charset="0"/>
              </a:rPr>
              <a:t>်</a:t>
            </a:r>
          </a:p>
        </p:txBody>
      </p:sp>
      <p:sp>
        <p:nvSpPr>
          <p:cNvPr id="112650" name="Text Box 10"/>
          <p:cNvSpPr txBox="1">
            <a:spLocks noChangeArrowheads="1"/>
          </p:cNvSpPr>
          <p:nvPr/>
        </p:nvSpPr>
        <p:spPr bwMode="auto">
          <a:xfrm>
            <a:off x="5867400" y="2819400"/>
            <a:ext cx="1603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latin typeface="Pyidaungsu" panose="020B0502040204020203" pitchFamily="34" charset="0"/>
                <a:cs typeface="Pyidaungsu" panose="020B0502040204020203" pitchFamily="34" charset="0"/>
              </a:rPr>
              <a:t>စကားဆက</a:t>
            </a:r>
            <a:r>
              <a:rPr lang="en-US" dirty="0">
                <a:latin typeface="Pyidaungsu" panose="020B0502040204020203" pitchFamily="34" charset="0"/>
                <a:cs typeface="Pyidaungsu" panose="020B0502040204020203" pitchFamily="34" charset="0"/>
              </a:rPr>
              <a:t>်</a:t>
            </a:r>
          </a:p>
        </p:txBody>
      </p:sp>
      <p:sp>
        <p:nvSpPr>
          <p:cNvPr id="112651" name="Text Box 11"/>
          <p:cNvSpPr txBox="1">
            <a:spLocks noChangeArrowheads="1"/>
          </p:cNvSpPr>
          <p:nvPr/>
        </p:nvSpPr>
        <p:spPr bwMode="auto">
          <a:xfrm>
            <a:off x="3124200" y="4267200"/>
            <a:ext cx="16033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latin typeface="Pyidaungsu" panose="020B0502040204020203" pitchFamily="34" charset="0"/>
                <a:cs typeface="Pyidaungsu" panose="020B0502040204020203" pitchFamily="34" charset="0"/>
              </a:rPr>
              <a:t>စကားဆက</a:t>
            </a:r>
            <a:r>
              <a:rPr lang="en-US" dirty="0">
                <a:latin typeface="Pyidaungsu" panose="020B0502040204020203" pitchFamily="34" charset="0"/>
                <a:cs typeface="Pyidaungsu" panose="020B0502040204020203" pitchFamily="34" charset="0"/>
              </a:rPr>
              <a:t>်</a:t>
            </a:r>
          </a:p>
        </p:txBody>
      </p:sp>
      <p:sp>
        <p:nvSpPr>
          <p:cNvPr id="112652" name="AutoShape 12"/>
          <p:cNvSpPr>
            <a:spLocks noChangeArrowheads="1"/>
          </p:cNvSpPr>
          <p:nvPr/>
        </p:nvSpPr>
        <p:spPr bwMode="auto">
          <a:xfrm rot="-1581556">
            <a:off x="4078288" y="40513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3" name="AutoShape 13"/>
          <p:cNvSpPr>
            <a:spLocks noChangeArrowheads="1"/>
          </p:cNvSpPr>
          <p:nvPr/>
        </p:nvSpPr>
        <p:spPr bwMode="auto">
          <a:xfrm rot="-1581556">
            <a:off x="5410200" y="3276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4" name="AutoShape 14"/>
          <p:cNvSpPr>
            <a:spLocks noChangeArrowheads="1"/>
          </p:cNvSpPr>
          <p:nvPr/>
        </p:nvSpPr>
        <p:spPr bwMode="auto">
          <a:xfrm rot="1549298">
            <a:off x="4267200" y="32004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
        <p:nvSpPr>
          <p:cNvPr id="112655" name="AutoShape 15"/>
          <p:cNvSpPr>
            <a:spLocks noChangeArrowheads="1"/>
          </p:cNvSpPr>
          <p:nvPr/>
        </p:nvSpPr>
        <p:spPr bwMode="auto">
          <a:xfrm rot="1549298">
            <a:off x="5257800" y="4038600"/>
            <a:ext cx="762000" cy="228600"/>
          </a:xfrm>
          <a:prstGeom prst="leftRightArrow">
            <a:avLst>
              <a:gd name="adj1" fmla="val 50000"/>
              <a:gd name="adj2" fmla="val 66667"/>
            </a:avLst>
          </a:prstGeom>
          <a:solidFill>
            <a:srgbClr val="CC0B12"/>
          </a:solidFill>
          <a:ln w="9525">
            <a:solidFill>
              <a:schemeClr val="tx1"/>
            </a:solidFill>
            <a:miter lim="800000"/>
            <a:headEnd/>
            <a:tailEnd/>
          </a:ln>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12646"/>
                                        </p:tgtEl>
                                        <p:attrNameLst>
                                          <p:attrName>style.visibility</p:attrName>
                                        </p:attrNameLst>
                                      </p:cBhvr>
                                      <p:to>
                                        <p:strVal val="visible"/>
                                      </p:to>
                                    </p:set>
                                    <p:animEffect transition="in" filter="barn(outVertical)">
                                      <p:cBhvr>
                                        <p:cTn id="7" dur="500"/>
                                        <p:tgtEl>
                                          <p:spTgt spid="1126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12647">
                                            <p:txEl>
                                              <p:pRg st="0" end="0"/>
                                            </p:txEl>
                                          </p:spTgt>
                                        </p:tgtEl>
                                        <p:attrNameLst>
                                          <p:attrName>style.visibility</p:attrName>
                                        </p:attrNameLst>
                                      </p:cBhvr>
                                      <p:to>
                                        <p:strVal val="visible"/>
                                      </p:to>
                                    </p:set>
                                    <p:animEffect transition="in" filter="barn(outVertical)">
                                      <p:cBhvr>
                                        <p:cTn id="12" dur="500"/>
                                        <p:tgtEl>
                                          <p:spTgt spid="11264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12648">
                                            <p:txEl>
                                              <p:pRg st="0" end="0"/>
                                            </p:txEl>
                                          </p:spTgt>
                                        </p:tgtEl>
                                        <p:attrNameLst>
                                          <p:attrName>style.visibility</p:attrName>
                                        </p:attrNameLst>
                                      </p:cBhvr>
                                      <p:to>
                                        <p:strVal val="visible"/>
                                      </p:to>
                                    </p:set>
                                    <p:animEffect transition="in" filter="barn(outVertical)">
                                      <p:cBhvr>
                                        <p:cTn id="17" dur="500"/>
                                        <p:tgtEl>
                                          <p:spTgt spid="112648">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12649">
                                            <p:txEl>
                                              <p:pRg st="0" end="0"/>
                                            </p:txEl>
                                          </p:spTgt>
                                        </p:tgtEl>
                                        <p:attrNameLst>
                                          <p:attrName>style.visibility</p:attrName>
                                        </p:attrNameLst>
                                      </p:cBhvr>
                                      <p:to>
                                        <p:strVal val="visible"/>
                                      </p:to>
                                    </p:set>
                                    <p:animEffect transition="in" filter="barn(outVertical)">
                                      <p:cBhvr>
                                        <p:cTn id="20" dur="500"/>
                                        <p:tgtEl>
                                          <p:spTgt spid="112649">
                                            <p:txEl>
                                              <p:pRg st="0" end="0"/>
                                            </p:txEl>
                                          </p:spTgt>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12650">
                                            <p:txEl>
                                              <p:pRg st="0" end="0"/>
                                            </p:txEl>
                                          </p:spTgt>
                                        </p:tgtEl>
                                        <p:attrNameLst>
                                          <p:attrName>style.visibility</p:attrName>
                                        </p:attrNameLst>
                                      </p:cBhvr>
                                      <p:to>
                                        <p:strVal val="visible"/>
                                      </p:to>
                                    </p:set>
                                    <p:animEffect transition="in" filter="barn(outVertical)">
                                      <p:cBhvr>
                                        <p:cTn id="23" dur="500"/>
                                        <p:tgtEl>
                                          <p:spTgt spid="112650">
                                            <p:txEl>
                                              <p:pRg st="0" end="0"/>
                                            </p:txEl>
                                          </p:spTgt>
                                        </p:tgtEl>
                                      </p:cBhvr>
                                    </p:animEffect>
                                  </p:childTnLst>
                                </p:cTn>
                              </p:par>
                              <p:par>
                                <p:cTn id="24" presetID="16" presetClass="entr" presetSubtype="37" fill="hold" grpId="0" nodeType="withEffect">
                                  <p:stCondLst>
                                    <p:cond delay="0"/>
                                  </p:stCondLst>
                                  <p:childTnLst>
                                    <p:set>
                                      <p:cBhvr>
                                        <p:cTn id="25" dur="1" fill="hold">
                                          <p:stCondLst>
                                            <p:cond delay="0"/>
                                          </p:stCondLst>
                                        </p:cTn>
                                        <p:tgtEl>
                                          <p:spTgt spid="112651">
                                            <p:txEl>
                                              <p:pRg st="0" end="0"/>
                                            </p:txEl>
                                          </p:spTgt>
                                        </p:tgtEl>
                                        <p:attrNameLst>
                                          <p:attrName>style.visibility</p:attrName>
                                        </p:attrNameLst>
                                      </p:cBhvr>
                                      <p:to>
                                        <p:strVal val="visible"/>
                                      </p:to>
                                    </p:set>
                                    <p:animEffect transition="in" filter="barn(outVertical)">
                                      <p:cBhvr>
                                        <p:cTn id="26" dur="500"/>
                                        <p:tgtEl>
                                          <p:spTgt spid="112651">
                                            <p:txEl>
                                              <p:pRg st="0" end="0"/>
                                            </p:txEl>
                                          </p:spTgt>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12652"/>
                                        </p:tgtEl>
                                        <p:attrNameLst>
                                          <p:attrName>style.visibility</p:attrName>
                                        </p:attrNameLst>
                                      </p:cBhvr>
                                      <p:to>
                                        <p:strVal val="visible"/>
                                      </p:to>
                                    </p:set>
                                    <p:animEffect transition="in" filter="checkerboard(across)">
                                      <p:cBhvr>
                                        <p:cTn id="29" dur="500"/>
                                        <p:tgtEl>
                                          <p:spTgt spid="11265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12653"/>
                                        </p:tgtEl>
                                        <p:attrNameLst>
                                          <p:attrName>style.visibility</p:attrName>
                                        </p:attrNameLst>
                                      </p:cBhvr>
                                      <p:to>
                                        <p:strVal val="visible"/>
                                      </p:to>
                                    </p:set>
                                    <p:animEffect transition="in" filter="checkerboard(across)">
                                      <p:cBhvr>
                                        <p:cTn id="32" dur="500"/>
                                        <p:tgtEl>
                                          <p:spTgt spid="112653"/>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12654"/>
                                        </p:tgtEl>
                                        <p:attrNameLst>
                                          <p:attrName>style.visibility</p:attrName>
                                        </p:attrNameLst>
                                      </p:cBhvr>
                                      <p:to>
                                        <p:strVal val="visible"/>
                                      </p:to>
                                    </p:set>
                                    <p:animEffect transition="in" filter="checkerboard(across)">
                                      <p:cBhvr>
                                        <p:cTn id="35" dur="500"/>
                                        <p:tgtEl>
                                          <p:spTgt spid="112654"/>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12655"/>
                                        </p:tgtEl>
                                        <p:attrNameLst>
                                          <p:attrName>style.visibility</p:attrName>
                                        </p:attrNameLst>
                                      </p:cBhvr>
                                      <p:to>
                                        <p:strVal val="visible"/>
                                      </p:to>
                                    </p:set>
                                    <p:animEffect transition="in" filter="checkerboard(across)">
                                      <p:cBhvr>
                                        <p:cTn id="38" dur="500"/>
                                        <p:tgtEl>
                                          <p:spTgt spid="112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animBg="1"/>
      <p:bldP spid="112647" grpId="0" build="p" autoUpdateAnimBg="0"/>
      <p:bldP spid="112648" grpId="0" build="p" autoUpdateAnimBg="0"/>
      <p:bldP spid="112649" grpId="0" build="p" autoUpdateAnimBg="0"/>
      <p:bldP spid="112650" grpId="0" build="p" autoUpdateAnimBg="0"/>
      <p:bldP spid="112651" grpId="0" build="p" autoUpdateAnimBg="0"/>
      <p:bldP spid="112652" grpId="0" animBg="1"/>
      <p:bldP spid="112653" grpId="0" animBg="1"/>
      <p:bldP spid="112654" grpId="0" animBg="1"/>
      <p:bldP spid="1126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882" name="Picture 2" descr="Bibles"/>
          <p:cNvPicPr>
            <a:picLocks noChangeAspect="1" noChangeArrowheads="1"/>
          </p:cNvPicPr>
          <p:nvPr/>
        </p:nvPicPr>
        <p:blipFill>
          <a:blip r:embed="rId3">
            <a:lum bright="-24000"/>
            <a:extLst>
              <a:ext uri="{28A0092B-C50C-407E-A947-70E740481C1C}">
                <a14:useLocalDpi xmlns:a14="http://schemas.microsoft.com/office/drawing/2010/main" val="0"/>
              </a:ext>
            </a:extLst>
          </a:blip>
          <a:srcRect/>
          <a:stretch>
            <a:fillRect/>
          </a:stretch>
        </p:blipFill>
        <p:spPr bwMode="auto">
          <a:xfrm>
            <a:off x="5410200" y="3087688"/>
            <a:ext cx="3548063" cy="2855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1923" name="Rectangle 4"/>
          <p:cNvSpPr>
            <a:spLocks noGrp="1" noChangeArrowheads="1"/>
          </p:cNvSpPr>
          <p:nvPr>
            <p:ph type="title"/>
          </p:nvPr>
        </p:nvSpPr>
        <p:spPr>
          <a:xfrm>
            <a:off x="0" y="533400"/>
            <a:ext cx="9144000" cy="1371600"/>
          </a:xfrm>
        </p:spPr>
        <p:txBody>
          <a:bodyPr/>
          <a:lstStyle/>
          <a:p>
            <a:pPr eaLnBrk="1" hangingPunct="1"/>
            <a:r>
              <a:rPr lang="my-MM" sz="2800" b="1" dirty="0">
                <a:solidFill>
                  <a:schemeClr val="bg1"/>
                </a:solidFill>
                <a:latin typeface="Pyidaungsu" panose="020B0502040204020203" pitchFamily="34" charset="0"/>
                <a:ea typeface="Osaka" charset="0"/>
                <a:cs typeface="Pyidaungsu" panose="020B0502040204020203" pitchFamily="34" charset="0"/>
              </a:rPr>
              <a:t>ဆ။ ဖွင့်ဆိုခြင်းသည် ကျမ်းစာ </a:t>
            </a:r>
            <a:r>
              <a:rPr lang="my-MM" sz="2800" b="1" dirty="0">
                <a:solidFill>
                  <a:srgbClr val="FFFF00"/>
                </a:solidFill>
                <a:latin typeface="Pyidaungsu" panose="020B0502040204020203" pitchFamily="34" charset="0"/>
                <a:ea typeface="Osaka" charset="0"/>
                <a:cs typeface="Pyidaungsu" panose="020B0502040204020203" pitchFamily="34" charset="0"/>
              </a:rPr>
              <a:t>တစ်အုပ်လုံး</a:t>
            </a:r>
            <a:r>
              <a:rPr lang="my-MM" sz="2800" b="1" dirty="0">
                <a:solidFill>
                  <a:schemeClr val="bg1"/>
                </a:solidFill>
                <a:latin typeface="Pyidaungsu" panose="020B0502040204020203" pitchFamily="34" charset="0"/>
                <a:ea typeface="Osaka" charset="0"/>
                <a:cs typeface="Pyidaungsu" panose="020B0502040204020203" pitchFamily="34" charset="0"/>
              </a:rPr>
              <a:t>ကို အကောင်း ဆုံးဟောပြောစေသည်</a:t>
            </a:r>
            <a:endParaRPr lang="en-US" sz="2800" dirty="0">
              <a:solidFill>
                <a:schemeClr val="bg1"/>
              </a:solidFill>
              <a:latin typeface="Pyidaungsu" panose="020B0502040204020203" pitchFamily="34" charset="0"/>
              <a:ea typeface="Osaka" charset="0"/>
              <a:cs typeface="Pyidaungsu" panose="020B0502040204020203" pitchFamily="34" charset="0"/>
            </a:endParaRPr>
          </a:p>
        </p:txBody>
      </p:sp>
      <p:sp>
        <p:nvSpPr>
          <p:cNvPr id="81924" name="Text Box 5"/>
          <p:cNvSpPr txBox="1">
            <a:spLocks noChangeArrowheads="1"/>
          </p:cNvSpPr>
          <p:nvPr/>
        </p:nvSpPr>
        <p:spPr bwMode="auto">
          <a:xfrm>
            <a:off x="8594725" y="39688"/>
            <a:ext cx="327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solidFill>
                  <a:srgbClr val="F9F9F9"/>
                </a:solidFill>
              </a:rPr>
              <a:t>2</a:t>
            </a:r>
          </a:p>
        </p:txBody>
      </p:sp>
      <p:pic>
        <p:nvPicPr>
          <p:cNvPr id="122886" name="Picture 6" descr="Bibles"/>
          <p:cNvPicPr>
            <a:picLocks noChangeAspect="1" noChangeArrowheads="1"/>
          </p:cNvPicPr>
          <p:nvPr/>
        </p:nvPicPr>
        <p:blipFill>
          <a:blip r:embed="rId3">
            <a:lum bright="-18000"/>
            <a:extLst>
              <a:ext uri="{28A0092B-C50C-407E-A947-70E740481C1C}">
                <a14:useLocalDpi xmlns:a14="http://schemas.microsoft.com/office/drawing/2010/main" val="0"/>
              </a:ext>
            </a:extLst>
          </a:blip>
          <a:srcRect/>
          <a:stretch>
            <a:fillRect/>
          </a:stretch>
        </p:blipFill>
        <p:spPr bwMode="auto">
          <a:xfrm>
            <a:off x="762000" y="3657600"/>
            <a:ext cx="3200400" cy="257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888" name="Text Box 8"/>
          <p:cNvSpPr txBox="1">
            <a:spLocks noChangeArrowheads="1"/>
          </p:cNvSpPr>
          <p:nvPr/>
        </p:nvSpPr>
        <p:spPr bwMode="auto">
          <a:xfrm>
            <a:off x="152400" y="274320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၂၀၀၈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889" name="AutoShape 9"/>
          <p:cNvSpPr>
            <a:spLocks noChangeArrowheads="1"/>
          </p:cNvSpPr>
          <p:nvPr/>
        </p:nvSpPr>
        <p:spPr bwMode="auto">
          <a:xfrm>
            <a:off x="1371600" y="4495800"/>
            <a:ext cx="304800" cy="228600"/>
          </a:xfrm>
          <a:prstGeom prst="wedgeRectCallout">
            <a:avLst>
              <a:gd name="adj1" fmla="val -204690"/>
              <a:gd name="adj2" fmla="val -443750"/>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890" name="Text Box 10"/>
          <p:cNvSpPr txBox="1">
            <a:spLocks noChangeArrowheads="1"/>
          </p:cNvSpPr>
          <p:nvPr/>
        </p:nvSpPr>
        <p:spPr bwMode="auto">
          <a:xfrm>
            <a:off x="2895600" y="289560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၂၀၀၉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891" name="AutoShape 11"/>
          <p:cNvSpPr>
            <a:spLocks noChangeArrowheads="1"/>
          </p:cNvSpPr>
          <p:nvPr/>
        </p:nvSpPr>
        <p:spPr bwMode="auto">
          <a:xfrm>
            <a:off x="3200400" y="4724400"/>
            <a:ext cx="304800" cy="228600"/>
          </a:xfrm>
          <a:prstGeom prst="wedgeRectCallout">
            <a:avLst>
              <a:gd name="adj1" fmla="val 99481"/>
              <a:gd name="adj2" fmla="val -493750"/>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892" name="Text Box 12"/>
          <p:cNvSpPr txBox="1">
            <a:spLocks noChangeArrowheads="1"/>
          </p:cNvSpPr>
          <p:nvPr/>
        </p:nvSpPr>
        <p:spPr bwMode="auto">
          <a:xfrm>
            <a:off x="0" y="510540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၂၀၁၀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893" name="AutoShape 13"/>
          <p:cNvSpPr>
            <a:spLocks noChangeArrowheads="1"/>
          </p:cNvSpPr>
          <p:nvPr/>
        </p:nvSpPr>
        <p:spPr bwMode="auto">
          <a:xfrm>
            <a:off x="2057400" y="5410200"/>
            <a:ext cx="304800" cy="228600"/>
          </a:xfrm>
          <a:prstGeom prst="wedgeRectCallout">
            <a:avLst>
              <a:gd name="adj1" fmla="val -354690"/>
              <a:gd name="adj2" fmla="val -10417"/>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894" name="Text Box 14"/>
          <p:cNvSpPr txBox="1">
            <a:spLocks noChangeArrowheads="1"/>
          </p:cNvSpPr>
          <p:nvPr/>
        </p:nvSpPr>
        <p:spPr bwMode="auto">
          <a:xfrm>
            <a:off x="0" y="426720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၂၀၁၁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895" name="AutoShape 15"/>
          <p:cNvSpPr>
            <a:spLocks noChangeArrowheads="1"/>
          </p:cNvSpPr>
          <p:nvPr/>
        </p:nvSpPr>
        <p:spPr bwMode="auto">
          <a:xfrm>
            <a:off x="2057400" y="4800600"/>
            <a:ext cx="304800" cy="228600"/>
          </a:xfrm>
          <a:prstGeom prst="wedgeRectCallout">
            <a:avLst>
              <a:gd name="adj1" fmla="val -354690"/>
              <a:gd name="adj2" fmla="val -82639"/>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896" name="Text Box 16"/>
          <p:cNvSpPr txBox="1">
            <a:spLocks noChangeArrowheads="1"/>
          </p:cNvSpPr>
          <p:nvPr/>
        </p:nvSpPr>
        <p:spPr bwMode="auto">
          <a:xfrm>
            <a:off x="3124200" y="4143375"/>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၂၀၁၂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897" name="AutoShape 17"/>
          <p:cNvSpPr>
            <a:spLocks noChangeArrowheads="1"/>
          </p:cNvSpPr>
          <p:nvPr/>
        </p:nvSpPr>
        <p:spPr bwMode="auto">
          <a:xfrm>
            <a:off x="3200400" y="5486400"/>
            <a:ext cx="304800" cy="228600"/>
          </a:xfrm>
          <a:prstGeom prst="wedgeRectCallout">
            <a:avLst>
              <a:gd name="adj1" fmla="val 128648"/>
              <a:gd name="adj2" fmla="val -360417"/>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898" name="Text Box 18"/>
          <p:cNvSpPr txBox="1">
            <a:spLocks noChangeArrowheads="1"/>
          </p:cNvSpPr>
          <p:nvPr/>
        </p:nvSpPr>
        <p:spPr bwMode="auto">
          <a:xfrm>
            <a:off x="2362200" y="198120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၂၀၁၃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899" name="AutoShape 19"/>
          <p:cNvSpPr>
            <a:spLocks noChangeArrowheads="1"/>
          </p:cNvSpPr>
          <p:nvPr/>
        </p:nvSpPr>
        <p:spPr bwMode="auto">
          <a:xfrm>
            <a:off x="2514600" y="4572000"/>
            <a:ext cx="304800" cy="228600"/>
          </a:xfrm>
          <a:prstGeom prst="wedgeRectCallout">
            <a:avLst>
              <a:gd name="adj1" fmla="val 82815"/>
              <a:gd name="adj2" fmla="val -788194"/>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00" name="AutoShape 20"/>
          <p:cNvSpPr>
            <a:spLocks noChangeArrowheads="1"/>
          </p:cNvSpPr>
          <p:nvPr/>
        </p:nvSpPr>
        <p:spPr bwMode="auto">
          <a:xfrm>
            <a:off x="2438400" y="5562600"/>
            <a:ext cx="304800" cy="228600"/>
          </a:xfrm>
          <a:prstGeom prst="wedgeRectCallout">
            <a:avLst>
              <a:gd name="adj1" fmla="val 11981"/>
              <a:gd name="adj2" fmla="val 167361"/>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01" name="Text Box 21"/>
          <p:cNvSpPr txBox="1">
            <a:spLocks noChangeArrowheads="1"/>
          </p:cNvSpPr>
          <p:nvPr/>
        </p:nvSpPr>
        <p:spPr bwMode="auto">
          <a:xfrm>
            <a:off x="1600200" y="563880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၂၀၁၄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02" name="Text Box 22"/>
          <p:cNvSpPr txBox="1">
            <a:spLocks noChangeArrowheads="1"/>
          </p:cNvSpPr>
          <p:nvPr/>
        </p:nvSpPr>
        <p:spPr bwMode="auto">
          <a:xfrm>
            <a:off x="990600" y="198120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၂၀၁၅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03" name="AutoShape 23"/>
          <p:cNvSpPr>
            <a:spLocks noChangeArrowheads="1"/>
          </p:cNvSpPr>
          <p:nvPr/>
        </p:nvSpPr>
        <p:spPr bwMode="auto">
          <a:xfrm>
            <a:off x="1981200" y="4572000"/>
            <a:ext cx="304800" cy="228600"/>
          </a:xfrm>
          <a:prstGeom prst="wedgeRectCallout">
            <a:avLst>
              <a:gd name="adj1" fmla="val -96356"/>
              <a:gd name="adj2" fmla="val -815972"/>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04" name="AutoShape 24"/>
          <p:cNvSpPr>
            <a:spLocks noChangeArrowheads="1"/>
          </p:cNvSpPr>
          <p:nvPr/>
        </p:nvSpPr>
        <p:spPr bwMode="auto">
          <a:xfrm>
            <a:off x="2590800" y="5029200"/>
            <a:ext cx="304800" cy="228600"/>
          </a:xfrm>
          <a:prstGeom prst="wedgeRectCallout">
            <a:avLst>
              <a:gd name="adj1" fmla="val -413023"/>
              <a:gd name="adj2" fmla="val 500694"/>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05" name="Text Box 25"/>
          <p:cNvSpPr txBox="1">
            <a:spLocks noChangeArrowheads="1"/>
          </p:cNvSpPr>
          <p:nvPr/>
        </p:nvSpPr>
        <p:spPr bwMode="auto">
          <a:xfrm>
            <a:off x="304800" y="591185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၂၀၁၆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81944" name="Text Box 26"/>
          <p:cNvSpPr txBox="1">
            <a:spLocks noChangeArrowheads="1"/>
          </p:cNvSpPr>
          <p:nvPr/>
        </p:nvSpPr>
        <p:spPr bwMode="auto">
          <a:xfrm>
            <a:off x="1285875" y="4851400"/>
            <a:ext cx="225895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latin typeface="Pyidaungsu" panose="020B0502040204020203" pitchFamily="34" charset="0"/>
                <a:ea typeface="Osaka" charset="0"/>
                <a:cs typeface="Pyidaungsu" panose="020B0502040204020203" pitchFamily="34" charset="0"/>
              </a:rPr>
              <a:t>ဂလာတိလူများ</a:t>
            </a:r>
            <a:endParaRPr lang="en-US" sz="2800" b="1" dirty="0">
              <a:latin typeface="Pyidaungsu" panose="020B0502040204020203" pitchFamily="34" charset="0"/>
              <a:ea typeface="Osaka" charset="0"/>
              <a:cs typeface="Pyidaungsu" panose="020B0502040204020203" pitchFamily="34" charset="0"/>
            </a:endParaRPr>
          </a:p>
        </p:txBody>
      </p:sp>
      <p:sp>
        <p:nvSpPr>
          <p:cNvPr id="122907" name="AutoShape 27"/>
          <p:cNvSpPr>
            <a:spLocks noChangeArrowheads="1"/>
          </p:cNvSpPr>
          <p:nvPr/>
        </p:nvSpPr>
        <p:spPr bwMode="auto">
          <a:xfrm>
            <a:off x="2743200" y="5486400"/>
            <a:ext cx="304800" cy="228600"/>
          </a:xfrm>
          <a:prstGeom prst="wedgeRectCallout">
            <a:avLst>
              <a:gd name="adj1" fmla="val 232815"/>
              <a:gd name="adj2" fmla="val 222917"/>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08" name="Text Box 28"/>
          <p:cNvSpPr txBox="1">
            <a:spLocks noChangeArrowheads="1"/>
          </p:cNvSpPr>
          <p:nvPr/>
        </p:nvSpPr>
        <p:spPr bwMode="auto">
          <a:xfrm>
            <a:off x="3048000" y="5715000"/>
            <a:ext cx="16002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၂၀၁၇ </a:t>
            </a:r>
            <a:r>
              <a:rPr lang="en-US" b="1" dirty="0" err="1">
                <a:solidFill>
                  <a:schemeClr val="bg1"/>
                </a:solidFill>
                <a:latin typeface="Pyidaungsu" panose="020B0502040204020203" pitchFamily="34" charset="0"/>
                <a:ea typeface="Osaka" charset="0"/>
                <a:cs typeface="Pyidaungsu" panose="020B0502040204020203" pitchFamily="34" charset="0"/>
              </a:rPr>
              <a:t>ဝေငှချက</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11" name="AutoShape 31"/>
          <p:cNvSpPr>
            <a:spLocks noChangeArrowheads="1"/>
          </p:cNvSpPr>
          <p:nvPr/>
        </p:nvSpPr>
        <p:spPr bwMode="auto">
          <a:xfrm>
            <a:off x="6324600" y="4498975"/>
            <a:ext cx="457200" cy="304800"/>
          </a:xfrm>
          <a:prstGeom prst="wedgeRectCallout">
            <a:avLst>
              <a:gd name="adj1" fmla="val -61458"/>
              <a:gd name="adj2" fmla="val -670315"/>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14" name="AutoShape 34"/>
          <p:cNvSpPr>
            <a:spLocks noChangeArrowheads="1"/>
          </p:cNvSpPr>
          <p:nvPr/>
        </p:nvSpPr>
        <p:spPr bwMode="auto">
          <a:xfrm>
            <a:off x="6324600" y="4113213"/>
            <a:ext cx="457200" cy="304800"/>
          </a:xfrm>
          <a:prstGeom prst="wedgeRectCallout">
            <a:avLst>
              <a:gd name="adj1" fmla="val -55903"/>
              <a:gd name="adj2" fmla="val -678648"/>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17" name="AutoShape 37"/>
          <p:cNvSpPr>
            <a:spLocks noChangeArrowheads="1"/>
          </p:cNvSpPr>
          <p:nvPr/>
        </p:nvSpPr>
        <p:spPr bwMode="auto">
          <a:xfrm>
            <a:off x="6324600" y="4875213"/>
            <a:ext cx="457200" cy="304800"/>
          </a:xfrm>
          <a:prstGeom prst="wedgeRectCallout">
            <a:avLst>
              <a:gd name="adj1" fmla="val -64236"/>
              <a:gd name="adj2" fmla="val -666148"/>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20" name="AutoShape 40"/>
          <p:cNvSpPr>
            <a:spLocks noChangeArrowheads="1"/>
          </p:cNvSpPr>
          <p:nvPr/>
        </p:nvSpPr>
        <p:spPr bwMode="auto">
          <a:xfrm>
            <a:off x="7442200" y="4113213"/>
            <a:ext cx="457200" cy="304800"/>
          </a:xfrm>
          <a:prstGeom prst="wedgeRectCallout">
            <a:avLst>
              <a:gd name="adj1" fmla="val -314236"/>
              <a:gd name="adj2" fmla="val 525523"/>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23" name="AutoShape 43"/>
          <p:cNvSpPr>
            <a:spLocks noChangeArrowheads="1"/>
          </p:cNvSpPr>
          <p:nvPr/>
        </p:nvSpPr>
        <p:spPr bwMode="auto">
          <a:xfrm>
            <a:off x="6883400" y="4497388"/>
            <a:ext cx="457200" cy="304800"/>
          </a:xfrm>
          <a:prstGeom prst="wedgeRectCallout">
            <a:avLst>
              <a:gd name="adj1" fmla="val 248264"/>
              <a:gd name="adj2" fmla="val -641148"/>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25" name="Text Box 45"/>
          <p:cNvSpPr txBox="1">
            <a:spLocks noChangeArrowheads="1"/>
          </p:cNvSpPr>
          <p:nvPr/>
        </p:nvSpPr>
        <p:spPr bwMode="auto">
          <a:xfrm>
            <a:off x="6934200" y="1927225"/>
            <a:ext cx="1676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၄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26" name="AutoShape 46"/>
          <p:cNvSpPr>
            <a:spLocks noChangeArrowheads="1"/>
          </p:cNvSpPr>
          <p:nvPr/>
        </p:nvSpPr>
        <p:spPr bwMode="auto">
          <a:xfrm>
            <a:off x="6883400" y="4111625"/>
            <a:ext cx="457200" cy="304800"/>
          </a:xfrm>
          <a:prstGeom prst="wedgeRectCallout">
            <a:avLst>
              <a:gd name="adj1" fmla="val 253819"/>
              <a:gd name="adj2" fmla="val -649481"/>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28" name="Text Box 48"/>
          <p:cNvSpPr txBox="1">
            <a:spLocks noChangeArrowheads="1"/>
          </p:cNvSpPr>
          <p:nvPr/>
        </p:nvSpPr>
        <p:spPr bwMode="auto">
          <a:xfrm>
            <a:off x="6934200" y="2667000"/>
            <a:ext cx="1676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၆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29" name="AutoShape 49"/>
          <p:cNvSpPr>
            <a:spLocks noChangeArrowheads="1"/>
          </p:cNvSpPr>
          <p:nvPr/>
        </p:nvSpPr>
        <p:spPr bwMode="auto">
          <a:xfrm>
            <a:off x="6883400" y="4873625"/>
            <a:ext cx="457200" cy="304800"/>
          </a:xfrm>
          <a:prstGeom prst="wedgeRectCallout">
            <a:avLst>
              <a:gd name="adj1" fmla="val 251042"/>
              <a:gd name="adj2" fmla="val -655731"/>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32" name="AutoShape 52"/>
          <p:cNvSpPr>
            <a:spLocks noChangeArrowheads="1"/>
          </p:cNvSpPr>
          <p:nvPr/>
        </p:nvSpPr>
        <p:spPr bwMode="auto">
          <a:xfrm>
            <a:off x="7442200" y="4875213"/>
            <a:ext cx="457200" cy="304800"/>
          </a:xfrm>
          <a:prstGeom prst="wedgeRectCallout">
            <a:avLst>
              <a:gd name="adj1" fmla="val -292014"/>
              <a:gd name="adj2" fmla="val 500523"/>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35" name="AutoShape 55"/>
          <p:cNvSpPr>
            <a:spLocks noChangeArrowheads="1"/>
          </p:cNvSpPr>
          <p:nvPr/>
        </p:nvSpPr>
        <p:spPr bwMode="auto">
          <a:xfrm>
            <a:off x="7442200" y="4497388"/>
            <a:ext cx="457200" cy="304800"/>
          </a:xfrm>
          <a:prstGeom prst="wedgeRectCallout">
            <a:avLst>
              <a:gd name="adj1" fmla="val -314236"/>
              <a:gd name="adj2" fmla="val 513023"/>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37" name="AutoShape 57"/>
          <p:cNvSpPr>
            <a:spLocks noChangeArrowheads="1"/>
          </p:cNvSpPr>
          <p:nvPr/>
        </p:nvSpPr>
        <p:spPr bwMode="auto">
          <a:xfrm>
            <a:off x="8001000" y="4113213"/>
            <a:ext cx="457200" cy="304800"/>
          </a:xfrm>
          <a:prstGeom prst="wedgeRectCallout">
            <a:avLst>
              <a:gd name="adj1" fmla="val -18403"/>
              <a:gd name="adj2" fmla="val 417190"/>
            </a:avLst>
          </a:prstGeom>
          <a:solidFill>
            <a:srgbClr val="06FD07"/>
          </a:solidFill>
          <a:ln w="9525">
            <a:solidFill>
              <a:schemeClr val="tx1"/>
            </a:solidFill>
            <a:miter lim="800000"/>
            <a:headEnd/>
            <a:tailEnd/>
          </a:ln>
        </p:spPr>
        <p:txBody>
          <a:bodyPr wrap="none" anchor="ctr"/>
          <a:lstStyle/>
          <a:p>
            <a:pPr algn="r"/>
            <a:endParaRPr lang="en-US" sz="2000"/>
          </a:p>
        </p:txBody>
      </p:sp>
      <p:sp>
        <p:nvSpPr>
          <p:cNvPr id="122940" name="AutoShape 60"/>
          <p:cNvSpPr>
            <a:spLocks noChangeArrowheads="1"/>
          </p:cNvSpPr>
          <p:nvPr/>
        </p:nvSpPr>
        <p:spPr bwMode="auto">
          <a:xfrm>
            <a:off x="8001000" y="4498975"/>
            <a:ext cx="457200" cy="304800"/>
          </a:xfrm>
          <a:prstGeom prst="wedgeRectCallout">
            <a:avLst>
              <a:gd name="adj1" fmla="val 1042"/>
              <a:gd name="adj2" fmla="val 413023"/>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43" name="AutoShape 63"/>
          <p:cNvSpPr>
            <a:spLocks noChangeArrowheads="1"/>
          </p:cNvSpPr>
          <p:nvPr/>
        </p:nvSpPr>
        <p:spPr bwMode="auto">
          <a:xfrm>
            <a:off x="8001000" y="4875213"/>
            <a:ext cx="457200" cy="304800"/>
          </a:xfrm>
          <a:prstGeom prst="wedgeRectCallout">
            <a:avLst>
              <a:gd name="adj1" fmla="val 14931"/>
              <a:gd name="adj2" fmla="val 444273"/>
            </a:avLst>
          </a:prstGeom>
          <a:solidFill>
            <a:srgbClr val="06FD07"/>
          </a:solidFill>
          <a:ln w="9525">
            <a:solidFill>
              <a:schemeClr val="tx1"/>
            </a:solidFill>
            <a:miter lim="800000"/>
            <a:headEnd/>
            <a:tailEnd/>
          </a:ln>
        </p:spPr>
        <p:txBody>
          <a:bodyPr wrap="none" anchor="ctr"/>
          <a:lstStyle/>
          <a:p>
            <a:pPr algn="ctr"/>
            <a:endParaRPr lang="en-US" sz="2000"/>
          </a:p>
        </p:txBody>
      </p:sp>
      <p:sp>
        <p:nvSpPr>
          <p:cNvPr id="122944" name="Text Box 64"/>
          <p:cNvSpPr txBox="1">
            <a:spLocks noChangeArrowheads="1"/>
          </p:cNvSpPr>
          <p:nvPr/>
        </p:nvSpPr>
        <p:spPr bwMode="auto">
          <a:xfrm>
            <a:off x="6929438" y="6338888"/>
            <a:ext cx="1676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၁၂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38" name="Text Box 58"/>
          <p:cNvSpPr txBox="1">
            <a:spLocks noChangeArrowheads="1"/>
          </p:cNvSpPr>
          <p:nvPr/>
        </p:nvSpPr>
        <p:spPr bwMode="auto">
          <a:xfrm>
            <a:off x="6934200" y="5608638"/>
            <a:ext cx="1676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၁၀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41" name="Text Box 61"/>
          <p:cNvSpPr txBox="1">
            <a:spLocks noChangeArrowheads="1"/>
          </p:cNvSpPr>
          <p:nvPr/>
        </p:nvSpPr>
        <p:spPr bwMode="auto">
          <a:xfrm>
            <a:off x="6934200" y="5967413"/>
            <a:ext cx="1676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၁၁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10" name="Text Box 30"/>
          <p:cNvSpPr txBox="1">
            <a:spLocks noChangeArrowheads="1"/>
          </p:cNvSpPr>
          <p:nvPr/>
        </p:nvSpPr>
        <p:spPr bwMode="auto">
          <a:xfrm>
            <a:off x="4953000" y="2263775"/>
            <a:ext cx="1676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၂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13" name="Text Box 33"/>
          <p:cNvSpPr txBox="1">
            <a:spLocks noChangeArrowheads="1"/>
          </p:cNvSpPr>
          <p:nvPr/>
        </p:nvSpPr>
        <p:spPr bwMode="auto">
          <a:xfrm>
            <a:off x="4953000" y="1905000"/>
            <a:ext cx="1676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၁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16" name="Text Box 36"/>
          <p:cNvSpPr txBox="1">
            <a:spLocks noChangeArrowheads="1"/>
          </p:cNvSpPr>
          <p:nvPr/>
        </p:nvSpPr>
        <p:spPr bwMode="auto">
          <a:xfrm>
            <a:off x="4953000" y="2644775"/>
            <a:ext cx="1676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၃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883" name="Text Box 3"/>
          <p:cNvSpPr txBox="1">
            <a:spLocks noChangeArrowheads="1"/>
          </p:cNvSpPr>
          <p:nvPr/>
        </p:nvSpPr>
        <p:spPr bwMode="auto">
          <a:xfrm>
            <a:off x="6143625" y="4343400"/>
            <a:ext cx="2258952"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800" b="1" dirty="0" err="1">
                <a:latin typeface="Pyidaungsu" panose="020B0502040204020203" pitchFamily="34" charset="0"/>
                <a:ea typeface="Osaka" charset="0"/>
                <a:cs typeface="Pyidaungsu" panose="020B0502040204020203" pitchFamily="34" charset="0"/>
              </a:rPr>
              <a:t>ဂလာတိလူများ</a:t>
            </a:r>
            <a:endParaRPr lang="en-US" sz="2800" b="1" dirty="0">
              <a:latin typeface="Pyidaungsu" panose="020B0502040204020203" pitchFamily="34" charset="0"/>
              <a:ea typeface="Osaka" charset="0"/>
              <a:cs typeface="Pyidaungsu" panose="020B0502040204020203" pitchFamily="34" charset="0"/>
            </a:endParaRPr>
          </a:p>
        </p:txBody>
      </p:sp>
      <p:sp>
        <p:nvSpPr>
          <p:cNvPr id="122887" name="Text Box 7"/>
          <p:cNvSpPr txBox="1">
            <a:spLocks noChangeArrowheads="1"/>
          </p:cNvSpPr>
          <p:nvPr/>
        </p:nvSpPr>
        <p:spPr bwMode="auto">
          <a:xfrm>
            <a:off x="642938" y="3733800"/>
            <a:ext cx="31293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rgbClr val="FDEC06"/>
                </a:solidFill>
                <a:latin typeface="Pyidaungsu" panose="020B0502040204020203" pitchFamily="34" charset="0"/>
                <a:ea typeface="Osaka" charset="0"/>
                <a:cs typeface="Pyidaungsu" panose="020B0502040204020203" pitchFamily="34" charset="0"/>
              </a:rPr>
              <a:t>ဟောပြောချက်အများဆုံး</a:t>
            </a:r>
            <a:endParaRPr lang="en-US" b="1" dirty="0">
              <a:solidFill>
                <a:srgbClr val="FDEC06"/>
              </a:solidFill>
              <a:latin typeface="Pyidaungsu" panose="020B0502040204020203" pitchFamily="34" charset="0"/>
              <a:ea typeface="Osaka" charset="0"/>
              <a:cs typeface="Pyidaungsu" panose="020B0502040204020203" pitchFamily="34" charset="0"/>
            </a:endParaRPr>
          </a:p>
        </p:txBody>
      </p:sp>
      <p:sp>
        <p:nvSpPr>
          <p:cNvPr id="122945" name="Text Box 65"/>
          <p:cNvSpPr txBox="1">
            <a:spLocks noChangeArrowheads="1"/>
          </p:cNvSpPr>
          <p:nvPr/>
        </p:nvSpPr>
        <p:spPr bwMode="auto">
          <a:xfrm>
            <a:off x="6546850" y="3352800"/>
            <a:ext cx="13099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dirty="0" err="1">
                <a:solidFill>
                  <a:srgbClr val="FDEC06"/>
                </a:solidFill>
                <a:latin typeface="Pyidaungsu" panose="020B0502040204020203" pitchFamily="34" charset="0"/>
                <a:ea typeface="Osaka" charset="0"/>
                <a:cs typeface="Pyidaungsu" panose="020B0502040204020203" pitchFamily="34" charset="0"/>
              </a:rPr>
              <a:t>ဖွင</a:t>
            </a:r>
            <a:r>
              <a:rPr lang="en-US" b="1" dirty="0">
                <a:solidFill>
                  <a:srgbClr val="FDEC06"/>
                </a:solidFill>
                <a:latin typeface="Pyidaungsu" panose="020B0502040204020203" pitchFamily="34" charset="0"/>
                <a:ea typeface="Osaka" charset="0"/>
                <a:cs typeface="Pyidaungsu" panose="020B0502040204020203" pitchFamily="34" charset="0"/>
              </a:rPr>
              <a:t>့်</a:t>
            </a:r>
            <a:r>
              <a:rPr lang="en-US" b="1" dirty="0" err="1">
                <a:solidFill>
                  <a:srgbClr val="FDEC06"/>
                </a:solidFill>
                <a:latin typeface="Pyidaungsu" panose="020B0502040204020203" pitchFamily="34" charset="0"/>
                <a:ea typeface="Osaka" charset="0"/>
                <a:cs typeface="Pyidaungsu" panose="020B0502040204020203" pitchFamily="34" charset="0"/>
              </a:rPr>
              <a:t>ပြခြင်း</a:t>
            </a:r>
            <a:endParaRPr lang="en-US" b="1" dirty="0">
              <a:solidFill>
                <a:srgbClr val="FDEC06"/>
              </a:solidFill>
              <a:latin typeface="Pyidaungsu" panose="020B0502040204020203" pitchFamily="34" charset="0"/>
              <a:ea typeface="Osaka" charset="0"/>
              <a:cs typeface="Pyidaungsu" panose="020B0502040204020203" pitchFamily="34" charset="0"/>
            </a:endParaRPr>
          </a:p>
        </p:txBody>
      </p:sp>
      <p:sp>
        <p:nvSpPr>
          <p:cNvPr id="122919" name="Text Box 39"/>
          <p:cNvSpPr txBox="1">
            <a:spLocks noChangeArrowheads="1"/>
          </p:cNvSpPr>
          <p:nvPr/>
        </p:nvSpPr>
        <p:spPr bwMode="auto">
          <a:xfrm>
            <a:off x="4953000" y="5599113"/>
            <a:ext cx="1676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၇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31" name="Text Box 51"/>
          <p:cNvSpPr txBox="1">
            <a:spLocks noChangeArrowheads="1"/>
          </p:cNvSpPr>
          <p:nvPr/>
        </p:nvSpPr>
        <p:spPr bwMode="auto">
          <a:xfrm>
            <a:off x="4953000" y="6338888"/>
            <a:ext cx="1676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၉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34" name="Text Box 54"/>
          <p:cNvSpPr txBox="1">
            <a:spLocks noChangeArrowheads="1"/>
          </p:cNvSpPr>
          <p:nvPr/>
        </p:nvSpPr>
        <p:spPr bwMode="auto">
          <a:xfrm>
            <a:off x="4953000" y="5957888"/>
            <a:ext cx="1676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၈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
        <p:nvSpPr>
          <p:cNvPr id="122922" name="Text Box 42"/>
          <p:cNvSpPr txBox="1">
            <a:spLocks noChangeArrowheads="1"/>
          </p:cNvSpPr>
          <p:nvPr/>
        </p:nvSpPr>
        <p:spPr bwMode="auto">
          <a:xfrm>
            <a:off x="6934200" y="2286000"/>
            <a:ext cx="1676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dirty="0">
                <a:solidFill>
                  <a:schemeClr val="bg1"/>
                </a:solidFill>
                <a:latin typeface="Pyidaungsu" panose="020B0502040204020203" pitchFamily="34" charset="0"/>
                <a:ea typeface="Osaka" charset="0"/>
                <a:cs typeface="Pyidaungsu" panose="020B0502040204020203" pitchFamily="34" charset="0"/>
              </a:rPr>
              <a:t>၅ </a:t>
            </a:r>
            <a:r>
              <a:rPr lang="en-US" b="1" dirty="0" err="1">
                <a:solidFill>
                  <a:schemeClr val="bg1"/>
                </a:solidFill>
                <a:latin typeface="Pyidaungsu" panose="020B0502040204020203" pitchFamily="34" charset="0"/>
                <a:ea typeface="Osaka" charset="0"/>
                <a:cs typeface="Pyidaungsu" panose="020B0502040204020203" pitchFamily="34" charset="0"/>
              </a:rPr>
              <a:t>ပတ</a:t>
            </a:r>
            <a:r>
              <a:rPr lang="en-US" b="1" dirty="0">
                <a:solidFill>
                  <a:schemeClr val="bg1"/>
                </a:solidFill>
                <a:latin typeface="Pyidaungsu" panose="020B0502040204020203" pitchFamily="34" charset="0"/>
                <a:ea typeface="Osaka" charset="0"/>
                <a:cs typeface="Pyidaungsu" panose="020B0502040204020203"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8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2888">
                                            <p:txEl>
                                              <p:pRg st="0" end="0"/>
                                            </p:txEl>
                                          </p:spTgt>
                                        </p:tgtEl>
                                        <p:attrNameLst>
                                          <p:attrName>style.visibility</p:attrName>
                                        </p:attrNameLst>
                                      </p:cBhvr>
                                      <p:to>
                                        <p:strVal val="visible"/>
                                      </p:to>
                                    </p:set>
                                    <p:animEffect transition="in" filter="fade">
                                      <p:cBhvr>
                                        <p:cTn id="15" dur="500"/>
                                        <p:tgtEl>
                                          <p:spTgt spid="122888">
                                            <p:txEl>
                                              <p:pRg st="0" end="0"/>
                                            </p:txEl>
                                          </p:spTgt>
                                        </p:tgtEl>
                                      </p:cBhvr>
                                    </p:animEffect>
                                  </p:childTnLst>
                                </p:cTn>
                              </p:par>
                            </p:childTnLst>
                          </p:cTn>
                        </p:par>
                        <p:par>
                          <p:cTn id="16" fill="hold" nodeType="afterGroup">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2889"/>
                                        </p:tgtEl>
                                        <p:attrNameLst>
                                          <p:attrName>style.visibility</p:attrName>
                                        </p:attrNameLst>
                                      </p:cBhvr>
                                      <p:to>
                                        <p:strVal val="visible"/>
                                      </p:to>
                                    </p:set>
                                    <p:animEffect transition="in" filter="fade">
                                      <p:cBhvr>
                                        <p:cTn id="19" dur="500"/>
                                        <p:tgtEl>
                                          <p:spTgt spid="122889"/>
                                        </p:tgtEl>
                                      </p:cBhvr>
                                    </p:animEffect>
                                  </p:childTnLst>
                                </p:cTn>
                              </p:par>
                            </p:childTnLst>
                          </p:cTn>
                        </p:par>
                        <p:par>
                          <p:cTn id="20" fill="hold" nodeType="afterGroup">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22890">
                                            <p:txEl>
                                              <p:pRg st="0" end="0"/>
                                            </p:txEl>
                                          </p:spTgt>
                                        </p:tgtEl>
                                        <p:attrNameLst>
                                          <p:attrName>style.visibility</p:attrName>
                                        </p:attrNameLst>
                                      </p:cBhvr>
                                      <p:to>
                                        <p:strVal val="visible"/>
                                      </p:to>
                                    </p:set>
                                    <p:animEffect transition="in" filter="fade">
                                      <p:cBhvr>
                                        <p:cTn id="23" dur="500"/>
                                        <p:tgtEl>
                                          <p:spTgt spid="122890">
                                            <p:txEl>
                                              <p:pRg st="0" end="0"/>
                                            </p:txEl>
                                          </p:spTgt>
                                        </p:tgtEl>
                                      </p:cBhvr>
                                    </p:animEffect>
                                  </p:childTnLst>
                                </p:cTn>
                              </p:par>
                            </p:childTnLst>
                          </p:cTn>
                        </p:par>
                        <p:par>
                          <p:cTn id="24" fill="hold" nodeType="afterGroup">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122891"/>
                                        </p:tgtEl>
                                        <p:attrNameLst>
                                          <p:attrName>style.visibility</p:attrName>
                                        </p:attrNameLst>
                                      </p:cBhvr>
                                      <p:to>
                                        <p:strVal val="visible"/>
                                      </p:to>
                                    </p:set>
                                    <p:animEffect transition="in" filter="fade">
                                      <p:cBhvr>
                                        <p:cTn id="27" dur="500"/>
                                        <p:tgtEl>
                                          <p:spTgt spid="122891"/>
                                        </p:tgtEl>
                                      </p:cBhvr>
                                    </p:animEffect>
                                  </p:childTnLst>
                                </p:cTn>
                              </p:par>
                            </p:childTnLst>
                          </p:cTn>
                        </p:par>
                        <p:par>
                          <p:cTn id="28" fill="hold" nodeType="afterGroup">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122892">
                                            <p:txEl>
                                              <p:pRg st="0" end="0"/>
                                            </p:txEl>
                                          </p:spTgt>
                                        </p:tgtEl>
                                        <p:attrNameLst>
                                          <p:attrName>style.visibility</p:attrName>
                                        </p:attrNameLst>
                                      </p:cBhvr>
                                      <p:to>
                                        <p:strVal val="visible"/>
                                      </p:to>
                                    </p:set>
                                    <p:animEffect transition="in" filter="fade">
                                      <p:cBhvr>
                                        <p:cTn id="31" dur="500"/>
                                        <p:tgtEl>
                                          <p:spTgt spid="122892">
                                            <p:txEl>
                                              <p:pRg st="0" end="0"/>
                                            </p:txEl>
                                          </p:spTgt>
                                        </p:tgtEl>
                                      </p:cBhvr>
                                    </p:animEffect>
                                  </p:childTnLst>
                                </p:cTn>
                              </p:par>
                            </p:childTnLst>
                          </p:cTn>
                        </p:par>
                        <p:par>
                          <p:cTn id="32" fill="hold" nodeType="afterGroup">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122893"/>
                                        </p:tgtEl>
                                        <p:attrNameLst>
                                          <p:attrName>style.visibility</p:attrName>
                                        </p:attrNameLst>
                                      </p:cBhvr>
                                      <p:to>
                                        <p:strVal val="visible"/>
                                      </p:to>
                                    </p:set>
                                    <p:animEffect transition="in" filter="fade">
                                      <p:cBhvr>
                                        <p:cTn id="35" dur="500"/>
                                        <p:tgtEl>
                                          <p:spTgt spid="122893"/>
                                        </p:tgtEl>
                                      </p:cBhvr>
                                    </p:animEffect>
                                  </p:childTnLst>
                                </p:cTn>
                              </p:par>
                            </p:childTnLst>
                          </p:cTn>
                        </p:par>
                        <p:par>
                          <p:cTn id="36" fill="hold" nodeType="afterGroup">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122894">
                                            <p:txEl>
                                              <p:pRg st="0" end="0"/>
                                            </p:txEl>
                                          </p:spTgt>
                                        </p:tgtEl>
                                        <p:attrNameLst>
                                          <p:attrName>style.visibility</p:attrName>
                                        </p:attrNameLst>
                                      </p:cBhvr>
                                      <p:to>
                                        <p:strVal val="visible"/>
                                      </p:to>
                                    </p:set>
                                    <p:animEffect transition="in" filter="fade">
                                      <p:cBhvr>
                                        <p:cTn id="39" dur="500"/>
                                        <p:tgtEl>
                                          <p:spTgt spid="122894">
                                            <p:txEl>
                                              <p:pRg st="0" end="0"/>
                                            </p:txEl>
                                          </p:spTgt>
                                        </p:tgtEl>
                                      </p:cBhvr>
                                    </p:animEffect>
                                  </p:childTnLst>
                                </p:cTn>
                              </p:par>
                            </p:childTnLst>
                          </p:cTn>
                        </p:par>
                        <p:par>
                          <p:cTn id="40" fill="hold" nodeType="afterGroup">
                            <p:stCondLst>
                              <p:cond delay="3500"/>
                            </p:stCondLst>
                            <p:childTnLst>
                              <p:par>
                                <p:cTn id="41" presetID="10" presetClass="entr" presetSubtype="0" fill="hold" grpId="0" nodeType="afterEffect">
                                  <p:stCondLst>
                                    <p:cond delay="0"/>
                                  </p:stCondLst>
                                  <p:childTnLst>
                                    <p:set>
                                      <p:cBhvr>
                                        <p:cTn id="42" dur="1" fill="hold">
                                          <p:stCondLst>
                                            <p:cond delay="0"/>
                                          </p:stCondLst>
                                        </p:cTn>
                                        <p:tgtEl>
                                          <p:spTgt spid="122895"/>
                                        </p:tgtEl>
                                        <p:attrNameLst>
                                          <p:attrName>style.visibility</p:attrName>
                                        </p:attrNameLst>
                                      </p:cBhvr>
                                      <p:to>
                                        <p:strVal val="visible"/>
                                      </p:to>
                                    </p:set>
                                    <p:animEffect transition="in" filter="fade">
                                      <p:cBhvr>
                                        <p:cTn id="43" dur="500"/>
                                        <p:tgtEl>
                                          <p:spTgt spid="122895"/>
                                        </p:tgtEl>
                                      </p:cBhvr>
                                    </p:animEffect>
                                  </p:childTnLst>
                                </p:cTn>
                              </p:par>
                            </p:childTnLst>
                          </p:cTn>
                        </p:par>
                        <p:par>
                          <p:cTn id="44" fill="hold" nodeType="afterGroup">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2896">
                                            <p:txEl>
                                              <p:pRg st="0" end="0"/>
                                            </p:txEl>
                                          </p:spTgt>
                                        </p:tgtEl>
                                        <p:attrNameLst>
                                          <p:attrName>style.visibility</p:attrName>
                                        </p:attrNameLst>
                                      </p:cBhvr>
                                      <p:to>
                                        <p:strVal val="visible"/>
                                      </p:to>
                                    </p:set>
                                    <p:animEffect transition="in" filter="fade">
                                      <p:cBhvr>
                                        <p:cTn id="47" dur="500"/>
                                        <p:tgtEl>
                                          <p:spTgt spid="122896">
                                            <p:txEl>
                                              <p:pRg st="0" end="0"/>
                                            </p:txEl>
                                          </p:spTgt>
                                        </p:tgtEl>
                                      </p:cBhvr>
                                    </p:animEffect>
                                  </p:childTnLst>
                                </p:cTn>
                              </p:par>
                            </p:childTnLst>
                          </p:cTn>
                        </p:par>
                        <p:par>
                          <p:cTn id="48" fill="hold" nodeType="afterGroup">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22897"/>
                                        </p:tgtEl>
                                        <p:attrNameLst>
                                          <p:attrName>style.visibility</p:attrName>
                                        </p:attrNameLst>
                                      </p:cBhvr>
                                      <p:to>
                                        <p:strVal val="visible"/>
                                      </p:to>
                                    </p:set>
                                    <p:animEffect transition="in" filter="fade">
                                      <p:cBhvr>
                                        <p:cTn id="51" dur="500"/>
                                        <p:tgtEl>
                                          <p:spTgt spid="122897"/>
                                        </p:tgtEl>
                                      </p:cBhvr>
                                    </p:animEffect>
                                  </p:childTnLst>
                                </p:cTn>
                              </p:par>
                            </p:childTnLst>
                          </p:cTn>
                        </p:par>
                        <p:par>
                          <p:cTn id="52" fill="hold" nodeType="afterGroup">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22898">
                                            <p:txEl>
                                              <p:pRg st="0" end="0"/>
                                            </p:txEl>
                                          </p:spTgt>
                                        </p:tgtEl>
                                        <p:attrNameLst>
                                          <p:attrName>style.visibility</p:attrName>
                                        </p:attrNameLst>
                                      </p:cBhvr>
                                      <p:to>
                                        <p:strVal val="visible"/>
                                      </p:to>
                                    </p:set>
                                    <p:animEffect transition="in" filter="fade">
                                      <p:cBhvr>
                                        <p:cTn id="55" dur="500"/>
                                        <p:tgtEl>
                                          <p:spTgt spid="122898">
                                            <p:txEl>
                                              <p:pRg st="0" end="0"/>
                                            </p:txEl>
                                          </p:spTgt>
                                        </p:tgtEl>
                                      </p:cBhvr>
                                    </p:animEffect>
                                  </p:childTnLst>
                                </p:cTn>
                              </p:par>
                            </p:childTnLst>
                          </p:cTn>
                        </p:par>
                        <p:par>
                          <p:cTn id="56" fill="hold" nodeType="afterGroup">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22899"/>
                                        </p:tgtEl>
                                        <p:attrNameLst>
                                          <p:attrName>style.visibility</p:attrName>
                                        </p:attrNameLst>
                                      </p:cBhvr>
                                      <p:to>
                                        <p:strVal val="visible"/>
                                      </p:to>
                                    </p:set>
                                    <p:animEffect transition="in" filter="fade">
                                      <p:cBhvr>
                                        <p:cTn id="59" dur="500"/>
                                        <p:tgtEl>
                                          <p:spTgt spid="122899"/>
                                        </p:tgtEl>
                                      </p:cBhvr>
                                    </p:animEffect>
                                  </p:childTnLst>
                                </p:cTn>
                              </p:par>
                            </p:childTnLst>
                          </p:cTn>
                        </p:par>
                        <p:par>
                          <p:cTn id="60" fill="hold" nodeType="afterGroup">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122901">
                                            <p:txEl>
                                              <p:pRg st="0" end="0"/>
                                            </p:txEl>
                                          </p:spTgt>
                                        </p:tgtEl>
                                        <p:attrNameLst>
                                          <p:attrName>style.visibility</p:attrName>
                                        </p:attrNameLst>
                                      </p:cBhvr>
                                      <p:to>
                                        <p:strVal val="visible"/>
                                      </p:to>
                                    </p:set>
                                    <p:animEffect transition="in" filter="fade">
                                      <p:cBhvr>
                                        <p:cTn id="63" dur="500"/>
                                        <p:tgtEl>
                                          <p:spTgt spid="122901">
                                            <p:txEl>
                                              <p:pRg st="0" end="0"/>
                                            </p:txEl>
                                          </p:spTgt>
                                        </p:tgtEl>
                                      </p:cBhvr>
                                    </p:animEffect>
                                  </p:childTnLst>
                                </p:cTn>
                              </p:par>
                            </p:childTnLst>
                          </p:cTn>
                        </p:par>
                        <p:par>
                          <p:cTn id="64" fill="hold" nodeType="afterGroup">
                            <p:stCondLst>
                              <p:cond delay="6500"/>
                            </p:stCondLst>
                            <p:childTnLst>
                              <p:par>
                                <p:cTn id="65" presetID="10" presetClass="entr" presetSubtype="0" fill="hold" grpId="0" nodeType="afterEffect">
                                  <p:stCondLst>
                                    <p:cond delay="0"/>
                                  </p:stCondLst>
                                  <p:childTnLst>
                                    <p:set>
                                      <p:cBhvr>
                                        <p:cTn id="66" dur="1" fill="hold">
                                          <p:stCondLst>
                                            <p:cond delay="0"/>
                                          </p:stCondLst>
                                        </p:cTn>
                                        <p:tgtEl>
                                          <p:spTgt spid="122900"/>
                                        </p:tgtEl>
                                        <p:attrNameLst>
                                          <p:attrName>style.visibility</p:attrName>
                                        </p:attrNameLst>
                                      </p:cBhvr>
                                      <p:to>
                                        <p:strVal val="visible"/>
                                      </p:to>
                                    </p:set>
                                    <p:animEffect transition="in" filter="fade">
                                      <p:cBhvr>
                                        <p:cTn id="67" dur="500"/>
                                        <p:tgtEl>
                                          <p:spTgt spid="122900"/>
                                        </p:tgtEl>
                                      </p:cBhvr>
                                    </p:animEffect>
                                  </p:childTnLst>
                                </p:cTn>
                              </p:par>
                            </p:childTnLst>
                          </p:cTn>
                        </p:par>
                        <p:par>
                          <p:cTn id="68" fill="hold" nodeType="afterGroup">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122902">
                                            <p:txEl>
                                              <p:pRg st="0" end="0"/>
                                            </p:txEl>
                                          </p:spTgt>
                                        </p:tgtEl>
                                        <p:attrNameLst>
                                          <p:attrName>style.visibility</p:attrName>
                                        </p:attrNameLst>
                                      </p:cBhvr>
                                      <p:to>
                                        <p:strVal val="visible"/>
                                      </p:to>
                                    </p:set>
                                    <p:animEffect transition="in" filter="fade">
                                      <p:cBhvr>
                                        <p:cTn id="71" dur="500"/>
                                        <p:tgtEl>
                                          <p:spTgt spid="122902">
                                            <p:txEl>
                                              <p:pRg st="0" end="0"/>
                                            </p:txEl>
                                          </p:spTgt>
                                        </p:tgtEl>
                                      </p:cBhvr>
                                    </p:animEffect>
                                  </p:childTnLst>
                                </p:cTn>
                              </p:par>
                            </p:childTnLst>
                          </p:cTn>
                        </p:par>
                        <p:par>
                          <p:cTn id="72" fill="hold" nodeType="afterGroup">
                            <p:stCondLst>
                              <p:cond delay="7500"/>
                            </p:stCondLst>
                            <p:childTnLst>
                              <p:par>
                                <p:cTn id="73" presetID="10" presetClass="entr" presetSubtype="0" fill="hold" nodeType="afterEffect">
                                  <p:stCondLst>
                                    <p:cond delay="0"/>
                                  </p:stCondLst>
                                  <p:childTnLst>
                                    <p:set>
                                      <p:cBhvr>
                                        <p:cTn id="74" dur="1" fill="hold">
                                          <p:stCondLst>
                                            <p:cond delay="0"/>
                                          </p:stCondLst>
                                        </p:cTn>
                                        <p:tgtEl>
                                          <p:spTgt spid="122903"/>
                                        </p:tgtEl>
                                        <p:attrNameLst>
                                          <p:attrName>style.visibility</p:attrName>
                                        </p:attrNameLst>
                                      </p:cBhvr>
                                      <p:to>
                                        <p:strVal val="visible"/>
                                      </p:to>
                                    </p:set>
                                    <p:animEffect transition="in" filter="fade">
                                      <p:cBhvr>
                                        <p:cTn id="75" dur="500"/>
                                        <p:tgtEl>
                                          <p:spTgt spid="122903"/>
                                        </p:tgtEl>
                                      </p:cBhvr>
                                    </p:animEffect>
                                  </p:childTnLst>
                                </p:cTn>
                              </p:par>
                            </p:childTnLst>
                          </p:cTn>
                        </p:par>
                        <p:par>
                          <p:cTn id="76" fill="hold" nodeType="afterGroup">
                            <p:stCondLst>
                              <p:cond delay="8000"/>
                            </p:stCondLst>
                            <p:childTnLst>
                              <p:par>
                                <p:cTn id="77" presetID="10" presetClass="entr" presetSubtype="0" fill="hold" nodeType="afterEffect">
                                  <p:stCondLst>
                                    <p:cond delay="0"/>
                                  </p:stCondLst>
                                  <p:childTnLst>
                                    <p:set>
                                      <p:cBhvr>
                                        <p:cTn id="78" dur="1" fill="hold">
                                          <p:stCondLst>
                                            <p:cond delay="0"/>
                                          </p:stCondLst>
                                        </p:cTn>
                                        <p:tgtEl>
                                          <p:spTgt spid="122905">
                                            <p:txEl>
                                              <p:pRg st="0" end="0"/>
                                            </p:txEl>
                                          </p:spTgt>
                                        </p:tgtEl>
                                        <p:attrNameLst>
                                          <p:attrName>style.visibility</p:attrName>
                                        </p:attrNameLst>
                                      </p:cBhvr>
                                      <p:to>
                                        <p:strVal val="visible"/>
                                      </p:to>
                                    </p:set>
                                    <p:animEffect transition="in" filter="fade">
                                      <p:cBhvr>
                                        <p:cTn id="79" dur="500"/>
                                        <p:tgtEl>
                                          <p:spTgt spid="122905">
                                            <p:txEl>
                                              <p:pRg st="0" end="0"/>
                                            </p:txEl>
                                          </p:spTgt>
                                        </p:tgtEl>
                                      </p:cBhvr>
                                    </p:animEffect>
                                  </p:childTnLst>
                                </p:cTn>
                              </p:par>
                            </p:childTnLst>
                          </p:cTn>
                        </p:par>
                        <p:par>
                          <p:cTn id="80" fill="hold" nodeType="afterGroup">
                            <p:stCondLst>
                              <p:cond delay="8500"/>
                            </p:stCondLst>
                            <p:childTnLst>
                              <p:par>
                                <p:cTn id="81" presetID="10" presetClass="entr" presetSubtype="0" fill="hold" nodeType="afterEffect">
                                  <p:stCondLst>
                                    <p:cond delay="0"/>
                                  </p:stCondLst>
                                  <p:childTnLst>
                                    <p:set>
                                      <p:cBhvr>
                                        <p:cTn id="82" dur="1" fill="hold">
                                          <p:stCondLst>
                                            <p:cond delay="0"/>
                                          </p:stCondLst>
                                        </p:cTn>
                                        <p:tgtEl>
                                          <p:spTgt spid="122904"/>
                                        </p:tgtEl>
                                        <p:attrNameLst>
                                          <p:attrName>style.visibility</p:attrName>
                                        </p:attrNameLst>
                                      </p:cBhvr>
                                      <p:to>
                                        <p:strVal val="visible"/>
                                      </p:to>
                                    </p:set>
                                    <p:animEffect transition="in" filter="fade">
                                      <p:cBhvr>
                                        <p:cTn id="83" dur="500"/>
                                        <p:tgtEl>
                                          <p:spTgt spid="122904"/>
                                        </p:tgtEl>
                                      </p:cBhvr>
                                    </p:animEffect>
                                  </p:childTnLst>
                                </p:cTn>
                              </p:par>
                            </p:childTnLst>
                          </p:cTn>
                        </p:par>
                        <p:par>
                          <p:cTn id="84" fill="hold" nodeType="afterGroup">
                            <p:stCondLst>
                              <p:cond delay="9000"/>
                            </p:stCondLst>
                            <p:childTnLst>
                              <p:par>
                                <p:cTn id="85" presetID="10" presetClass="entr" presetSubtype="0" fill="hold" nodeType="afterEffect">
                                  <p:stCondLst>
                                    <p:cond delay="0"/>
                                  </p:stCondLst>
                                  <p:childTnLst>
                                    <p:set>
                                      <p:cBhvr>
                                        <p:cTn id="86" dur="1" fill="hold">
                                          <p:stCondLst>
                                            <p:cond delay="0"/>
                                          </p:stCondLst>
                                        </p:cTn>
                                        <p:tgtEl>
                                          <p:spTgt spid="122908">
                                            <p:txEl>
                                              <p:pRg st="0" end="0"/>
                                            </p:txEl>
                                          </p:spTgt>
                                        </p:tgtEl>
                                        <p:attrNameLst>
                                          <p:attrName>style.visibility</p:attrName>
                                        </p:attrNameLst>
                                      </p:cBhvr>
                                      <p:to>
                                        <p:strVal val="visible"/>
                                      </p:to>
                                    </p:set>
                                    <p:animEffect transition="in" filter="fade">
                                      <p:cBhvr>
                                        <p:cTn id="87" dur="500"/>
                                        <p:tgtEl>
                                          <p:spTgt spid="122908">
                                            <p:txEl>
                                              <p:pRg st="0" end="0"/>
                                            </p:txEl>
                                          </p:spTgt>
                                        </p:tgtEl>
                                      </p:cBhvr>
                                    </p:animEffect>
                                  </p:childTnLst>
                                </p:cTn>
                              </p:par>
                            </p:childTnLst>
                          </p:cTn>
                        </p:par>
                        <p:par>
                          <p:cTn id="88" fill="hold" nodeType="afterGroup">
                            <p:stCondLst>
                              <p:cond delay="9500"/>
                            </p:stCondLst>
                            <p:childTnLst>
                              <p:par>
                                <p:cTn id="89" presetID="10" presetClass="entr" presetSubtype="0" fill="hold" nodeType="afterEffect">
                                  <p:stCondLst>
                                    <p:cond delay="0"/>
                                  </p:stCondLst>
                                  <p:childTnLst>
                                    <p:set>
                                      <p:cBhvr>
                                        <p:cTn id="90" dur="1" fill="hold">
                                          <p:stCondLst>
                                            <p:cond delay="0"/>
                                          </p:stCondLst>
                                        </p:cTn>
                                        <p:tgtEl>
                                          <p:spTgt spid="122907"/>
                                        </p:tgtEl>
                                        <p:attrNameLst>
                                          <p:attrName>style.visibility</p:attrName>
                                        </p:attrNameLst>
                                      </p:cBhvr>
                                      <p:to>
                                        <p:strVal val="visible"/>
                                      </p:to>
                                    </p:set>
                                    <p:animEffect transition="in" filter="fade">
                                      <p:cBhvr>
                                        <p:cTn id="91" dur="500"/>
                                        <p:tgtEl>
                                          <p:spTgt spid="12290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122945"/>
                                        </p:tgtEl>
                                        <p:attrNameLst>
                                          <p:attrName>style.visibility</p:attrName>
                                        </p:attrNameLst>
                                      </p:cBhvr>
                                      <p:to>
                                        <p:strVal val="visible"/>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22883"/>
                                        </p:tgtEl>
                                        <p:attrNameLst>
                                          <p:attrName>style.visibility</p:attrName>
                                        </p:attrNameLst>
                                      </p:cBhvr>
                                      <p:to>
                                        <p:strVal val="visible"/>
                                      </p:to>
                                    </p:set>
                                  </p:childTnLst>
                                </p:cTn>
                              </p:par>
                              <p:par>
                                <p:cTn id="100" presetID="1" presetClass="entr" presetSubtype="0" fill="hold" nodeType="withEffect">
                                  <p:stCondLst>
                                    <p:cond delay="0"/>
                                  </p:stCondLst>
                                  <p:childTnLst>
                                    <p:set>
                                      <p:cBhvr>
                                        <p:cTn id="101" dur="1" fill="hold">
                                          <p:stCondLst>
                                            <p:cond delay="0"/>
                                          </p:stCondLst>
                                        </p:cTn>
                                        <p:tgtEl>
                                          <p:spTgt spid="122882"/>
                                        </p:tgtEl>
                                        <p:attrNameLst>
                                          <p:attrName>style.visibility</p:attrName>
                                        </p:attrNameLst>
                                      </p:cBhvr>
                                      <p:to>
                                        <p:strVal val="visible"/>
                                      </p:to>
                                    </p:se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122913"/>
                                        </p:tgtEl>
                                        <p:attrNameLst>
                                          <p:attrName>style.visibility</p:attrName>
                                        </p:attrNameLst>
                                      </p:cBhvr>
                                      <p:to>
                                        <p:strVal val="visible"/>
                                      </p:to>
                                    </p:set>
                                  </p:childTnLst>
                                </p:cTn>
                              </p:par>
                              <p:par>
                                <p:cTn id="106" presetID="1" presetClass="entr" presetSubtype="0" fill="hold" grpId="0" nodeType="withEffect">
                                  <p:stCondLst>
                                    <p:cond delay="0"/>
                                  </p:stCondLst>
                                  <p:childTnLst>
                                    <p:set>
                                      <p:cBhvr>
                                        <p:cTn id="107" dur="1" fill="hold">
                                          <p:stCondLst>
                                            <p:cond delay="0"/>
                                          </p:stCondLst>
                                        </p:cTn>
                                        <p:tgtEl>
                                          <p:spTgt spid="122914"/>
                                        </p:tgtEl>
                                        <p:attrNameLst>
                                          <p:attrName>style.visibility</p:attrName>
                                        </p:attrNameLst>
                                      </p:cBhvr>
                                      <p:to>
                                        <p:strVal val="visible"/>
                                      </p:to>
                                    </p:se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122910"/>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122911"/>
                                        </p:tgtEl>
                                        <p:attrNameLst>
                                          <p:attrName>style.visibility</p:attrName>
                                        </p:attrNameLst>
                                      </p:cBhvr>
                                      <p:to>
                                        <p:strVal val="visible"/>
                                      </p:to>
                                    </p:se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1" presetClass="entr" presetSubtype="0" fill="hold" grpId="0" nodeType="clickEffect">
                                  <p:stCondLst>
                                    <p:cond delay="0"/>
                                  </p:stCondLst>
                                  <p:childTnLst>
                                    <p:set>
                                      <p:cBhvr>
                                        <p:cTn id="117" dur="1" fill="hold">
                                          <p:stCondLst>
                                            <p:cond delay="0"/>
                                          </p:stCondLst>
                                        </p:cTn>
                                        <p:tgtEl>
                                          <p:spTgt spid="122916"/>
                                        </p:tgtEl>
                                        <p:attrNameLst>
                                          <p:attrName>style.visibility</p:attrName>
                                        </p:attrNameLst>
                                      </p:cBhvr>
                                      <p:to>
                                        <p:strVal val="visible"/>
                                      </p:to>
                                    </p:set>
                                  </p:childTnLst>
                                </p:cTn>
                              </p:par>
                              <p:par>
                                <p:cTn id="118" presetID="1" presetClass="entr" presetSubtype="0" fill="hold" grpId="0" nodeType="withEffect">
                                  <p:stCondLst>
                                    <p:cond delay="0"/>
                                  </p:stCondLst>
                                  <p:childTnLst>
                                    <p:set>
                                      <p:cBhvr>
                                        <p:cTn id="119" dur="1" fill="hold">
                                          <p:stCondLst>
                                            <p:cond delay="0"/>
                                          </p:stCondLst>
                                        </p:cTn>
                                        <p:tgtEl>
                                          <p:spTgt spid="122917"/>
                                        </p:tgtEl>
                                        <p:attrNameLst>
                                          <p:attrName>style.visibility</p:attrName>
                                        </p:attrNameLst>
                                      </p:cBhvr>
                                      <p:to>
                                        <p:strVal val="visible"/>
                                      </p:to>
                                    </p:se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122925"/>
                                        </p:tgtEl>
                                        <p:attrNameLst>
                                          <p:attrName>style.visibility</p:attrName>
                                        </p:attrNameLst>
                                      </p:cBhvr>
                                      <p:to>
                                        <p:strVal val="visible"/>
                                      </p:to>
                                    </p:set>
                                  </p:childTnLst>
                                </p:cTn>
                              </p:par>
                              <p:par>
                                <p:cTn id="124" presetID="1" presetClass="entr" presetSubtype="0" fill="hold" grpId="0" nodeType="withEffect">
                                  <p:stCondLst>
                                    <p:cond delay="0"/>
                                  </p:stCondLst>
                                  <p:childTnLst>
                                    <p:set>
                                      <p:cBhvr>
                                        <p:cTn id="125" dur="1" fill="hold">
                                          <p:stCondLst>
                                            <p:cond delay="0"/>
                                          </p:stCondLst>
                                        </p:cTn>
                                        <p:tgtEl>
                                          <p:spTgt spid="122926"/>
                                        </p:tgtEl>
                                        <p:attrNameLst>
                                          <p:attrName>style.visibility</p:attrName>
                                        </p:attrNameLst>
                                      </p:cBhvr>
                                      <p:to>
                                        <p:strVal val="visible"/>
                                      </p:to>
                                    </p:se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122922"/>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122923"/>
                                        </p:tgtEl>
                                        <p:attrNameLst>
                                          <p:attrName>style.visibility</p:attrName>
                                        </p:attrNameLst>
                                      </p:cBhvr>
                                      <p:to>
                                        <p:strVal val="visible"/>
                                      </p:to>
                                    </p:set>
                                  </p:childTnLst>
                                </p:cTn>
                              </p:par>
                            </p:childTnLst>
                          </p:cTn>
                        </p:par>
                      </p:childTnLst>
                    </p:cTn>
                  </p:par>
                  <p:par>
                    <p:cTn id="132" fill="hold" nodeType="clickPar">
                      <p:stCondLst>
                        <p:cond delay="indefinite"/>
                      </p:stCondLst>
                      <p:childTnLst>
                        <p:par>
                          <p:cTn id="133" fill="hold" nodeType="withGroup">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122928"/>
                                        </p:tgtEl>
                                        <p:attrNameLst>
                                          <p:attrName>style.visibility</p:attrName>
                                        </p:attrNameLst>
                                      </p:cBhvr>
                                      <p:to>
                                        <p:strVal val="visible"/>
                                      </p:to>
                                    </p:set>
                                  </p:childTnLst>
                                </p:cTn>
                              </p:par>
                              <p:par>
                                <p:cTn id="136" presetID="1" presetClass="entr" presetSubtype="0" fill="hold" grpId="0" nodeType="withEffect">
                                  <p:stCondLst>
                                    <p:cond delay="0"/>
                                  </p:stCondLst>
                                  <p:childTnLst>
                                    <p:set>
                                      <p:cBhvr>
                                        <p:cTn id="137" dur="1" fill="hold">
                                          <p:stCondLst>
                                            <p:cond delay="0"/>
                                          </p:stCondLst>
                                        </p:cTn>
                                        <p:tgtEl>
                                          <p:spTgt spid="122929"/>
                                        </p:tgtEl>
                                        <p:attrNameLst>
                                          <p:attrName>style.visibility</p:attrName>
                                        </p:attrNameLst>
                                      </p:cBhvr>
                                      <p:to>
                                        <p:strVal val="visible"/>
                                      </p:to>
                                    </p:se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22919"/>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22920"/>
                                        </p:tgtEl>
                                        <p:attrNameLst>
                                          <p:attrName>style.visibility</p:attrName>
                                        </p:attrNameLst>
                                      </p:cBhvr>
                                      <p:to>
                                        <p:strVal val="visible"/>
                                      </p:to>
                                    </p:se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22934"/>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22935"/>
                                        </p:tgtEl>
                                        <p:attrNameLst>
                                          <p:attrName>style.visibility</p:attrName>
                                        </p:attrNameLst>
                                      </p:cBhvr>
                                      <p:to>
                                        <p:strVal val="visible"/>
                                      </p:to>
                                    </p:set>
                                  </p:childTnLst>
                                </p:cTn>
                              </p:par>
                            </p:childTnLst>
                          </p:cTn>
                        </p:par>
                      </p:childTnLst>
                    </p:cTn>
                  </p:par>
                  <p:par>
                    <p:cTn id="150" fill="hold" nodeType="clickPar">
                      <p:stCondLst>
                        <p:cond delay="indefinite"/>
                      </p:stCondLst>
                      <p:childTnLst>
                        <p:par>
                          <p:cTn id="151" fill="hold" nodeType="withGroup">
                            <p:stCondLst>
                              <p:cond delay="0"/>
                            </p:stCondLst>
                            <p:childTnLst>
                              <p:par>
                                <p:cTn id="152" presetID="1" presetClass="entr" presetSubtype="0" fill="hold" grpId="0" nodeType="clickEffect">
                                  <p:stCondLst>
                                    <p:cond delay="0"/>
                                  </p:stCondLst>
                                  <p:childTnLst>
                                    <p:set>
                                      <p:cBhvr>
                                        <p:cTn id="153" dur="1" fill="hold">
                                          <p:stCondLst>
                                            <p:cond delay="0"/>
                                          </p:stCondLst>
                                        </p:cTn>
                                        <p:tgtEl>
                                          <p:spTgt spid="122931"/>
                                        </p:tgtEl>
                                        <p:attrNameLst>
                                          <p:attrName>style.visibility</p:attrName>
                                        </p:attrNameLst>
                                      </p:cBhvr>
                                      <p:to>
                                        <p:strVal val="visible"/>
                                      </p:to>
                                    </p:set>
                                  </p:childTnLst>
                                </p:cTn>
                              </p:par>
                              <p:par>
                                <p:cTn id="154" presetID="1" presetClass="entr" presetSubtype="0" fill="hold" grpId="0" nodeType="withEffect">
                                  <p:stCondLst>
                                    <p:cond delay="0"/>
                                  </p:stCondLst>
                                  <p:childTnLst>
                                    <p:set>
                                      <p:cBhvr>
                                        <p:cTn id="155" dur="1" fill="hold">
                                          <p:stCondLst>
                                            <p:cond delay="0"/>
                                          </p:stCondLst>
                                        </p:cTn>
                                        <p:tgtEl>
                                          <p:spTgt spid="122932"/>
                                        </p:tgtEl>
                                        <p:attrNameLst>
                                          <p:attrName>style.visibility</p:attrName>
                                        </p:attrNameLst>
                                      </p:cBhvr>
                                      <p:to>
                                        <p:strVal val="visible"/>
                                      </p:to>
                                    </p:se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 presetClass="entr" presetSubtype="0" fill="hold" grpId="0" nodeType="clickEffect">
                                  <p:stCondLst>
                                    <p:cond delay="0"/>
                                  </p:stCondLst>
                                  <p:childTnLst>
                                    <p:set>
                                      <p:cBhvr>
                                        <p:cTn id="159" dur="1" fill="hold">
                                          <p:stCondLst>
                                            <p:cond delay="0"/>
                                          </p:stCondLst>
                                        </p:cTn>
                                        <p:tgtEl>
                                          <p:spTgt spid="122938"/>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122937"/>
                                        </p:tgtEl>
                                        <p:attrNameLst>
                                          <p:attrName>style.visibility</p:attrName>
                                        </p:attrNameLst>
                                      </p:cBhvr>
                                      <p:to>
                                        <p:strVal val="visible"/>
                                      </p:to>
                                    </p:set>
                                  </p:childTnLst>
                                </p:cTn>
                              </p:par>
                            </p:childTnLst>
                          </p:cTn>
                        </p:par>
                      </p:childTnLst>
                    </p:cTn>
                  </p:par>
                  <p:par>
                    <p:cTn id="162" fill="hold" nodeType="clickPar">
                      <p:stCondLst>
                        <p:cond delay="indefinite"/>
                      </p:stCondLst>
                      <p:childTnLst>
                        <p:par>
                          <p:cTn id="163" fill="hold" nodeType="withGroup">
                            <p:stCondLst>
                              <p:cond delay="0"/>
                            </p:stCondLst>
                            <p:childTnLst>
                              <p:par>
                                <p:cTn id="164" presetID="1" presetClass="entr" presetSubtype="0" fill="hold" grpId="0" nodeType="clickEffect">
                                  <p:stCondLst>
                                    <p:cond delay="0"/>
                                  </p:stCondLst>
                                  <p:childTnLst>
                                    <p:set>
                                      <p:cBhvr>
                                        <p:cTn id="165" dur="1" fill="hold">
                                          <p:stCondLst>
                                            <p:cond delay="0"/>
                                          </p:stCondLst>
                                        </p:cTn>
                                        <p:tgtEl>
                                          <p:spTgt spid="122941"/>
                                        </p:tgtEl>
                                        <p:attrNameLst>
                                          <p:attrName>style.visibility</p:attrName>
                                        </p:attrNameLst>
                                      </p:cBhvr>
                                      <p:to>
                                        <p:strVal val="visible"/>
                                      </p:to>
                                    </p:set>
                                  </p:childTnLst>
                                </p:cTn>
                              </p:par>
                              <p:par>
                                <p:cTn id="166" presetID="1" presetClass="entr" presetSubtype="0" fill="hold" grpId="0" nodeType="withEffect">
                                  <p:stCondLst>
                                    <p:cond delay="0"/>
                                  </p:stCondLst>
                                  <p:childTnLst>
                                    <p:set>
                                      <p:cBhvr>
                                        <p:cTn id="167" dur="1" fill="hold">
                                          <p:stCondLst>
                                            <p:cond delay="0"/>
                                          </p:stCondLst>
                                        </p:cTn>
                                        <p:tgtEl>
                                          <p:spTgt spid="122940"/>
                                        </p:tgtEl>
                                        <p:attrNameLst>
                                          <p:attrName>style.visibility</p:attrName>
                                        </p:attrNameLst>
                                      </p:cBhvr>
                                      <p:to>
                                        <p:strVal val="visible"/>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22944"/>
                                        </p:tgtEl>
                                        <p:attrNameLst>
                                          <p:attrName>style.visibility</p:attrName>
                                        </p:attrNameLst>
                                      </p:cBhvr>
                                      <p:to>
                                        <p:strVal val="visible"/>
                                      </p:to>
                                    </p:set>
                                  </p:childTnLst>
                                </p:cTn>
                              </p:par>
                              <p:par>
                                <p:cTn id="172" presetID="1" presetClass="entr" presetSubtype="0" fill="hold" grpId="0" nodeType="withEffect">
                                  <p:stCondLst>
                                    <p:cond delay="0"/>
                                  </p:stCondLst>
                                  <p:childTnLst>
                                    <p:set>
                                      <p:cBhvr>
                                        <p:cTn id="173" dur="1" fill="hold">
                                          <p:stCondLst>
                                            <p:cond delay="0"/>
                                          </p:stCondLst>
                                        </p:cTn>
                                        <p:tgtEl>
                                          <p:spTgt spid="1229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build="p" autoUpdateAnimBg="0"/>
      <p:bldP spid="122889" grpId="0" animBg="1" autoUpdateAnimBg="0"/>
      <p:bldP spid="122890" grpId="0" build="p" autoUpdateAnimBg="0"/>
      <p:bldP spid="122891" grpId="0" animBg="1" autoUpdateAnimBg="0"/>
      <p:bldP spid="122892" grpId="0" build="p" autoUpdateAnimBg="0"/>
      <p:bldP spid="122893" grpId="0" animBg="1" autoUpdateAnimBg="0"/>
      <p:bldP spid="122894" grpId="0" build="p" autoUpdateAnimBg="0"/>
      <p:bldP spid="122895" grpId="0" animBg="1" autoUpdateAnimBg="0"/>
      <p:bldP spid="122896" grpId="0" build="p" autoUpdateAnimBg="0"/>
      <p:bldP spid="122897" grpId="0" animBg="1" autoUpdateAnimBg="0"/>
      <p:bldP spid="122898" grpId="0" build="p" autoUpdateAnimBg="0"/>
      <p:bldP spid="122899" grpId="0" animBg="1" autoUpdateAnimBg="0"/>
      <p:bldP spid="122900" grpId="0" animBg="1" autoUpdateAnimBg="0"/>
      <p:bldP spid="122901" grpId="0" build="p" autoUpdateAnimBg="0"/>
      <p:bldP spid="122902" grpId="0" build="p" autoUpdateAnimBg="0"/>
      <p:bldP spid="122911" grpId="0" animBg="1"/>
      <p:bldP spid="122914" grpId="0" animBg="1"/>
      <p:bldP spid="122917" grpId="0" animBg="1"/>
      <p:bldP spid="122920" grpId="0" animBg="1"/>
      <p:bldP spid="122923" grpId="0" animBg="1"/>
      <p:bldP spid="122925" grpId="0"/>
      <p:bldP spid="122926" grpId="0" animBg="1"/>
      <p:bldP spid="122928" grpId="0"/>
      <p:bldP spid="122929" grpId="0" animBg="1"/>
      <p:bldP spid="122932" grpId="0" animBg="1"/>
      <p:bldP spid="122935" grpId="0" animBg="1"/>
      <p:bldP spid="122937" grpId="0" animBg="1"/>
      <p:bldP spid="122940" grpId="0" animBg="1"/>
      <p:bldP spid="122943" grpId="0" animBg="1"/>
      <p:bldP spid="122944" grpId="0"/>
      <p:bldP spid="122938" grpId="0"/>
      <p:bldP spid="122941" grpId="0"/>
      <p:bldP spid="122910" grpId="0"/>
      <p:bldP spid="122913" grpId="0"/>
      <p:bldP spid="122916" grpId="0"/>
      <p:bldP spid="122883" grpId="0"/>
      <p:bldP spid="122887" grpId="0"/>
      <p:bldP spid="122945" grpId="0"/>
      <p:bldP spid="122919" grpId="0"/>
      <p:bldP spid="122931" grpId="0"/>
      <p:bldP spid="122934" grpId="0"/>
      <p:bldP spid="1229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0837" name="Picture 5" descr="christh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95600"/>
            <a:ext cx="3962400" cy="2962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3971" name="Rectangle 2"/>
          <p:cNvSpPr>
            <a:spLocks noGrp="1" noChangeArrowheads="1"/>
          </p:cNvSpPr>
          <p:nvPr>
            <p:ph type="title"/>
          </p:nvPr>
        </p:nvSpPr>
        <p:spPr>
          <a:xfrm>
            <a:off x="152400" y="503238"/>
            <a:ext cx="8686800" cy="1401762"/>
          </a:xfrm>
        </p:spPr>
        <p:txBody>
          <a:bodyPr/>
          <a:lstStyle/>
          <a:p>
            <a:pPr eaLnBrk="1" hangingPunct="1"/>
            <a:r>
              <a:rPr lang="my-MM" sz="3200" b="1" dirty="0">
                <a:solidFill>
                  <a:schemeClr val="bg1"/>
                </a:solidFill>
                <a:latin typeface="Pyidaungsu" panose="020B0502040204020203" pitchFamily="34" charset="0"/>
                <a:ea typeface="Osaka" charset="0"/>
                <a:cs typeface="Pyidaungsu" panose="020B0502040204020203" pitchFamily="34" charset="0"/>
              </a:rPr>
              <a:t>ဇ. </a:t>
            </a:r>
            <a:r>
              <a:rPr lang="my-MM" sz="3200" b="1" dirty="0">
                <a:solidFill>
                  <a:srgbClr val="FFFF00"/>
                </a:solidFill>
                <a:latin typeface="Pyidaungsu" panose="020B0502040204020203" pitchFamily="34" charset="0"/>
                <a:ea typeface="Osaka" charset="0"/>
                <a:cs typeface="Pyidaungsu" panose="020B0502040204020203" pitchFamily="34" charset="0"/>
              </a:rPr>
              <a:t>ဖွင့်ဆိုခြင်းသည်အချိန်ကုန်သက်သာစေပြီး </a:t>
            </a:r>
            <a:r>
              <a:rPr lang="my-MM" sz="3200" b="1" dirty="0">
                <a:solidFill>
                  <a:schemeClr val="bg1"/>
                </a:solidFill>
                <a:latin typeface="Pyidaungsu" panose="020B0502040204020203" pitchFamily="34" charset="0"/>
                <a:ea typeface="Osaka" charset="0"/>
                <a:cs typeface="Pyidaungsu" panose="020B0502040204020203" pitchFamily="34" charset="0"/>
              </a:rPr>
              <a:t>ဟောရမည့်အချက်ကို ဆုံးဖြတ်ရန်မလို။ </a:t>
            </a:r>
            <a:endParaRPr lang="en-US" sz="3200" dirty="0">
              <a:solidFill>
                <a:schemeClr val="bg1"/>
              </a:solidFill>
              <a:latin typeface="Pyidaungsu" panose="020B0502040204020203" pitchFamily="34" charset="0"/>
              <a:ea typeface="Osaka" charset="0"/>
              <a:cs typeface="Pyidaungsu" panose="020B0502040204020203" pitchFamily="34" charset="0"/>
            </a:endParaRPr>
          </a:p>
        </p:txBody>
      </p:sp>
      <p:sp>
        <p:nvSpPr>
          <p:cNvPr id="83972"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sp>
        <p:nvSpPr>
          <p:cNvPr id="120836" name="Text Box 4"/>
          <p:cNvSpPr txBox="1">
            <a:spLocks noChangeArrowheads="1"/>
          </p:cNvSpPr>
          <p:nvPr/>
        </p:nvSpPr>
        <p:spPr bwMode="auto">
          <a:xfrm>
            <a:off x="0" y="4143375"/>
            <a:ext cx="4357688"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my-MM" altLang="ja-JP" sz="3200" b="1" dirty="0">
                <a:latin typeface="Pyidaungsu" panose="020B0502040204020203" pitchFamily="34" charset="0"/>
                <a:cs typeface="Pyidaungsu" panose="020B0502040204020203" pitchFamily="34" charset="0"/>
              </a:rPr>
              <a:t>“ဘုရားသခင်၊ ဒီတပတ်ဘာအ</a:t>
            </a:r>
          </a:p>
          <a:p>
            <a:pPr algn="ctr"/>
            <a:r>
              <a:rPr lang="my-MM" altLang="ja-JP" sz="3200" b="1" dirty="0">
                <a:latin typeface="Pyidaungsu" panose="020B0502040204020203" pitchFamily="34" charset="0"/>
                <a:cs typeface="Pyidaungsu" panose="020B0502040204020203" pitchFamily="34" charset="0"/>
              </a:rPr>
              <a:t>ကြောင်းပြောရမယ်လဲ?"</a:t>
            </a:r>
            <a:endParaRPr lang="en-US" sz="3200" b="1" dirty="0">
              <a:latin typeface="Pyidaungsu" panose="020B0502040204020203" pitchFamily="34" charset="0"/>
              <a:cs typeface="Pyidaungsu" panose="020B0502040204020203" pitchFamily="34" charset="0"/>
            </a:endParaRPr>
          </a:p>
        </p:txBody>
      </p:sp>
      <p:pic>
        <p:nvPicPr>
          <p:cNvPr id="120839" name="Picture 7" descr="john-3-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95600"/>
            <a:ext cx="4495800" cy="2979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836">
                                            <p:txEl>
                                              <p:pRg st="0" end="0"/>
                                            </p:txEl>
                                          </p:spTgt>
                                        </p:tgtEl>
                                        <p:attrNameLst>
                                          <p:attrName>style.visibility</p:attrName>
                                        </p:attrNameLst>
                                      </p:cBhvr>
                                      <p:to>
                                        <p:strVal val="visible"/>
                                      </p:to>
                                    </p:set>
                                    <p:animEffect transition="in" filter="fade">
                                      <p:cBhvr>
                                        <p:cTn id="7" dur="500"/>
                                        <p:tgtEl>
                                          <p:spTgt spid="1208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836">
                                            <p:txEl>
                                              <p:pRg st="1" end="1"/>
                                            </p:txEl>
                                          </p:spTgt>
                                        </p:tgtEl>
                                        <p:attrNameLst>
                                          <p:attrName>style.visibility</p:attrName>
                                        </p:attrNameLst>
                                      </p:cBhvr>
                                      <p:to>
                                        <p:strVal val="visible"/>
                                      </p:to>
                                    </p:set>
                                    <p:animEffect transition="in" filter="fade">
                                      <p:cBhvr>
                                        <p:cTn id="12" dur="500"/>
                                        <p:tgtEl>
                                          <p:spTgt spid="120836">
                                            <p:txEl>
                                              <p:pRg st="1" end="1"/>
                                            </p:txEl>
                                          </p:spTgt>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120837"/>
                                        </p:tgtEl>
                                        <p:attrNameLst>
                                          <p:attrName>style.visibility</p:attrName>
                                        </p:attrNameLst>
                                      </p:cBhvr>
                                      <p:to>
                                        <p:strVal val="visible"/>
                                      </p:to>
                                    </p:set>
                                    <p:animEffect transition="in" filter="fade">
                                      <p:cBhvr>
                                        <p:cTn id="16" dur="500"/>
                                        <p:tgtEl>
                                          <p:spTgt spid="1208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120839"/>
                                        </p:tgtEl>
                                        <p:attrNameLst>
                                          <p:attrName>style.visibility</p:attrName>
                                        </p:attrNameLst>
                                      </p:cBhvr>
                                      <p:to>
                                        <p:strVal val="visible"/>
                                      </p:to>
                                    </p:set>
                                    <p:animEffect transition="in" filter="fade">
                                      <p:cBhvr>
                                        <p:cTn id="21" dur="500"/>
                                        <p:tgtEl>
                                          <p:spTgt spid="120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52400" y="503238"/>
            <a:ext cx="8686800" cy="1401762"/>
          </a:xfrm>
        </p:spPr>
        <p:txBody>
          <a:bodyPr/>
          <a:lstStyle/>
          <a:p>
            <a:pPr eaLnBrk="1" hangingPunct="1"/>
            <a:r>
              <a:rPr lang="my-MM" sz="3200" b="1" dirty="0">
                <a:solidFill>
                  <a:schemeClr val="bg1"/>
                </a:solidFill>
                <a:latin typeface="Pyidaungsu" panose="020B0502040204020203" pitchFamily="34" charset="0"/>
                <a:ea typeface="Osaka" charset="0"/>
                <a:cs typeface="Pyidaungsu" panose="020B0502040204020203" pitchFamily="34" charset="0"/>
              </a:rPr>
              <a:t>ဈ.</a:t>
            </a:r>
            <a:r>
              <a:rPr lang="my-MM" sz="3200" b="1" dirty="0">
                <a:solidFill>
                  <a:srgbClr val="FFFF00"/>
                </a:solidFill>
                <a:latin typeface="Pyidaungsu" panose="020B0502040204020203" pitchFamily="34" charset="0"/>
                <a:ea typeface="Osaka" charset="0"/>
                <a:cs typeface="Pyidaungsu" panose="020B0502040204020203" pitchFamily="34" charset="0"/>
              </a:rPr>
              <a:t> ဖွင့်ပြခြင်းသည်ယုံကြည်ခြင်းဖြင့်ဟောပြောရန်</a:t>
            </a:r>
            <a:br>
              <a:rPr lang="my-MM" sz="3200" b="1" dirty="0">
                <a:solidFill>
                  <a:schemeClr val="bg1"/>
                </a:solidFill>
                <a:latin typeface="Pyidaungsu" panose="020B0502040204020203" pitchFamily="34" charset="0"/>
                <a:ea typeface="Osaka" charset="0"/>
                <a:cs typeface="Pyidaungsu" panose="020B0502040204020203" pitchFamily="34" charset="0"/>
              </a:rPr>
            </a:br>
            <a:r>
              <a:rPr lang="my-MM" sz="3200" b="1" dirty="0">
                <a:solidFill>
                  <a:schemeClr val="bg1"/>
                </a:solidFill>
                <a:latin typeface="Pyidaungsu" panose="020B0502040204020203" pitchFamily="34" charset="0"/>
                <a:ea typeface="Osaka" charset="0"/>
                <a:cs typeface="Pyidaungsu" panose="020B0502040204020203" pitchFamily="34" charset="0"/>
              </a:rPr>
              <a:t>ထောက်ကူ။</a:t>
            </a:r>
            <a:endParaRPr lang="en-US" sz="3200" dirty="0">
              <a:solidFill>
                <a:schemeClr val="bg1"/>
              </a:solidFill>
              <a:latin typeface="Pyidaungsu" panose="020B0502040204020203" pitchFamily="34" charset="0"/>
              <a:ea typeface="Osaka" charset="0"/>
              <a:cs typeface="Pyidaungsu" panose="020B0502040204020203" pitchFamily="34" charset="0"/>
            </a:endParaRPr>
          </a:p>
        </p:txBody>
      </p:sp>
      <p:sp>
        <p:nvSpPr>
          <p:cNvPr id="86019" name="Text Box 3"/>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rPr>
              <a:t>2</a:t>
            </a:r>
          </a:p>
        </p:txBody>
      </p:sp>
      <p:sp>
        <p:nvSpPr>
          <p:cNvPr id="7" name="WordArt 5"/>
          <p:cNvSpPr>
            <a:spLocks noChangeArrowheads="1" noChangeShapeType="1" noTextEdit="1"/>
          </p:cNvSpPr>
          <p:nvPr/>
        </p:nvSpPr>
        <p:spPr bwMode="auto">
          <a:xfrm>
            <a:off x="1295400" y="2895600"/>
            <a:ext cx="2870200" cy="8763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sp3d>
          </a:bodyPr>
          <a:lstStyle/>
          <a:p>
            <a:pPr algn="ctr"/>
            <a:r>
              <a:rPr lang="en-US" sz="3600" kern="10" dirty="0" err="1">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Pyidaungsu" panose="020B0502040204020203" pitchFamily="34" charset="0"/>
                <a:ea typeface="Zawgyi-One"/>
                <a:cs typeface="Pyidaungsu" panose="020B0502040204020203" pitchFamily="34" charset="0"/>
              </a:rPr>
              <a:t>တွန်းလှန်ခြင်း</a:t>
            </a:r>
            <a:endParaRPr lang="en-US" sz="3600" kern="10" dirty="0">
              <a:ln w="9525">
                <a:round/>
                <a:headEnd/>
                <a:tailEnd/>
              </a:ln>
              <a:gradFill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5400000" scaled="1"/>
              </a:gradFill>
              <a:latin typeface="Pyidaungsu" panose="020B0502040204020203" pitchFamily="34" charset="0"/>
              <a:ea typeface="Zawgyi-One"/>
              <a:cs typeface="Pyidaungsu" panose="020B0502040204020203" pitchFamily="34" charset="0"/>
            </a:endParaRPr>
          </a:p>
        </p:txBody>
      </p:sp>
      <p:sp>
        <p:nvSpPr>
          <p:cNvPr id="9" name="WordArt 6"/>
          <p:cNvSpPr>
            <a:spLocks noChangeArrowheads="1" noChangeShapeType="1" noTextEdit="1"/>
          </p:cNvSpPr>
          <p:nvPr/>
        </p:nvSpPr>
        <p:spPr bwMode="auto">
          <a:xfrm>
            <a:off x="5181600" y="2286000"/>
            <a:ext cx="2362200" cy="2286000"/>
          </a:xfrm>
          <a:prstGeom prst="rect">
            <a:avLst/>
          </a:prstGeom>
        </p:spPr>
        <p:txBody>
          <a:bodyPr wrap="none" fromWordArt="1">
            <a:prstTxWarp prst="textDeflateBottom">
              <a:avLst>
                <a:gd name="adj" fmla="val 76472"/>
              </a:avLst>
            </a:prstTxWarp>
            <a:scene3d>
              <a:camera prst="legacyPerspectiveFront">
                <a:rot lat="19799980" lon="19439992" rev="0"/>
              </a:camera>
              <a:lightRig rig="legacyNormal2" dir="t"/>
            </a:scene3d>
            <a:sp3d extrusionH="354000" prstMaterial="legacyMatte">
              <a:extrusionClr>
                <a:srgbClr val="939676"/>
              </a:extrusionClr>
            </a:sp3d>
          </a:bodyPr>
          <a:lstStyle/>
          <a:p>
            <a:pPr algn="ctr"/>
            <a:r>
              <a:rPr lang="en-US" sz="3600" kern="10" dirty="0" err="1">
                <a:ln w="9525">
                  <a:round/>
                  <a:headEnd/>
                  <a:tailEnd/>
                </a:ln>
                <a:gradFill rotWithShape="1">
                  <a:gsLst>
                    <a:gs pos="0">
                      <a:srgbClr val="707070"/>
                    </a:gs>
                    <a:gs pos="50000">
                      <a:srgbClr val="FFFFFF"/>
                    </a:gs>
                    <a:gs pos="100000">
                      <a:srgbClr val="707070"/>
                    </a:gs>
                  </a:gsLst>
                  <a:lin ang="2700000" scaled="1"/>
                </a:gradFill>
                <a:latin typeface="Pyidaungsu" panose="020B0502040204020203" pitchFamily="34" charset="0"/>
                <a:ea typeface="Zawgyi-One"/>
                <a:cs typeface="Pyidaungsu" panose="020B0502040204020203" pitchFamily="34" charset="0"/>
              </a:rPr>
              <a:t>ပေးကမ်းခြင်း</a:t>
            </a:r>
            <a:endParaRPr lang="en-US" sz="3600" kern="10" dirty="0">
              <a:ln w="9525">
                <a:round/>
                <a:headEnd/>
                <a:tailEnd/>
              </a:ln>
              <a:gradFill rotWithShape="1">
                <a:gsLst>
                  <a:gs pos="0">
                    <a:srgbClr val="707070"/>
                  </a:gs>
                  <a:gs pos="50000">
                    <a:srgbClr val="FFFFFF"/>
                  </a:gs>
                  <a:gs pos="100000">
                    <a:srgbClr val="707070"/>
                  </a:gs>
                </a:gsLst>
                <a:lin ang="2700000" scaled="1"/>
              </a:gradFill>
              <a:latin typeface="Pyidaungsu" panose="020B0502040204020203" pitchFamily="34" charset="0"/>
              <a:ea typeface="Zawgyi-One"/>
              <a:cs typeface="Pyidaungsu" panose="020B0502040204020203" pitchFamily="34" charset="0"/>
            </a:endParaRPr>
          </a:p>
        </p:txBody>
      </p:sp>
      <p:sp>
        <p:nvSpPr>
          <p:cNvPr id="10" name="WordArt 4" descr="Narrow vertical"/>
          <p:cNvSpPr>
            <a:spLocks noChangeArrowheads="1" noChangeShapeType="1" noTextEdit="1"/>
          </p:cNvSpPr>
          <p:nvPr/>
        </p:nvSpPr>
        <p:spPr bwMode="auto">
          <a:xfrm>
            <a:off x="762000" y="5029200"/>
            <a:ext cx="3302000" cy="1084263"/>
          </a:xfrm>
          <a:prstGeom prst="rect">
            <a:avLst/>
          </a:prstGeom>
        </p:spPr>
        <p:txBody>
          <a:bodyPr wrap="none" fromWordArt="1">
            <a:prstTxWarp prst="textCurveUp">
              <a:avLst>
                <a:gd name="adj" fmla="val 40356"/>
              </a:avLst>
            </a:prstTxWarp>
          </a:bodyPr>
          <a:lstStyle/>
          <a:p>
            <a:pPr algn="ctr"/>
            <a:r>
              <a:rPr lang="en-US" sz="3600" kern="10" dirty="0" err="1">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Pyidaungsu" panose="020B0502040204020203" pitchFamily="34" charset="0"/>
                <a:ea typeface="Zawgyi-One"/>
                <a:cs typeface="Pyidaungsu" panose="020B0502040204020203" pitchFamily="34" charset="0"/>
              </a:rPr>
              <a:t>လိင်မှုကင်းရှင်းခြင်း</a:t>
            </a:r>
            <a:endParaRPr lang="en-US" sz="3600" kern="10" dirty="0">
              <a:ln w="12700">
                <a:solidFill>
                  <a:srgbClr val="000000"/>
                </a:solidFill>
                <a:round/>
                <a:headEnd/>
                <a:tailEnd/>
              </a:ln>
              <a:pattFill prst="dashHorz">
                <a:fgClr>
                  <a:srgbClr val="808080"/>
                </a:fgClr>
                <a:bgClr>
                  <a:srgbClr val="FFFF00"/>
                </a:bgClr>
              </a:pattFill>
              <a:effectLst>
                <a:outerShdw blurRad="63500" dist="46662" dir="2115817" algn="ctr" rotWithShape="0">
                  <a:srgbClr val="000000">
                    <a:alpha val="74997"/>
                  </a:srgbClr>
                </a:outerShdw>
              </a:effectLst>
              <a:latin typeface="Pyidaungsu" panose="020B0502040204020203" pitchFamily="34" charset="0"/>
              <a:ea typeface="Zawgyi-One"/>
              <a:cs typeface="Pyidaungsu"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52400" y="503238"/>
            <a:ext cx="8686800" cy="1401762"/>
          </a:xfrm>
        </p:spPr>
        <p:txBody>
          <a:bodyPr/>
          <a:lstStyle/>
          <a:p>
            <a:pPr eaLnBrk="1" hangingPunct="1"/>
            <a:r>
              <a:rPr lang="my-MM" sz="3600" b="1" dirty="0">
                <a:solidFill>
                  <a:schemeClr val="bg1"/>
                </a:solidFill>
                <a:latin typeface="Pyidaungsu" panose="020B0502040204020203" pitchFamily="34" charset="0"/>
                <a:ea typeface="Osaka" charset="0"/>
                <a:cs typeface="Pyidaungsu" panose="020B0502040204020203" pitchFamily="34" charset="0"/>
              </a:rPr>
              <a:t>ည. ဖွင့်ပြခြင်းသည်</a:t>
            </a:r>
            <a:r>
              <a:rPr lang="my-MM" sz="3600" b="1" dirty="0">
                <a:solidFill>
                  <a:srgbClr val="FFFF00"/>
                </a:solidFill>
                <a:latin typeface="Pyidaungsu" panose="020B0502040204020203" pitchFamily="34" charset="0"/>
                <a:ea typeface="Osaka" charset="0"/>
                <a:cs typeface="Pyidaungsu" panose="020B0502040204020203" pitchFamily="34" charset="0"/>
              </a:rPr>
              <a:t>နေရာလိုက်ဟောပြောခြင်း</a:t>
            </a:r>
            <a:r>
              <a:rPr lang="my-MM" sz="3600" b="1" dirty="0">
                <a:solidFill>
                  <a:schemeClr val="bg1"/>
                </a:solidFill>
                <a:latin typeface="Pyidaungsu" panose="020B0502040204020203" pitchFamily="34" charset="0"/>
                <a:ea typeface="Osaka" charset="0"/>
                <a:cs typeface="Pyidaungsu" panose="020B0502040204020203" pitchFamily="34" charset="0"/>
              </a:rPr>
              <a:t>၏</a:t>
            </a:r>
            <a:br>
              <a:rPr lang="my-MM" sz="3600" b="1" dirty="0">
                <a:solidFill>
                  <a:schemeClr val="bg1"/>
                </a:solidFill>
                <a:latin typeface="Pyidaungsu" panose="020B0502040204020203" pitchFamily="34" charset="0"/>
                <a:ea typeface="Osaka" charset="0"/>
                <a:cs typeface="Pyidaungsu" panose="020B0502040204020203" pitchFamily="34" charset="0"/>
              </a:rPr>
            </a:br>
            <a:r>
              <a:rPr lang="my-MM" sz="3600" b="1" dirty="0">
                <a:solidFill>
                  <a:schemeClr val="bg1"/>
                </a:solidFill>
                <a:latin typeface="Pyidaungsu" panose="020B0502040204020203" pitchFamily="34" charset="0"/>
                <a:ea typeface="Osaka" charset="0"/>
                <a:cs typeface="Pyidaungsu" panose="020B0502040204020203" pitchFamily="34" charset="0"/>
              </a:rPr>
              <a:t>အန္တရာယ်အချို့မှကျွန</a:t>
            </a:r>
            <a:r>
              <a:rPr lang="en-US" sz="3600" b="1" dirty="0">
                <a:solidFill>
                  <a:schemeClr val="bg1"/>
                </a:solidFill>
                <a:latin typeface="Pyidaungsu" panose="020B0502040204020203" pitchFamily="34" charset="0"/>
                <a:ea typeface="Osaka" charset="0"/>
                <a:cs typeface="Pyidaungsu" panose="020B0502040204020203" pitchFamily="34" charset="0"/>
              </a:rPr>
              <a:t>်ု</a:t>
            </a:r>
            <a:r>
              <a:rPr lang="my-MM" sz="3600" b="1" dirty="0">
                <a:solidFill>
                  <a:schemeClr val="bg1"/>
                </a:solidFill>
                <a:latin typeface="Pyidaungsu" panose="020B0502040204020203" pitchFamily="34" charset="0"/>
                <a:ea typeface="Osaka" charset="0"/>
                <a:cs typeface="Pyidaungsu" panose="020B0502040204020203" pitchFamily="34" charset="0"/>
              </a:rPr>
              <a:t>ပ်တို့ကိုကာကွယ်။ </a:t>
            </a:r>
            <a:endParaRPr lang="en-US" sz="4000" dirty="0">
              <a:solidFill>
                <a:schemeClr val="bg1"/>
              </a:solidFill>
              <a:latin typeface="Pyidaungsu" panose="020B0502040204020203" pitchFamily="34" charset="0"/>
              <a:ea typeface="Osaka" charset="0"/>
              <a:cs typeface="Pyidaungsu" panose="020B0502040204020203" pitchFamily="34" charset="0"/>
            </a:endParaRPr>
          </a:p>
        </p:txBody>
      </p:sp>
      <p:sp>
        <p:nvSpPr>
          <p:cNvPr id="88067" name="Text Box 3"/>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၂</a:t>
            </a:r>
          </a:p>
        </p:txBody>
      </p:sp>
      <p:sp>
        <p:nvSpPr>
          <p:cNvPr id="88068" name="WordArt 4"/>
          <p:cNvSpPr>
            <a:spLocks noChangeArrowheads="1" noChangeShapeType="1" noTextEdit="1"/>
          </p:cNvSpPr>
          <p:nvPr/>
        </p:nvSpPr>
        <p:spPr bwMode="auto">
          <a:xfrm>
            <a:off x="1905000" y="2743200"/>
            <a:ext cx="5543550" cy="2830513"/>
          </a:xfrm>
          <a:prstGeom prst="rect">
            <a:avLst/>
          </a:prstGeom>
        </p:spPr>
        <p:txBody>
          <a:bodyPr wrap="none" fromWordArt="1">
            <a:prstTxWarp prst="textDoubleWave1">
              <a:avLst>
                <a:gd name="adj1" fmla="val 6500"/>
                <a:gd name="adj2" fmla="val 0"/>
              </a:avLst>
            </a:prstTxWarp>
          </a:bodyPr>
          <a:lstStyle/>
          <a:p>
            <a:pPr algn="ctr"/>
            <a:r>
              <a:rPr lang="en-US" sz="3600" kern="10" dirty="0" err="1">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Pyidaungsu" panose="020B0502040204020203" pitchFamily="34" charset="0"/>
                <a:ea typeface="Zawgyi-One"/>
                <a:cs typeface="Pyidaungsu" panose="020B0502040204020203" pitchFamily="34" charset="0"/>
              </a:rPr>
              <a:t>အန္တရာယ်က</a:t>
            </a:r>
            <a:r>
              <a:rPr lang="en-US" sz="3600" kern="10" dirty="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Pyidaungsu" panose="020B0502040204020203" pitchFamily="34" charset="0"/>
                <a:ea typeface="Zawgyi-One"/>
                <a:cs typeface="Pyidaungsu" panose="020B0502040204020203" pitchFamily="34" charset="0"/>
              </a:rPr>
              <a:t> </a:t>
            </a:r>
            <a:r>
              <a:rPr lang="en-US" sz="3600" kern="10" dirty="0" err="1">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Pyidaungsu" panose="020B0502040204020203" pitchFamily="34" charset="0"/>
                <a:ea typeface="Zawgyi-One"/>
                <a:cs typeface="Pyidaungsu" panose="020B0502040204020203" pitchFamily="34" charset="0"/>
              </a:rPr>
              <a:t>ဘာလဲ</a:t>
            </a:r>
            <a:endParaRPr lang="en-US" sz="3600" kern="10" dirty="0">
              <a:ln w="12700">
                <a:solidFill>
                  <a:srgbClr val="000099"/>
                </a:solidFill>
                <a:round/>
                <a:headEnd/>
                <a:tailEnd/>
              </a:ln>
              <a:solidFill>
                <a:srgbClr val="33CCFF"/>
              </a:solidFill>
              <a:effectLst>
                <a:outerShdw blurRad="63500" dist="125724" dir="18900000" algn="ctr" rotWithShape="0">
                  <a:srgbClr val="000099">
                    <a:alpha val="74997"/>
                  </a:srgbClr>
                </a:outerShdw>
              </a:effectLst>
              <a:latin typeface="Pyidaungsu" panose="020B0502040204020203" pitchFamily="34" charset="0"/>
              <a:ea typeface="Zawgyi-One"/>
              <a:cs typeface="Pyidaungsu" panose="020B05020402040202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8715375" cy="1000125"/>
          </a:xfrm>
          <a:solidFill>
            <a:schemeClr val="bg1"/>
          </a:solidFill>
        </p:spPr>
        <p:txBody>
          <a:bodyPr/>
          <a:lstStyle/>
          <a:p>
            <a:pPr eaLnBrk="1" hangingPunct="1"/>
            <a:r>
              <a:rPr lang="my-MM" sz="3200" b="1" dirty="0">
                <a:solidFill>
                  <a:schemeClr val="tx1"/>
                </a:solidFill>
                <a:latin typeface="Pyidaungsu" panose="020B0502040204020203" pitchFamily="34" charset="0"/>
                <a:ea typeface="Osaka" charset="0"/>
                <a:cs typeface="Pyidaungsu" panose="020B0502040204020203" pitchFamily="34" charset="0"/>
              </a:rPr>
              <a:t>တရားဟောခြင်း၏ဆိုလိုရင်းအတွက်အန္တရာယ်အချို </a:t>
            </a:r>
            <a:r>
              <a:rPr lang="en-US" sz="3200" b="1" dirty="0">
                <a:solidFill>
                  <a:schemeClr val="tx1"/>
                </a:solidFill>
                <a:latin typeface="Zawgyi-One" charset="0"/>
                <a:ea typeface="Osaka" charset="0"/>
                <a:cs typeface="Zawgyi-One" charset="0"/>
              </a:rPr>
              <a:t>့  </a:t>
            </a:r>
            <a:endParaRPr lang="en-US" sz="3200" dirty="0">
              <a:solidFill>
                <a:schemeClr val="tx1"/>
              </a:solidFill>
              <a:latin typeface="Zawgyi-One" charset="0"/>
              <a:ea typeface="Osaka" charset="0"/>
              <a:cs typeface="Zawgyi-One" charset="0"/>
            </a:endParaRPr>
          </a:p>
        </p:txBody>
      </p:sp>
      <p:sp>
        <p:nvSpPr>
          <p:cNvPr id="90115" name="Text Box 4"/>
          <p:cNvSpPr txBox="1">
            <a:spLocks noChangeArrowheads="1"/>
          </p:cNvSpPr>
          <p:nvPr/>
        </p:nvSpPr>
        <p:spPr bwMode="auto">
          <a:xfrm>
            <a:off x="8713788" y="39688"/>
            <a:ext cx="3270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a:solidFill>
                  <a:schemeClr val="bg1"/>
                </a:solidFill>
              </a:rPr>
              <a:t>2</a:t>
            </a:r>
          </a:p>
        </p:txBody>
      </p:sp>
      <p:graphicFrame>
        <p:nvGraphicFramePr>
          <p:cNvPr id="11" name="Table 10"/>
          <p:cNvGraphicFramePr>
            <a:graphicFrameLocks noGrp="1"/>
          </p:cNvGraphicFramePr>
          <p:nvPr>
            <p:extLst>
              <p:ext uri="{D42A27DB-BD31-4B8C-83A1-F6EECF244321}">
                <p14:modId xmlns:p14="http://schemas.microsoft.com/office/powerpoint/2010/main" val="2942889992"/>
              </p:ext>
            </p:extLst>
          </p:nvPr>
        </p:nvGraphicFramePr>
        <p:xfrm>
          <a:off x="0" y="1000125"/>
          <a:ext cx="9144000" cy="6383339"/>
        </p:xfrm>
        <a:graphic>
          <a:graphicData uri="http://schemas.openxmlformats.org/drawingml/2006/table">
            <a:tbl>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363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အရပ်ဒေသအလိုက</a:t>
                      </a:r>
                      <a:r>
                        <a:rPr kumimoji="0" lang="en-US" sz="24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4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ဟောပြောခြင်း</a:t>
                      </a:r>
                      <a:endParaRPr kumimoji="0" lang="en-US" sz="24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Zawgyi-One" charset="0"/>
                          <a:ea typeface="Times New Roman" charset="0"/>
                          <a:cs typeface="Zawgyi-One" charset="0"/>
                        </a:rPr>
                        <a:t>ဖြင</a:t>
                      </a:r>
                      <a:r>
                        <a:rPr kumimoji="0" lang="en-US" sz="2000" b="0" i="0" u="none" strike="noStrike" cap="none" normalizeH="0" baseline="0" dirty="0">
                          <a:ln>
                            <a:noFill/>
                          </a:ln>
                          <a:solidFill>
                            <a:schemeClr val="bg1"/>
                          </a:solidFill>
                          <a:effectLst/>
                          <a:latin typeface="Zawgyi-One" charset="0"/>
                          <a:ea typeface="Times New Roman" charset="0"/>
                          <a:cs typeface="Zawgyi-One" charset="0"/>
                        </a:rPr>
                        <a:t>္႔ျ</a:t>
                      </a:r>
                      <a:r>
                        <a:rPr kumimoji="0" lang="en-US" sz="2000" b="0" i="0" u="none" strike="noStrike" cap="none" normalizeH="0" baseline="0" dirty="0" err="1">
                          <a:ln>
                            <a:noFill/>
                          </a:ln>
                          <a:solidFill>
                            <a:schemeClr val="bg1"/>
                          </a:solidFill>
                          <a:effectLst/>
                          <a:latin typeface="Zawgyi-One" charset="0"/>
                          <a:ea typeface="Times New Roman" charset="0"/>
                          <a:cs typeface="Zawgyi-One" charset="0"/>
                        </a:rPr>
                        <a:t>ပခ်က္အတိုင္းေဟာျခင္း</a:t>
                      </a:r>
                      <a:endParaRPr kumimoji="0" lang="en-US" sz="2000" b="0" i="0" u="none" strike="noStrike" cap="none" normalizeH="0" baseline="0" dirty="0">
                        <a:ln>
                          <a:noFill/>
                        </a:ln>
                        <a:solidFill>
                          <a:schemeClr val="bg1"/>
                        </a:solidFill>
                        <a:effectLst/>
                        <a:latin typeface="Zawgyi-One" charset="0"/>
                        <a:ea typeface="Times New Roman" charset="0"/>
                        <a:cs typeface="Zawgyi-One"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85337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ကျမ်းပိုဒ</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နှစ်ပိုဒ်အထက</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ဟောပြောခြင်း</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ကျမ်းအုပ်တစ်ခုတည်းကို</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ဦးတည</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extLst>
                  <a:ext uri="{0D108BD9-81ED-4DB2-BD59-A6C34878D82A}">
                    <a16:rowId xmlns:a16="http://schemas.microsoft.com/office/drawing/2014/main" val="10001"/>
                  </a:ext>
                </a:extLst>
              </a:tr>
              <a:tr h="128006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ဝေငှသူ</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နမူနာပုံစံ</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စာရေးသူကို</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ကျော်ပြီး</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ဘုရားသခင်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ဘာပြောချင်လဲဆိုတာကို</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ထိုးထွင်းသိမြင</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extLst>
                  <a:ext uri="{0D108BD9-81ED-4DB2-BD59-A6C34878D82A}">
                    <a16:rowId xmlns:a16="http://schemas.microsoft.com/office/drawing/2014/main" val="10002"/>
                  </a:ext>
                </a:extLst>
              </a:tr>
              <a:tr h="17067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ကျမ်းပိုဒ်နှင</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ဆက်စပ်သော</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အပိုင်းများအတွက</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အချိန်မလောက်လ</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ျှင်</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my-MM"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ဝေငှသူသည်စာအုပ်မှသူ့ရဲ့ပြင်မှုကျမ်းပိုက်နှင့်ဆက်စပ်သောအ  ပိုင်းများအတွက်လုံလောက်တဲ့အချိန်ကိုရရှိ </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extLst>
                  <a:ext uri="{0D108BD9-81ED-4DB2-BD59-A6C34878D82A}">
                    <a16:rowId xmlns:a16="http://schemas.microsoft.com/office/drawing/2014/main" val="10003"/>
                  </a:ext>
                </a:extLst>
              </a:tr>
              <a:tr h="170675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bg1"/>
                          </a:solidFill>
                          <a:effectLst/>
                          <a:latin typeface="Zawgyi-One" charset="0"/>
                          <a:ea typeface="Times New Roman" charset="0"/>
                          <a:cs typeface="Zawgyi-One"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တစ်ဦးချင်းကို</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တိကျစွာပြောလ</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ျှင်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ဝေငှသူသည</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 </a:t>
                      </a:r>
                      <a:r>
                        <a:rPr kumimoji="0" lang="en-US" sz="2000" b="0" i="0" u="none" strike="noStrike" cap="none" normalizeH="0" baseline="0" dirty="0" err="1">
                          <a:ln>
                            <a:noFill/>
                          </a:ln>
                          <a:solidFill>
                            <a:schemeClr val="bg1"/>
                          </a:solidFill>
                          <a:effectLst/>
                          <a:latin typeface="Pyidaungsu" panose="020B0502040204020203" pitchFamily="34" charset="0"/>
                          <a:ea typeface="Times New Roman" charset="0"/>
                          <a:cs typeface="Pyidaungsu" panose="020B0502040204020203" pitchFamily="34" charset="0"/>
                        </a:rPr>
                        <a:t>စွပ်စွဲခံရနိုင်သည</a:t>
                      </a:r>
                      <a:r>
                        <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a:t>
                      </a: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my-MM"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rPr>
                        <a:t>အကြောင်းအရာတခု(သို့)လူများတို့ကိုဦးတည်ချက်တိကျစွာပြောသည်ဟုဝေငှသူသည်စနစ်တကျ သောကြောင့်စွပ်စွဲခြင်းမခံရ </a:t>
                      </a:r>
                      <a:endParaRPr kumimoji="0" lang="en-US" sz="2000" b="0" i="0" u="none" strike="noStrike" cap="none" normalizeH="0" baseline="0" dirty="0">
                        <a:ln>
                          <a:noFill/>
                        </a:ln>
                        <a:solidFill>
                          <a:schemeClr val="bg1"/>
                        </a:solidFill>
                        <a:effectLst/>
                        <a:latin typeface="Pyidaungsu" panose="020B0502040204020203" pitchFamily="34" charset="0"/>
                        <a:ea typeface="Times New Roman" charset="0"/>
                        <a:cs typeface="Pyidaungsu" panose="020B0502040204020203" pitchFamily="34" charset="0"/>
                      </a:endParaRPr>
                    </a:p>
                  </a:txBody>
                  <a:tcPr marL="68580" marR="68580" marT="0" marB="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800080"/>
                    </a:solidFill>
                  </a:tcPr>
                </a:tc>
                <a:extLst>
                  <a:ext uri="{0D108BD9-81ED-4DB2-BD59-A6C34878D82A}">
                    <a16:rowId xmlns:a16="http://schemas.microsoft.com/office/drawing/2014/main" val="10004"/>
                  </a:ext>
                </a:extLst>
              </a:tr>
            </a:tbl>
          </a:graphicData>
        </a:graphic>
      </p:graphicFrame>
    </p:spTree>
  </p:cSld>
  <p:clrMapOvr>
    <a:masterClrMapping/>
  </p:clrMapOvr>
  <p:transition spd="med">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dirty="0" err="1">
                <a:latin typeface="Zawgyi-One" charset="0"/>
                <a:ea typeface="ＭＳ Ｐゴシック" charset="0"/>
                <a:cs typeface="Zawgyi-One" charset="0"/>
              </a:rPr>
              <a:t>တရားေဟာျခင္းအ</a:t>
            </a:r>
            <a:r>
              <a:rPr lang="en-US" sz="2400" dirty="0">
                <a:latin typeface="Zawgyi-One" charset="0"/>
                <a:ea typeface="ＭＳ Ｐゴシック" charset="0"/>
                <a:cs typeface="Zawgyi-One" charset="0"/>
              </a:rPr>
              <a:t> </a:t>
            </a:r>
            <a:r>
              <a:rPr lang="en-US" sz="2400" dirty="0" err="1">
                <a:latin typeface="Zawgyi-One" charset="0"/>
                <a:ea typeface="ＭＳ Ｐゴシック" charset="0"/>
                <a:cs typeface="Zawgyi-One" charset="0"/>
              </a:rPr>
              <a:t>တတ္ပညာ</a:t>
            </a:r>
            <a:r>
              <a:rPr lang="en-US" sz="2400" dirty="0">
                <a:latin typeface="Zawgyi-One" charset="0"/>
                <a:ea typeface="ＭＳ Ｐゴシック" charset="0"/>
                <a:cs typeface="Zawgyi-One" charset="0"/>
              </a:rPr>
              <a:t> </a:t>
            </a:r>
            <a:r>
              <a:rPr lang="en-US" sz="2400" b="1" dirty="0">
                <a:ea typeface="ＭＳ Ｐゴシック" charset="0"/>
                <a:cs typeface="Arial"/>
              </a:rPr>
              <a:t>•</a:t>
            </a:r>
            <a:r>
              <a:rPr lang="en-US" sz="2400" b="1" dirty="0">
                <a:solidFill>
                  <a:srgbClr val="FFFFFF"/>
                </a:solidFill>
                <a:latin typeface="Arial" charset="0"/>
                <a:ea typeface="ＭＳ Ｐゴシック" charset="0"/>
              </a:rPr>
              <a:t> BibleStudyDownloads.org</a:t>
            </a:r>
            <a:endParaRPr lang="en-US" sz="10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my-MM" sz="3200" dirty="0">
                <a:solidFill>
                  <a:srgbClr val="FFFFFF"/>
                </a:solidFill>
                <a:latin typeface="Pyidaungsu" panose="020B0502040204020203" pitchFamily="34" charset="0"/>
                <a:cs typeface="Pyidaungsu" panose="020B0502040204020203" pitchFamily="34" charset="0"/>
              </a:rPr>
              <a:t>အခမဲ့အဘို့ဤတင်ပြချက်</a:t>
            </a:r>
            <a:endParaRPr lang="en-US" sz="1100" b="1" dirty="0">
              <a:solidFill>
                <a:srgbClr val="FFFFFF"/>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043055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218410960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43010" name="Picture 1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802063"/>
            <a:ext cx="9144000" cy="2363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1" name="Title 1"/>
          <p:cNvSpPr>
            <a:spLocks noGrp="1"/>
          </p:cNvSpPr>
          <p:nvPr>
            <p:ph type="title"/>
          </p:nvPr>
        </p:nvSpPr>
        <p:spPr>
          <a:xfrm>
            <a:off x="0" y="-26988"/>
            <a:ext cx="9144000" cy="1143001"/>
          </a:xfrm>
          <a:solidFill>
            <a:schemeClr val="tx1"/>
          </a:solidFill>
        </p:spPr>
        <p:txBody>
          <a:bodyPr/>
          <a:lstStyle/>
          <a:p>
            <a:r>
              <a:rPr lang="en-US" sz="3600" b="1" dirty="0">
                <a:solidFill>
                  <a:schemeClr val="bg1"/>
                </a:solidFill>
                <a:latin typeface="Pyidaungsu" panose="020B0502040204020203" pitchFamily="34" charset="0"/>
                <a:ea typeface="Osaka" charset="0"/>
                <a:cs typeface="Pyidaungsu" panose="020B0502040204020203" pitchFamily="34" charset="0"/>
              </a:rPr>
              <a:t>“</a:t>
            </a:r>
            <a:r>
              <a:rPr lang="en-US" sz="3600" b="1" dirty="0" err="1">
                <a:solidFill>
                  <a:schemeClr val="bg1"/>
                </a:solidFill>
                <a:latin typeface="Pyidaungsu" panose="020B0502040204020203" pitchFamily="34" charset="0"/>
                <a:ea typeface="Osaka" charset="0"/>
                <a:cs typeface="Pyidaungsu" panose="020B0502040204020203" pitchFamily="34" charset="0"/>
              </a:rPr>
              <a:t>နောက်တစ်ပတ</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ခရီးထွက်မည</a:t>
            </a:r>
            <a:r>
              <a:rPr lang="en-US" sz="3600" b="1" dirty="0">
                <a:solidFill>
                  <a:schemeClr val="bg1"/>
                </a:solidFill>
                <a:latin typeface="Pyidaungsu" panose="020B0502040204020203" pitchFamily="34" charset="0"/>
                <a:ea typeface="Osaka" charset="0"/>
                <a:cs typeface="Pyidaungsu" panose="020B0502040204020203" pitchFamily="34" charset="0"/>
              </a:rPr>
              <a:t>်”</a:t>
            </a:r>
          </a:p>
        </p:txBody>
      </p:sp>
      <p:sp>
        <p:nvSpPr>
          <p:cNvPr id="3" name="Title 1"/>
          <p:cNvSpPr txBox="1">
            <a:spLocks/>
          </p:cNvSpPr>
          <p:nvPr/>
        </p:nvSpPr>
        <p:spPr bwMode="auto">
          <a:xfrm>
            <a:off x="-1588" y="1063625"/>
            <a:ext cx="9144001"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i="1" dirty="0" err="1">
                <a:solidFill>
                  <a:srgbClr val="000000"/>
                </a:solidFill>
                <a:latin typeface="Pyidaungsu" panose="020B0502040204020203" pitchFamily="34" charset="0"/>
                <a:ea typeface="Osaka" charset="0"/>
                <a:cs typeface="Pyidaungsu" panose="020B0502040204020203" pitchFamily="34" charset="0"/>
              </a:rPr>
              <a:t>ဘယ်လိုသွားမှာလဲ</a:t>
            </a:r>
            <a:endParaRPr lang="en-US" sz="3200" b="1" i="1" dirty="0">
              <a:solidFill>
                <a:srgbClr val="000000"/>
              </a:solidFill>
              <a:latin typeface="Pyidaungsu" panose="020B0502040204020203" pitchFamily="34" charset="0"/>
              <a:ea typeface="Osaka" charset="0"/>
              <a:cs typeface="Pyidaungsu" panose="020B0502040204020203" pitchFamily="34" charset="0"/>
            </a:endParaRPr>
          </a:p>
        </p:txBody>
      </p:sp>
      <p:sp>
        <p:nvSpPr>
          <p:cNvPr id="4" name="Title 1"/>
          <p:cNvSpPr txBox="1">
            <a:spLocks/>
          </p:cNvSpPr>
          <p:nvPr/>
        </p:nvSpPr>
        <p:spPr bwMode="auto">
          <a:xfrm>
            <a:off x="0" y="1700213"/>
            <a:ext cx="4500563"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dirty="0" err="1">
                <a:solidFill>
                  <a:srgbClr val="000000"/>
                </a:solidFill>
                <a:latin typeface="Pyidaungsu" panose="020B0502040204020203" pitchFamily="34" charset="0"/>
                <a:ea typeface="Osaka" charset="0"/>
                <a:cs typeface="Pyidaungsu" panose="020B0502040204020203" pitchFamily="34" charset="0"/>
              </a:rPr>
              <a:t>ကား</a:t>
            </a:r>
            <a:endParaRPr lang="en-US" sz="3600" b="1" dirty="0">
              <a:solidFill>
                <a:srgbClr val="000000"/>
              </a:solidFill>
              <a:latin typeface="Pyidaungsu" panose="020B0502040204020203" pitchFamily="34" charset="0"/>
              <a:ea typeface="Osaka" charset="0"/>
              <a:cs typeface="Pyidaungsu" panose="020B0502040204020203" pitchFamily="34" charset="0"/>
            </a:endParaRPr>
          </a:p>
        </p:txBody>
      </p:sp>
      <p:sp>
        <p:nvSpPr>
          <p:cNvPr id="13" name="Title 1"/>
          <p:cNvSpPr txBox="1">
            <a:spLocks/>
          </p:cNvSpPr>
          <p:nvPr/>
        </p:nvSpPr>
        <p:spPr bwMode="auto">
          <a:xfrm>
            <a:off x="4932363" y="1700213"/>
            <a:ext cx="41036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err="1">
                <a:solidFill>
                  <a:srgbClr val="000000"/>
                </a:solidFill>
                <a:latin typeface="Pyidaungsu" panose="020B0502040204020203" pitchFamily="34" charset="0"/>
                <a:ea typeface="Osaka" charset="0"/>
                <a:cs typeface="Pyidaungsu" panose="020B0502040204020203" pitchFamily="34" charset="0"/>
              </a:rPr>
              <a:t>ရထား</a:t>
            </a:r>
            <a:endParaRPr lang="en-US" sz="3600" b="1" dirty="0">
              <a:solidFill>
                <a:srgbClr val="000000"/>
              </a:solidFill>
              <a:latin typeface="Pyidaungsu" panose="020B0502040204020203" pitchFamily="34" charset="0"/>
              <a:ea typeface="Osaka" charset="0"/>
              <a:cs typeface="Pyidaungsu" panose="020B0502040204020203" pitchFamily="34" charset="0"/>
            </a:endParaRPr>
          </a:p>
        </p:txBody>
      </p:sp>
      <p:sp>
        <p:nvSpPr>
          <p:cNvPr id="14" name="Title 1"/>
          <p:cNvSpPr txBox="1">
            <a:spLocks/>
          </p:cNvSpPr>
          <p:nvPr/>
        </p:nvSpPr>
        <p:spPr bwMode="auto">
          <a:xfrm>
            <a:off x="22951" y="2420938"/>
            <a:ext cx="45720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dirty="0" err="1">
                <a:solidFill>
                  <a:srgbClr val="000000"/>
                </a:solidFill>
                <a:latin typeface="Pyidaungsu" panose="020B0502040204020203" pitchFamily="34" charset="0"/>
                <a:ea typeface="Osaka" charset="0"/>
                <a:cs typeface="Pyidaungsu" panose="020B0502040204020203" pitchFamily="34" charset="0"/>
              </a:rPr>
              <a:t>ဘတ်စ်ကား</a:t>
            </a:r>
            <a:endParaRPr lang="en-US" sz="3600" b="1" dirty="0">
              <a:solidFill>
                <a:srgbClr val="000000"/>
              </a:solidFill>
              <a:latin typeface="Pyidaungsu" panose="020B0502040204020203" pitchFamily="34" charset="0"/>
              <a:ea typeface="Osaka" charset="0"/>
              <a:cs typeface="Pyidaungsu" panose="020B0502040204020203" pitchFamily="34" charset="0"/>
            </a:endParaRPr>
          </a:p>
        </p:txBody>
      </p:sp>
      <p:sp>
        <p:nvSpPr>
          <p:cNvPr id="15" name="Title 1"/>
          <p:cNvSpPr txBox="1">
            <a:spLocks/>
          </p:cNvSpPr>
          <p:nvPr/>
        </p:nvSpPr>
        <p:spPr bwMode="auto">
          <a:xfrm>
            <a:off x="4932363" y="2420938"/>
            <a:ext cx="4103687"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err="1">
                <a:solidFill>
                  <a:srgbClr val="000000"/>
                </a:solidFill>
                <a:latin typeface="Pyidaungsu" panose="020B0502040204020203" pitchFamily="34" charset="0"/>
                <a:ea typeface="Osaka" charset="0"/>
                <a:cs typeface="Pyidaungsu" panose="020B0502040204020203" pitchFamily="34" charset="0"/>
              </a:rPr>
              <a:t>လေယာဉ</a:t>
            </a:r>
            <a:r>
              <a:rPr lang="en-US" sz="3600" b="1" dirty="0">
                <a:solidFill>
                  <a:srgbClr val="000000"/>
                </a:solidFill>
                <a:latin typeface="Pyidaungsu" panose="020B0502040204020203" pitchFamily="34" charset="0"/>
                <a:ea typeface="Osaka" charset="0"/>
                <a:cs typeface="Pyidaungsu" panose="020B0502040204020203" pitchFamily="34" charset="0"/>
              </a:rPr>
              <a:t>်</a:t>
            </a:r>
          </a:p>
        </p:txBody>
      </p:sp>
      <p:sp>
        <p:nvSpPr>
          <p:cNvPr id="16" name="Title 1"/>
          <p:cNvSpPr txBox="1">
            <a:spLocks/>
          </p:cNvSpPr>
          <p:nvPr/>
        </p:nvSpPr>
        <p:spPr bwMode="auto">
          <a:xfrm>
            <a:off x="0" y="3141663"/>
            <a:ext cx="4572000"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dirty="0" err="1">
                <a:solidFill>
                  <a:srgbClr val="000000"/>
                </a:solidFill>
                <a:latin typeface="Pyidaungsu" panose="020B0502040204020203" pitchFamily="34" charset="0"/>
                <a:ea typeface="Osaka" charset="0"/>
                <a:cs typeface="Pyidaungsu" panose="020B0502040204020203" pitchFamily="34" charset="0"/>
              </a:rPr>
              <a:t>တက္ကစီ</a:t>
            </a:r>
            <a:endParaRPr lang="en-US" sz="3600" b="1" dirty="0">
              <a:solidFill>
                <a:srgbClr val="000000"/>
              </a:solidFill>
              <a:latin typeface="Pyidaungsu" panose="020B0502040204020203" pitchFamily="34" charset="0"/>
              <a:ea typeface="Osaka" charset="0"/>
              <a:cs typeface="Pyidaungsu" panose="020B0502040204020203" pitchFamily="34" charset="0"/>
            </a:endParaRPr>
          </a:p>
        </p:txBody>
      </p:sp>
      <p:sp>
        <p:nvSpPr>
          <p:cNvPr id="17" name="Title 1"/>
          <p:cNvSpPr txBox="1">
            <a:spLocks/>
          </p:cNvSpPr>
          <p:nvPr/>
        </p:nvSpPr>
        <p:spPr bwMode="auto">
          <a:xfrm>
            <a:off x="4932363" y="3141663"/>
            <a:ext cx="4103687" cy="574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dirty="0" err="1">
                <a:solidFill>
                  <a:srgbClr val="000000"/>
                </a:solidFill>
                <a:latin typeface="Pyidaungsu" panose="020B0502040204020203" pitchFamily="34" charset="0"/>
                <a:ea typeface="Osaka" charset="0"/>
                <a:cs typeface="Pyidaungsu" panose="020B0502040204020203" pitchFamily="34" charset="0"/>
              </a:rPr>
              <a:t>ခြေလျင</a:t>
            </a:r>
            <a:r>
              <a:rPr lang="en-US" sz="3600" b="1" dirty="0">
                <a:solidFill>
                  <a:srgbClr val="000000"/>
                </a:solidFill>
                <a:latin typeface="Pyidaungsu" panose="020B0502040204020203" pitchFamily="34" charset="0"/>
                <a:ea typeface="Osaka" charset="0"/>
                <a:cs typeface="Pyidaungsu" panose="020B0502040204020203" pitchFamily="34" charset="0"/>
              </a:rPr>
              <a:t>်</a:t>
            </a:r>
          </a:p>
        </p:txBody>
      </p:sp>
      <p:sp>
        <p:nvSpPr>
          <p:cNvPr id="10" name="Title 1"/>
          <p:cNvSpPr txBox="1">
            <a:spLocks/>
          </p:cNvSpPr>
          <p:nvPr/>
        </p:nvSpPr>
        <p:spPr bwMode="auto">
          <a:xfrm>
            <a:off x="0" y="5949950"/>
            <a:ext cx="9144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b="1" dirty="0" err="1">
                <a:solidFill>
                  <a:srgbClr val="000000"/>
                </a:solidFill>
                <a:latin typeface="Pyidaungsu" panose="020B0502040204020203" pitchFamily="34" charset="0"/>
                <a:ea typeface="Osaka" charset="0"/>
                <a:cs typeface="Pyidaungsu" panose="020B0502040204020203" pitchFamily="34" charset="0"/>
              </a:rPr>
              <a:t>မိမိသွားလိုသောနေရာအပေ</a:t>
            </a:r>
            <a:r>
              <a:rPr lang="en-US" sz="3600" b="1" dirty="0">
                <a:solidFill>
                  <a:srgbClr val="000000"/>
                </a:solidFill>
                <a:latin typeface="Pyidaungsu" panose="020B0502040204020203" pitchFamily="34" charset="0"/>
                <a:ea typeface="Osaka" charset="0"/>
                <a:cs typeface="Pyidaungsu" panose="020B0502040204020203" pitchFamily="34" charset="0"/>
              </a:rPr>
              <a:t>ါ် </a:t>
            </a:r>
            <a:r>
              <a:rPr lang="en-US" sz="3600" b="1" dirty="0" err="1">
                <a:solidFill>
                  <a:srgbClr val="000000"/>
                </a:solidFill>
                <a:latin typeface="Pyidaungsu" panose="020B0502040204020203" pitchFamily="34" charset="0"/>
                <a:ea typeface="Osaka" charset="0"/>
                <a:cs typeface="Pyidaungsu" panose="020B0502040204020203" pitchFamily="34" charset="0"/>
              </a:rPr>
              <a:t>မူတည်သည</a:t>
            </a:r>
            <a:r>
              <a:rPr lang="en-US" sz="3600" b="1" dirty="0">
                <a:solidFill>
                  <a:srgbClr val="000000"/>
                </a:solidFill>
                <a:latin typeface="Pyidaungsu" panose="020B0502040204020203" pitchFamily="34" charset="0"/>
                <a:ea typeface="Osaka" charset="0"/>
                <a:cs typeface="Pyidaungsu" panose="020B0502040204020203"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3" grpId="0"/>
      <p:bldP spid="14" grpId="0"/>
      <p:bldP spid="15" grpId="0"/>
      <p:bldP spid="16" grpId="0"/>
      <p:bldP spid="1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6"/>
          <p:cNvSpPr>
            <a:spLocks noChangeArrowheads="1"/>
          </p:cNvSpPr>
          <p:nvPr/>
        </p:nvSpPr>
        <p:spPr bwMode="auto">
          <a:xfrm>
            <a:off x="0" y="3644900"/>
            <a:ext cx="9144000" cy="2160588"/>
          </a:xfrm>
          <a:prstGeom prst="rect">
            <a:avLst/>
          </a:prstGeom>
          <a:solidFill>
            <a:srgbClr val="000090"/>
          </a:solidFill>
          <a:ln w="9525">
            <a:solidFill>
              <a:schemeClr val="tx1"/>
            </a:solidFill>
            <a:round/>
            <a:headEnd/>
            <a:tailEnd/>
          </a:ln>
        </p:spPr>
        <p:txBody>
          <a:bodyPr/>
          <a:lstStyle/>
          <a:p>
            <a:endParaRPr lang="en-US" sz="2000">
              <a:solidFill>
                <a:srgbClr val="000000"/>
              </a:solidFill>
            </a:endParaRPr>
          </a:p>
        </p:txBody>
      </p:sp>
      <p:sp>
        <p:nvSpPr>
          <p:cNvPr id="44034" name="Title 1"/>
          <p:cNvSpPr>
            <a:spLocks noGrp="1"/>
          </p:cNvSpPr>
          <p:nvPr>
            <p:ph type="title"/>
          </p:nvPr>
        </p:nvSpPr>
        <p:spPr>
          <a:xfrm>
            <a:off x="0" y="-26988"/>
            <a:ext cx="9144000" cy="1143001"/>
          </a:xfrm>
          <a:solidFill>
            <a:schemeClr val="tx1"/>
          </a:solidFill>
        </p:spPr>
        <p:txBody>
          <a:bodyPr/>
          <a:lstStyle/>
          <a:p>
            <a:r>
              <a:rPr lang="en-US" sz="3600" b="1" dirty="0">
                <a:solidFill>
                  <a:schemeClr val="bg1"/>
                </a:solidFill>
                <a:latin typeface="Pyidaungsu" panose="020B0502040204020203" pitchFamily="34" charset="0"/>
                <a:ea typeface="Osaka" charset="0"/>
                <a:cs typeface="Pyidaungsu" panose="020B0502040204020203" pitchFamily="34" charset="0"/>
              </a:rPr>
              <a:t>“</a:t>
            </a:r>
            <a:r>
              <a:rPr lang="en-US" sz="3600" b="1" dirty="0" err="1">
                <a:solidFill>
                  <a:schemeClr val="bg1"/>
                </a:solidFill>
                <a:latin typeface="Pyidaungsu" panose="020B0502040204020203" pitchFamily="34" charset="0"/>
                <a:ea typeface="Osaka" charset="0"/>
                <a:cs typeface="Pyidaungsu" panose="020B0502040204020203" pitchFamily="34" charset="0"/>
              </a:rPr>
              <a:t>ဖွင</a:t>
            </a:r>
            <a:r>
              <a:rPr lang="en-US" sz="3600" b="1" dirty="0">
                <a:solidFill>
                  <a:schemeClr val="bg1"/>
                </a:solidFill>
                <a:latin typeface="Pyidaungsu" panose="020B0502040204020203" pitchFamily="34" charset="0"/>
                <a:ea typeface="Osaka" charset="0"/>
                <a:cs typeface="Pyidaungsu" panose="020B0502040204020203" pitchFamily="34" charset="0"/>
              </a:rPr>
              <a:t>့်</a:t>
            </a:r>
            <a:r>
              <a:rPr lang="en-US" sz="3600" b="1" dirty="0" err="1">
                <a:solidFill>
                  <a:schemeClr val="bg1"/>
                </a:solidFill>
                <a:latin typeface="Pyidaungsu" panose="020B0502040204020203" pitchFamily="34" charset="0"/>
                <a:ea typeface="Osaka" charset="0"/>
                <a:cs typeface="Pyidaungsu" panose="020B0502040204020203" pitchFamily="34" charset="0"/>
              </a:rPr>
              <a:t>ဆိုချက</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တရားဟောချက်ကို</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ဟောမည</a:t>
            </a:r>
            <a:r>
              <a:rPr lang="en-US" sz="3600" b="1" dirty="0">
                <a:solidFill>
                  <a:schemeClr val="bg1"/>
                </a:solidFill>
                <a:latin typeface="Pyidaungsu" panose="020B0502040204020203" pitchFamily="34" charset="0"/>
                <a:ea typeface="Osaka" charset="0"/>
                <a:cs typeface="Pyidaungsu" panose="020B0502040204020203" pitchFamily="34" charset="0"/>
              </a:rPr>
              <a:t>်”</a:t>
            </a:r>
          </a:p>
        </p:txBody>
      </p:sp>
      <p:sp>
        <p:nvSpPr>
          <p:cNvPr id="3" name="Title 1"/>
          <p:cNvSpPr txBox="1">
            <a:spLocks/>
          </p:cNvSpPr>
          <p:nvPr/>
        </p:nvSpPr>
        <p:spPr bwMode="auto">
          <a:xfrm>
            <a:off x="-1588" y="1176626"/>
            <a:ext cx="9144001"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i="1" dirty="0" err="1">
                <a:solidFill>
                  <a:schemeClr val="tx2"/>
                </a:solidFill>
                <a:latin typeface="Pyidaungsu" panose="020B0502040204020203" pitchFamily="34" charset="0"/>
                <a:ea typeface="Osaka" charset="0"/>
                <a:cs typeface="Pyidaungsu" panose="020B0502040204020203" pitchFamily="34" charset="0"/>
              </a:rPr>
              <a:t>သို့သော</a:t>
            </a:r>
            <a:r>
              <a:rPr lang="en-US" sz="2800" b="1" i="1" dirty="0">
                <a:solidFill>
                  <a:schemeClr val="tx2"/>
                </a:solidFill>
                <a:latin typeface="Pyidaungsu" panose="020B0502040204020203" pitchFamily="34" charset="0"/>
                <a:ea typeface="Osaka" charset="0"/>
                <a:cs typeface="Pyidaungsu" panose="020B0502040204020203" pitchFamily="34" charset="0"/>
              </a:rPr>
              <a:t>် </a:t>
            </a:r>
            <a:r>
              <a:rPr lang="en-US" sz="2800" b="1" i="1" dirty="0" err="1">
                <a:solidFill>
                  <a:schemeClr val="tx2"/>
                </a:solidFill>
                <a:latin typeface="Pyidaungsu" panose="020B0502040204020203" pitchFamily="34" charset="0"/>
                <a:ea typeface="Osaka" charset="0"/>
                <a:cs typeface="Pyidaungsu" panose="020B0502040204020203" pitchFamily="34" charset="0"/>
              </a:rPr>
              <a:t>ထိုအရာက</a:t>
            </a:r>
            <a:r>
              <a:rPr lang="en-US" sz="2800" b="1" i="1" dirty="0">
                <a:solidFill>
                  <a:schemeClr val="tx2"/>
                </a:solidFill>
                <a:latin typeface="Pyidaungsu" panose="020B0502040204020203" pitchFamily="34" charset="0"/>
                <a:ea typeface="Osaka" charset="0"/>
                <a:cs typeface="Pyidaungsu" panose="020B0502040204020203" pitchFamily="34" charset="0"/>
              </a:rPr>
              <a:t> </a:t>
            </a:r>
            <a:r>
              <a:rPr lang="en-US" sz="2800" b="1" i="1" dirty="0" err="1">
                <a:solidFill>
                  <a:schemeClr val="tx2"/>
                </a:solidFill>
                <a:latin typeface="Pyidaungsu" panose="020B0502040204020203" pitchFamily="34" charset="0"/>
                <a:ea typeface="Osaka" charset="0"/>
                <a:cs typeface="Pyidaungsu" panose="020B0502040204020203" pitchFamily="34" charset="0"/>
              </a:rPr>
              <a:t>ဘာလဲ</a:t>
            </a:r>
            <a:endParaRPr lang="en-US" sz="2800" b="1" i="1" dirty="0">
              <a:solidFill>
                <a:schemeClr val="tx2"/>
              </a:solidFill>
              <a:latin typeface="Pyidaungsu" panose="020B0502040204020203" pitchFamily="34" charset="0"/>
              <a:ea typeface="Osaka" charset="0"/>
              <a:cs typeface="Pyidaungsu" panose="020B0502040204020203" pitchFamily="34" charset="0"/>
            </a:endParaRPr>
          </a:p>
        </p:txBody>
      </p:sp>
      <p:sp>
        <p:nvSpPr>
          <p:cNvPr id="4" name="Title 1"/>
          <p:cNvSpPr txBox="1">
            <a:spLocks/>
          </p:cNvSpPr>
          <p:nvPr/>
        </p:nvSpPr>
        <p:spPr bwMode="auto">
          <a:xfrm>
            <a:off x="0" y="1844675"/>
            <a:ext cx="47879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tx2"/>
                </a:solidFill>
                <a:latin typeface="Pyidaungsu" panose="020B0502040204020203" pitchFamily="34" charset="0"/>
                <a:ea typeface="Osaka" charset="0"/>
                <a:cs typeface="Pyidaungsu" panose="020B0502040204020203" pitchFamily="34" charset="0"/>
              </a:rPr>
              <a:t>အနက်ဖွင</a:t>
            </a:r>
            <a:r>
              <a:rPr lang="en-US" sz="2800" b="1" dirty="0">
                <a:solidFill>
                  <a:schemeClr val="tx2"/>
                </a:solidFill>
                <a:latin typeface="Pyidaungsu" panose="020B0502040204020203" pitchFamily="34" charset="0"/>
                <a:ea typeface="Osaka" charset="0"/>
                <a:cs typeface="Pyidaungsu" panose="020B0502040204020203" pitchFamily="34" charset="0"/>
              </a:rPr>
              <a:t>့်</a:t>
            </a:r>
            <a:r>
              <a:rPr lang="en-US" sz="2800" b="1" dirty="0" err="1">
                <a:solidFill>
                  <a:schemeClr val="tx2"/>
                </a:solidFill>
                <a:latin typeface="Pyidaungsu" panose="020B0502040204020203" pitchFamily="34" charset="0"/>
                <a:ea typeface="Osaka" charset="0"/>
                <a:cs typeface="Pyidaungsu" panose="020B0502040204020203" pitchFamily="34" charset="0"/>
              </a:rPr>
              <a:t>ရှင်းလင်းချက်လား</a:t>
            </a:r>
            <a:endParaRPr lang="en-US" sz="2800" b="1" dirty="0">
              <a:solidFill>
                <a:schemeClr val="tx2"/>
              </a:solidFill>
              <a:latin typeface="Pyidaungsu" panose="020B0502040204020203" pitchFamily="34" charset="0"/>
              <a:ea typeface="Osaka" charset="0"/>
              <a:cs typeface="Pyidaungsu" panose="020B0502040204020203" pitchFamily="34" charset="0"/>
            </a:endParaRPr>
          </a:p>
        </p:txBody>
      </p:sp>
      <p:sp>
        <p:nvSpPr>
          <p:cNvPr id="5" name="Title 1"/>
          <p:cNvSpPr txBox="1">
            <a:spLocks/>
          </p:cNvSpPr>
          <p:nvPr/>
        </p:nvSpPr>
        <p:spPr bwMode="auto">
          <a:xfrm>
            <a:off x="4572000" y="1844675"/>
            <a:ext cx="4572000" cy="57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tx2"/>
                </a:solidFill>
                <a:latin typeface="Pyidaungsu" panose="020B0502040204020203" pitchFamily="34" charset="0"/>
                <a:ea typeface="Osaka" charset="0"/>
                <a:cs typeface="Pyidaungsu" panose="020B0502040204020203" pitchFamily="34" charset="0"/>
              </a:rPr>
              <a:t>ဖျော်ဖြေရေးလား</a:t>
            </a:r>
            <a:endParaRPr lang="en-US" sz="2800" b="1" dirty="0">
              <a:solidFill>
                <a:schemeClr val="tx2"/>
              </a:solidFill>
              <a:latin typeface="Pyidaungsu" panose="020B0502040204020203" pitchFamily="34" charset="0"/>
              <a:ea typeface="Osaka" charset="0"/>
              <a:cs typeface="Pyidaungsu" panose="020B0502040204020203" pitchFamily="34" charset="0"/>
            </a:endParaRPr>
          </a:p>
        </p:txBody>
      </p:sp>
      <p:sp>
        <p:nvSpPr>
          <p:cNvPr id="6" name="Title 1"/>
          <p:cNvSpPr txBox="1">
            <a:spLocks/>
          </p:cNvSpPr>
          <p:nvPr/>
        </p:nvSpPr>
        <p:spPr bwMode="auto">
          <a:xfrm>
            <a:off x="-180528" y="2636838"/>
            <a:ext cx="45720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tx2"/>
                </a:solidFill>
                <a:latin typeface="Pyidaungsu" panose="020B0502040204020203" pitchFamily="34" charset="0"/>
                <a:ea typeface="Osaka" charset="0"/>
                <a:cs typeface="Pyidaungsu" panose="020B0502040204020203" pitchFamily="34" charset="0"/>
              </a:rPr>
              <a:t>ကျမ်းစာသင်ခန်းစာလား</a:t>
            </a:r>
            <a:endParaRPr lang="en-US" sz="2800" b="1" dirty="0">
              <a:solidFill>
                <a:schemeClr val="tx2"/>
              </a:solidFill>
              <a:latin typeface="Pyidaungsu" panose="020B0502040204020203" pitchFamily="34" charset="0"/>
              <a:ea typeface="Osaka" charset="0"/>
              <a:cs typeface="Pyidaungsu" panose="020B0502040204020203" pitchFamily="34" charset="0"/>
            </a:endParaRPr>
          </a:p>
        </p:txBody>
      </p:sp>
      <p:sp>
        <p:nvSpPr>
          <p:cNvPr id="7" name="Title 1"/>
          <p:cNvSpPr txBox="1">
            <a:spLocks/>
          </p:cNvSpPr>
          <p:nvPr/>
        </p:nvSpPr>
        <p:spPr bwMode="auto">
          <a:xfrm>
            <a:off x="4572000" y="2636838"/>
            <a:ext cx="4572000" cy="576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800" b="1" dirty="0" err="1">
                <a:solidFill>
                  <a:schemeClr val="tx2"/>
                </a:solidFill>
                <a:latin typeface="Pyidaungsu" panose="020B0502040204020203" pitchFamily="34" charset="0"/>
                <a:ea typeface="Osaka" charset="0"/>
                <a:cs typeface="Pyidaungsu" panose="020B0502040204020203" pitchFamily="34" charset="0"/>
              </a:rPr>
              <a:t>စိတ်ပြင်းပြခြင်းလား</a:t>
            </a:r>
            <a:endParaRPr lang="en-US" sz="2800" b="1" dirty="0">
              <a:solidFill>
                <a:schemeClr val="tx2"/>
              </a:solidFill>
              <a:latin typeface="Pyidaungsu" panose="020B0502040204020203" pitchFamily="34" charset="0"/>
              <a:ea typeface="Osaka" charset="0"/>
              <a:cs typeface="Pyidaungsu" panose="020B0502040204020203" pitchFamily="34" charset="0"/>
            </a:endParaRPr>
          </a:p>
        </p:txBody>
      </p:sp>
      <p:sp>
        <p:nvSpPr>
          <p:cNvPr id="10" name="Title 1"/>
          <p:cNvSpPr txBox="1">
            <a:spLocks/>
          </p:cNvSpPr>
          <p:nvPr/>
        </p:nvSpPr>
        <p:spPr bwMode="auto">
          <a:xfrm>
            <a:off x="0" y="5734050"/>
            <a:ext cx="9144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b="1" dirty="0" err="1">
                <a:solidFill>
                  <a:schemeClr val="tx2"/>
                </a:solidFill>
                <a:latin typeface="Pyidaungsu" panose="020B0502040204020203" pitchFamily="34" charset="0"/>
                <a:ea typeface="Osaka" charset="0"/>
                <a:cs typeface="Pyidaungsu" panose="020B0502040204020203" pitchFamily="34" charset="0"/>
              </a:rPr>
              <a:t>အားလုံး</a:t>
            </a:r>
            <a:r>
              <a:rPr lang="en-US" sz="3200" b="1" dirty="0">
                <a:solidFill>
                  <a:schemeClr val="tx2"/>
                </a:solidFill>
                <a:latin typeface="Pyidaungsu" panose="020B0502040204020203" pitchFamily="34" charset="0"/>
                <a:ea typeface="Osaka" charset="0"/>
                <a:cs typeface="Pyidaungsu" panose="020B0502040204020203" pitchFamily="34" charset="0"/>
              </a:rPr>
              <a:t> </a:t>
            </a:r>
            <a:r>
              <a:rPr lang="en-US" sz="3200" b="1" dirty="0" err="1">
                <a:solidFill>
                  <a:schemeClr val="tx2"/>
                </a:solidFill>
                <a:latin typeface="Pyidaungsu" panose="020B0502040204020203" pitchFamily="34" charset="0"/>
                <a:ea typeface="Osaka" charset="0"/>
                <a:cs typeface="Pyidaungsu" panose="020B0502040204020203" pitchFamily="34" charset="0"/>
              </a:rPr>
              <a:t>သဘောပေါက်သော</a:t>
            </a:r>
            <a:r>
              <a:rPr lang="en-US" sz="3200" b="1" dirty="0">
                <a:solidFill>
                  <a:schemeClr val="tx2"/>
                </a:solidFill>
                <a:latin typeface="Pyidaungsu" panose="020B0502040204020203" pitchFamily="34" charset="0"/>
                <a:ea typeface="Osaka" charset="0"/>
                <a:cs typeface="Pyidaungsu" panose="020B0502040204020203" pitchFamily="34" charset="0"/>
              </a:rPr>
              <a:t> </a:t>
            </a:r>
            <a:r>
              <a:rPr lang="en-US" sz="3200" b="1" dirty="0" err="1">
                <a:solidFill>
                  <a:schemeClr val="tx2"/>
                </a:solidFill>
                <a:latin typeface="Pyidaungsu" panose="020B0502040204020203" pitchFamily="34" charset="0"/>
                <a:ea typeface="Osaka" charset="0"/>
                <a:cs typeface="Pyidaungsu" panose="020B0502040204020203" pitchFamily="34" charset="0"/>
              </a:rPr>
              <a:t>ဖွင</a:t>
            </a:r>
            <a:r>
              <a:rPr lang="en-US" sz="3200" b="1" dirty="0">
                <a:solidFill>
                  <a:schemeClr val="tx2"/>
                </a:solidFill>
                <a:latin typeface="Pyidaungsu" panose="020B0502040204020203" pitchFamily="34" charset="0"/>
                <a:ea typeface="Osaka" charset="0"/>
                <a:cs typeface="Pyidaungsu" panose="020B0502040204020203" pitchFamily="34" charset="0"/>
              </a:rPr>
              <a:t>့်</a:t>
            </a:r>
            <a:r>
              <a:rPr lang="en-US" sz="3200" b="1" dirty="0" err="1">
                <a:solidFill>
                  <a:schemeClr val="tx2"/>
                </a:solidFill>
                <a:latin typeface="Pyidaungsu" panose="020B0502040204020203" pitchFamily="34" charset="0"/>
                <a:ea typeface="Osaka" charset="0"/>
                <a:cs typeface="Pyidaungsu" panose="020B0502040204020203" pitchFamily="34" charset="0"/>
              </a:rPr>
              <a:t>ဆိုချက်လိုအပ်သည</a:t>
            </a:r>
            <a:r>
              <a:rPr lang="en-US" sz="3200" b="1" dirty="0">
                <a:solidFill>
                  <a:schemeClr val="tx2"/>
                </a:solidFill>
                <a:latin typeface="Pyidaungsu" panose="020B0502040204020203" pitchFamily="34" charset="0"/>
                <a:ea typeface="Osaka" charset="0"/>
                <a:cs typeface="Pyidaungsu" panose="020B0502040204020203" pitchFamily="34" charset="0"/>
              </a:rPr>
              <a:t>်</a:t>
            </a:r>
          </a:p>
        </p:txBody>
      </p:sp>
      <p:pic>
        <p:nvPicPr>
          <p:cNvPr id="44041" name="Picture 10"/>
          <p:cNvPicPr>
            <a:picLocks noChangeAspect="1"/>
          </p:cNvPicPr>
          <p:nvPr/>
        </p:nvPicPr>
        <p:blipFill>
          <a:blip r:embed="rId2">
            <a:extLst>
              <a:ext uri="{28A0092B-C50C-407E-A947-70E740481C1C}">
                <a14:useLocalDpi xmlns:a14="http://schemas.microsoft.com/office/drawing/2010/main" val="0"/>
              </a:ext>
            </a:extLst>
          </a:blip>
          <a:srcRect l="6538" t="12860" r="5699" b="29272"/>
          <a:stretch>
            <a:fillRect/>
          </a:stretch>
        </p:blipFill>
        <p:spPr bwMode="auto">
          <a:xfrm>
            <a:off x="107950" y="3765550"/>
            <a:ext cx="2162175" cy="191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42" name="Picture 13"/>
          <p:cNvPicPr>
            <a:picLocks noChangeAspect="1"/>
          </p:cNvPicPr>
          <p:nvPr/>
        </p:nvPicPr>
        <p:blipFill>
          <a:blip r:embed="rId3">
            <a:extLst>
              <a:ext uri="{28A0092B-C50C-407E-A947-70E740481C1C}">
                <a14:useLocalDpi xmlns:a14="http://schemas.microsoft.com/office/drawing/2010/main" val="0"/>
              </a:ext>
            </a:extLst>
          </a:blip>
          <a:srcRect l="4489" t="2382" r="9142" b="39886"/>
          <a:stretch>
            <a:fillRect/>
          </a:stretch>
        </p:blipFill>
        <p:spPr bwMode="auto">
          <a:xfrm>
            <a:off x="4649788" y="3765550"/>
            <a:ext cx="2128837" cy="1898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43" name="Picture 14"/>
          <p:cNvPicPr>
            <a:picLocks noChangeAspect="1"/>
          </p:cNvPicPr>
          <p:nvPr/>
        </p:nvPicPr>
        <p:blipFill>
          <a:blip r:embed="rId4">
            <a:extLst>
              <a:ext uri="{28A0092B-C50C-407E-A947-70E740481C1C}">
                <a14:useLocalDpi xmlns:a14="http://schemas.microsoft.com/office/drawing/2010/main" val="0"/>
              </a:ext>
            </a:extLst>
          </a:blip>
          <a:srcRect l="3526" r="25883"/>
          <a:stretch>
            <a:fillRect/>
          </a:stretch>
        </p:blipFill>
        <p:spPr bwMode="auto">
          <a:xfrm>
            <a:off x="2390775" y="3765550"/>
            <a:ext cx="2138363" cy="1889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044" name="Picture 15"/>
          <p:cNvPicPr>
            <a:picLocks noChangeAspect="1"/>
          </p:cNvPicPr>
          <p:nvPr/>
        </p:nvPicPr>
        <p:blipFill>
          <a:blip r:embed="rId5">
            <a:extLst>
              <a:ext uri="{28A0092B-C50C-407E-A947-70E740481C1C}">
                <a14:useLocalDpi xmlns:a14="http://schemas.microsoft.com/office/drawing/2010/main" val="0"/>
              </a:ext>
            </a:extLst>
          </a:blip>
          <a:srcRect l="33315" t="5843" r="12622" b="7346"/>
          <a:stretch>
            <a:fillRect/>
          </a:stretch>
        </p:blipFill>
        <p:spPr bwMode="auto">
          <a:xfrm>
            <a:off x="6899275" y="3765550"/>
            <a:ext cx="2136775" cy="192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S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ext Box 3"/>
          <p:cNvSpPr txBox="1">
            <a:spLocks noChangeArrowheads="1"/>
          </p:cNvSpPr>
          <p:nvPr/>
        </p:nvSpPr>
        <p:spPr bwMode="auto">
          <a:xfrm>
            <a:off x="228600" y="1143000"/>
            <a:ext cx="2819400" cy="1323439"/>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defRPr/>
            </a:pPr>
            <a:r>
              <a:rPr lang="en-US" sz="4000" b="1" dirty="0" err="1">
                <a:solidFill>
                  <a:srgbClr val="FFFF00"/>
                </a:solidFill>
                <a:latin typeface="Pyidaungsu" panose="020B0502040204020203" pitchFamily="34" charset="0"/>
                <a:cs typeface="Pyidaungsu" panose="020B0502040204020203" pitchFamily="34" charset="0"/>
              </a:rPr>
              <a:t>အဓိပ္ပာယ်ဖွင</a:t>
            </a:r>
            <a:r>
              <a:rPr lang="en-US" sz="4000" b="1" dirty="0">
                <a:solidFill>
                  <a:srgbClr val="FFFF00"/>
                </a:solidFill>
                <a:latin typeface="Pyidaungsu" panose="020B0502040204020203" pitchFamily="34" charset="0"/>
                <a:cs typeface="Pyidaungsu" panose="020B0502040204020203" pitchFamily="34" charset="0"/>
              </a:rPr>
              <a:t>့်</a:t>
            </a:r>
            <a:r>
              <a:rPr lang="en-US" sz="4000" b="1" dirty="0" err="1">
                <a:solidFill>
                  <a:srgbClr val="FFFF00"/>
                </a:solidFill>
                <a:latin typeface="Pyidaungsu" panose="020B0502040204020203" pitchFamily="34" charset="0"/>
                <a:cs typeface="Pyidaungsu" panose="020B0502040204020203" pitchFamily="34" charset="0"/>
              </a:rPr>
              <a:t>ဆိုချက်များ</a:t>
            </a:r>
            <a:endParaRPr lang="en-US" sz="4000" b="1" dirty="0">
              <a:solidFill>
                <a:srgbClr val="FFFF00"/>
              </a:solidFill>
              <a:latin typeface="Pyidaungsu" panose="020B0502040204020203" pitchFamily="34" charset="0"/>
              <a:cs typeface="Pyidaungsu" panose="020B0502040204020203" pitchFamily="34" charset="0"/>
            </a:endParaRPr>
          </a:p>
        </p:txBody>
      </p:sp>
      <p:sp>
        <p:nvSpPr>
          <p:cNvPr id="1029" name="Text Box 5"/>
          <p:cNvSpPr txBox="1">
            <a:spLocks noChangeArrowheads="1"/>
          </p:cNvSpPr>
          <p:nvPr/>
        </p:nvSpPr>
        <p:spPr bwMode="auto">
          <a:xfrm>
            <a:off x="3429000" y="849313"/>
            <a:ext cx="3429000" cy="3539430"/>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my-MM" altLang="ja-JP" sz="2800" b="1" dirty="0">
                <a:latin typeface="Pyidaungsu" panose="020B0502040204020203" pitchFamily="34" charset="0"/>
                <a:cs typeface="Pyidaungsu" panose="020B0502040204020203" pitchFamily="34" charset="0"/>
              </a:rPr>
              <a:t>“ဖွင့်ပြသောတရား ဟောချက်သည် စာအုပ်၏အမှန်တရား နှင့်အသုံးဝင်ပုံတို့ကို အစည်းအဝေး၌ဦး ဆောင် ဖော်ပြ ပေးသောနည်းလမ်း ဖြစ်သည်။  "</a:t>
            </a:r>
            <a:endParaRPr lang="en-US" sz="2800" b="1" dirty="0">
              <a:latin typeface="Pyidaungsu" panose="020B0502040204020203" pitchFamily="34" charset="0"/>
              <a:cs typeface="Pyidaungsu" panose="020B0502040204020203" pitchFamily="34" charset="0"/>
            </a:endParaRPr>
          </a:p>
        </p:txBody>
      </p:sp>
      <p:sp>
        <p:nvSpPr>
          <p:cNvPr id="45060" name="Rectangle 6"/>
          <p:cNvSpPr>
            <a:spLocks noGrp="1" noChangeArrowheads="1"/>
          </p:cNvSpPr>
          <p:nvPr>
            <p:ph type="title" idx="4294967295"/>
          </p:nvPr>
        </p:nvSpPr>
        <p:spPr>
          <a:xfrm>
            <a:off x="-142875" y="0"/>
            <a:ext cx="8929688" cy="685800"/>
          </a:xfrm>
        </p:spPr>
        <p:txBody>
          <a:bodyPr/>
          <a:lstStyle/>
          <a:p>
            <a:pPr eaLnBrk="1" hangingPunct="1"/>
            <a:r>
              <a:rPr lang="en-US" sz="3200" dirty="0" err="1">
                <a:solidFill>
                  <a:schemeClr val="bg1"/>
                </a:solidFill>
                <a:latin typeface="Pyidaungsu" panose="020B0502040204020203" pitchFamily="34" charset="0"/>
                <a:ea typeface="Osaka" charset="0"/>
                <a:cs typeface="Pyidaungsu" panose="020B0502040204020203" pitchFamily="34" charset="0"/>
              </a:rPr>
              <a:t>တရားဟောချက်ပေ</a:t>
            </a:r>
            <a:r>
              <a:rPr lang="en-US" sz="3200" dirty="0">
                <a:solidFill>
                  <a:schemeClr val="bg1"/>
                </a:solidFill>
                <a:latin typeface="Pyidaungsu" panose="020B0502040204020203" pitchFamily="34" charset="0"/>
                <a:ea typeface="Osaka" charset="0"/>
                <a:cs typeface="Pyidaungsu" panose="020B0502040204020203" pitchFamily="34" charset="0"/>
              </a:rPr>
              <a:t>ါ်</a:t>
            </a:r>
            <a:r>
              <a:rPr lang="en-US" sz="3200" dirty="0" err="1">
                <a:solidFill>
                  <a:schemeClr val="bg1"/>
                </a:solidFill>
                <a:latin typeface="Pyidaungsu" panose="020B0502040204020203" pitchFamily="34" charset="0"/>
                <a:ea typeface="Osaka" charset="0"/>
                <a:cs typeface="Pyidaungsu" panose="020B0502040204020203" pitchFamily="34" charset="0"/>
              </a:rPr>
              <a:t>လွင်အောင</a:t>
            </a:r>
            <a:r>
              <a:rPr lang="en-US" sz="3200" dirty="0">
                <a:solidFill>
                  <a:schemeClr val="bg1"/>
                </a:solidFill>
                <a:latin typeface="Pyidaungsu" panose="020B0502040204020203" pitchFamily="34" charset="0"/>
                <a:ea typeface="Osaka" charset="0"/>
                <a:cs typeface="Pyidaungsu" panose="020B0502040204020203" pitchFamily="34" charset="0"/>
              </a:rPr>
              <a:t>် </a:t>
            </a:r>
            <a:r>
              <a:rPr lang="en-US" sz="3200" dirty="0" err="1">
                <a:solidFill>
                  <a:schemeClr val="bg1"/>
                </a:solidFill>
                <a:latin typeface="Pyidaungsu" panose="020B0502040204020203" pitchFamily="34" charset="0"/>
                <a:ea typeface="Osaka" charset="0"/>
                <a:cs typeface="Pyidaungsu" panose="020B0502040204020203" pitchFamily="34" charset="0"/>
              </a:rPr>
              <a:t>ဘယ်လိုလုပ်မလဲ</a:t>
            </a:r>
            <a:endParaRPr lang="en-US" sz="3200" dirty="0">
              <a:latin typeface="Pyidaungsu" panose="020B0502040204020203" pitchFamily="34" charset="0"/>
              <a:ea typeface="Osaka" charset="0"/>
              <a:cs typeface="Pyidaungsu" panose="020B0502040204020203" pitchFamily="34" charset="0"/>
            </a:endParaRPr>
          </a:p>
        </p:txBody>
      </p:sp>
      <p:sp>
        <p:nvSpPr>
          <p:cNvPr id="45061" name="Text Box 7"/>
          <p:cNvSpPr txBox="1">
            <a:spLocks noChangeArrowheads="1"/>
          </p:cNvSpPr>
          <p:nvPr/>
        </p:nvSpPr>
        <p:spPr bwMode="auto">
          <a:xfrm>
            <a:off x="6172200" y="5791200"/>
            <a:ext cx="2667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err="1">
                <a:solidFill>
                  <a:schemeClr val="bg1"/>
                </a:solidFill>
                <a:latin typeface="Pyidaungsu" panose="020B0502040204020203" pitchFamily="34" charset="0"/>
                <a:cs typeface="Pyidaungsu" panose="020B0502040204020203" pitchFamily="34" charset="0"/>
              </a:rPr>
              <a:t>ဝေါတာ၊လာဖင</a:t>
            </a:r>
            <a:r>
              <a:rPr lang="en-US" dirty="0">
                <a:solidFill>
                  <a:schemeClr val="bg1"/>
                </a:solidFill>
                <a:latin typeface="Pyidaungsu" panose="020B0502040204020203" pitchFamily="34" charset="0"/>
                <a:cs typeface="Pyidaungsu" panose="020B0502040204020203" pitchFamily="34" charset="0"/>
              </a:rPr>
              <a:t>်</a:t>
            </a:r>
            <a:br>
              <a:rPr lang="en-US" dirty="0">
                <a:solidFill>
                  <a:schemeClr val="bg1"/>
                </a:solidFill>
                <a:latin typeface="Pyidaungsu" panose="020B0502040204020203" pitchFamily="34" charset="0"/>
                <a:cs typeface="Pyidaungsu" panose="020B0502040204020203" pitchFamily="34" charset="0"/>
              </a:rPr>
            </a:br>
            <a:r>
              <a:rPr lang="en-US" i="1" dirty="0">
                <a:solidFill>
                  <a:schemeClr val="bg1"/>
                </a:solidFill>
                <a:latin typeface="Pyidaungsu" panose="020B0502040204020203" pitchFamily="34" charset="0"/>
                <a:cs typeface="Pyidaungsu" panose="020B0502040204020203" pitchFamily="34" charset="0"/>
              </a:rPr>
              <a:t>NT </a:t>
            </a:r>
            <a:r>
              <a:rPr lang="en-US" i="1" dirty="0" err="1">
                <a:solidFill>
                  <a:schemeClr val="bg1"/>
                </a:solidFill>
                <a:latin typeface="Pyidaungsu" panose="020B0502040204020203" pitchFamily="34" charset="0"/>
                <a:cs typeface="Pyidaungsu" panose="020B0502040204020203" pitchFamily="34" charset="0"/>
              </a:rPr>
              <a:t>ဖော်ပြချက</a:t>
            </a:r>
            <a:r>
              <a:rPr lang="en-US" i="1" dirty="0">
                <a:solidFill>
                  <a:schemeClr val="bg1"/>
                </a:solidFill>
                <a:latin typeface="Pyidaungsu" panose="020B0502040204020203" pitchFamily="34" charset="0"/>
                <a:cs typeface="Pyidaungsu" panose="020B0502040204020203" pitchFamily="34" charset="0"/>
              </a:rPr>
              <a:t>် ၊</a:t>
            </a:r>
            <a:r>
              <a:rPr lang="en-US" dirty="0">
                <a:solidFill>
                  <a:schemeClr val="bg1"/>
                </a:solidFill>
                <a:latin typeface="Pyidaungsu" panose="020B0502040204020203" pitchFamily="34" charset="0"/>
                <a:cs typeface="Pyidaungsu" panose="020B0502040204020203" pitchFamily="34" charset="0"/>
              </a:rPr>
              <a:t> ၆</a:t>
            </a:r>
            <a:endParaRPr lang="en-US" dirty="0">
              <a:latin typeface="Pyidaungsu" panose="020B0502040204020203" pitchFamily="34" charset="0"/>
              <a:cs typeface="Pyidaungsu" panose="020B0502040204020203" pitchFamily="34" charset="0"/>
            </a:endParaRPr>
          </a:p>
        </p:txBody>
      </p:sp>
      <p:sp>
        <p:nvSpPr>
          <p:cNvPr id="45062" name="Text Box 8"/>
          <p:cNvSpPr txBox="1">
            <a:spLocks noChangeArrowheads="1"/>
          </p:cNvSpPr>
          <p:nvPr/>
        </p:nvSpPr>
        <p:spPr bwMode="auto">
          <a:xfrm>
            <a:off x="8594725" y="-1876"/>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1</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dissolve">
                                      <p:cBhvr>
                                        <p:cTn id="7" dur="500"/>
                                        <p:tgtEl>
                                          <p:spTgt spid="10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dissolv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DSSc"/>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0" y="7620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3491" name="Text Box 3"/>
          <p:cNvSpPr txBox="1">
            <a:spLocks noChangeArrowheads="1"/>
          </p:cNvSpPr>
          <p:nvPr/>
        </p:nvSpPr>
        <p:spPr bwMode="auto">
          <a:xfrm>
            <a:off x="0" y="1787525"/>
            <a:ext cx="9144000" cy="5078313"/>
          </a:xfrm>
          <a:prstGeom prst="rect">
            <a:avLst/>
          </a:prstGeom>
          <a:noFill/>
          <a:ln>
            <a:noFill/>
          </a:ln>
          <a:effectLst>
            <a:outerShdw blurRad="63500" dist="38099" dir="2700000" algn="ctr" rotWithShape="0">
              <a:schemeClr val="bg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my-MM" altLang="ja-JP" sz="3200" b="1" dirty="0">
                <a:latin typeface="Pyidaungsu" panose="020B0502040204020203" pitchFamily="34" charset="0"/>
                <a:cs typeface="Pyidaungsu" panose="020B0502040204020203" pitchFamily="34" charset="0"/>
              </a:rPr>
              <a:t>“ဖွင့်ပြသောတရားဟောခြင်းသည်နှုတ်ကပတ်တော်၏ဆက်စပ်မှု၊သမိုင်းမှကောက်နုတ်ချက်နှင့်တုန့်ပြန်မှု၊သဒ္ဒါနည်းလမ်းကျမှု၊စာအုပ်ထဲရှိစကားဆက်များ လေ့လာရာ၌စာပေတတ်ကျွမ်းမှုတို့ကိုကြော်ငြာခြင်း (သို့)ဆက်စပ်ပေးခြင်းဖြစ်သည်။ဆိုလိုသည်မှာရှေးဦးစွာဝေငှသူ၏အသက်တာအထဲ၌သန့်ရှင်း သောဝိညာဉ်တော်ခွန်းအားဖြင့်အသုံးပြုပြီးသူ၏အ စည်းအဝေး၌ဟောပြောသောအတွေ့အကြုံအပေါ် တွင်သက်ရောက်စေခြင်းဖြစ်သည်။ " </a:t>
            </a:r>
            <a:br>
              <a:rPr lang="en-US" altLang="ja-JP" sz="3200" b="1" dirty="0">
                <a:latin typeface="Zawgyi-One" charset="0"/>
                <a:cs typeface="Zawgyi-One" charset="0"/>
              </a:rPr>
            </a:br>
            <a:br>
              <a:rPr lang="en-US" altLang="ja-JP" sz="1600" b="1" dirty="0">
                <a:latin typeface="Zawgyi-One" charset="0"/>
                <a:cs typeface="Zawgyi-One" charset="0"/>
              </a:rPr>
            </a:br>
            <a:r>
              <a:rPr lang="my-MM" altLang="ja-JP" sz="2000" b="1" dirty="0">
                <a:latin typeface="Pyidaungsu" panose="020B0502040204020203" pitchFamily="34" charset="0"/>
                <a:cs typeface="Pyidaungsu" panose="020B0502040204020203" pitchFamily="34" charset="0"/>
              </a:rPr>
              <a:t>(ရိုဗင်စန်၊၂၀ ၊ သူ၏တရားဟောပွဲတစ်ခုမှကောက်နှုတ်ထားသည်။)</a:t>
            </a:r>
            <a:endParaRPr lang="en-US" sz="1600" dirty="0">
              <a:latin typeface="Pyidaungsu" panose="020B0502040204020203" pitchFamily="34" charset="0"/>
              <a:cs typeface="Pyidaungsu" panose="020B0502040204020203" pitchFamily="34" charset="0"/>
            </a:endParaRPr>
          </a:p>
        </p:txBody>
      </p:sp>
      <p:sp>
        <p:nvSpPr>
          <p:cNvPr id="47107" name="Rectangle 4"/>
          <p:cNvSpPr>
            <a:spLocks noGrp="1" noChangeArrowheads="1"/>
          </p:cNvSpPr>
          <p:nvPr>
            <p:ph type="title" idx="4294967295"/>
          </p:nvPr>
        </p:nvSpPr>
        <p:spPr>
          <a:xfrm>
            <a:off x="0" y="152400"/>
            <a:ext cx="9144000" cy="838200"/>
          </a:xfrm>
        </p:spPr>
        <p:txBody>
          <a:bodyPr/>
          <a:lstStyle/>
          <a:p>
            <a:pPr eaLnBrk="1" hangingPunct="1"/>
            <a:r>
              <a:rPr lang="en-US" b="1" dirty="0" err="1">
                <a:latin typeface="Pyidaungsu" panose="020B0502040204020203" pitchFamily="34" charset="0"/>
                <a:ea typeface="Osaka" charset="0"/>
                <a:cs typeface="Pyidaungsu" panose="020B0502040204020203" pitchFamily="34" charset="0"/>
              </a:rPr>
              <a:t>အသေးစိတ</a:t>
            </a:r>
            <a:r>
              <a:rPr lang="en-US" b="1" dirty="0">
                <a:latin typeface="Pyidaungsu" panose="020B0502040204020203" pitchFamily="34" charset="0"/>
                <a:ea typeface="Osaka" charset="0"/>
                <a:cs typeface="Pyidaungsu" panose="020B0502040204020203" pitchFamily="34" charset="0"/>
              </a:rPr>
              <a:t>် </a:t>
            </a:r>
            <a:r>
              <a:rPr lang="en-US" b="1" dirty="0" err="1">
                <a:latin typeface="Pyidaungsu" panose="020B0502040204020203" pitchFamily="34" charset="0"/>
                <a:ea typeface="Osaka" charset="0"/>
                <a:cs typeface="Pyidaungsu" panose="020B0502040204020203" pitchFamily="34" charset="0"/>
              </a:rPr>
              <a:t>အဓိပ္ပာယ်ပိုမိုဖွင</a:t>
            </a:r>
            <a:r>
              <a:rPr lang="en-US" b="1" dirty="0">
                <a:latin typeface="Pyidaungsu" panose="020B0502040204020203" pitchFamily="34" charset="0"/>
                <a:ea typeface="Osaka" charset="0"/>
                <a:cs typeface="Pyidaungsu" panose="020B0502040204020203" pitchFamily="34" charset="0"/>
              </a:rPr>
              <a:t>့်</a:t>
            </a:r>
            <a:r>
              <a:rPr lang="en-US" b="1" dirty="0" err="1">
                <a:latin typeface="Pyidaungsu" panose="020B0502040204020203" pitchFamily="34" charset="0"/>
                <a:ea typeface="Osaka" charset="0"/>
                <a:cs typeface="Pyidaungsu" panose="020B0502040204020203" pitchFamily="34" charset="0"/>
              </a:rPr>
              <a:t>ဆိုခြင်း</a:t>
            </a:r>
            <a:r>
              <a:rPr lang="en-US" b="1" dirty="0">
                <a:latin typeface="Pyidaungsu" panose="020B0502040204020203" pitchFamily="34" charset="0"/>
                <a:ea typeface="Osaka" charset="0"/>
                <a:cs typeface="Pyidaungsu" panose="020B0502040204020203" pitchFamily="34" charset="0"/>
              </a:rPr>
              <a:t>…</a:t>
            </a:r>
            <a:endParaRPr lang="en-US" sz="4000" dirty="0">
              <a:latin typeface="Pyidaungsu" panose="020B0502040204020203" pitchFamily="34" charset="0"/>
              <a:ea typeface="Osaka" charset="0"/>
              <a:cs typeface="Pyidaungsu" panose="020B0502040204020203" pitchFamily="34" charset="0"/>
            </a:endParaRPr>
          </a:p>
        </p:txBody>
      </p:sp>
      <p:sp>
        <p:nvSpPr>
          <p:cNvPr id="47108" name="Text Box 5"/>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tx2"/>
                </a:solidFill>
              </a:rPr>
              <a:t>1</a:t>
            </a:r>
          </a:p>
        </p:txBody>
      </p:sp>
    </p:spTree>
  </p:cSld>
  <p:clrMapOvr>
    <a:masterClrMapping/>
  </p:clrMapOvr>
  <p:transition spd="med">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457200" y="1676400"/>
            <a:ext cx="6438900" cy="144655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dirty="0" err="1">
                <a:solidFill>
                  <a:srgbClr val="00FFFF"/>
                </a:solidFill>
                <a:latin typeface="Pyidaungsu" panose="020B0502040204020203" pitchFamily="34" charset="0"/>
                <a:cs typeface="Pyidaungsu" panose="020B0502040204020203" pitchFamily="34" charset="0"/>
              </a:rPr>
              <a:t>ကျမ်းစာ</a:t>
            </a:r>
            <a:r>
              <a:rPr lang="en-US" sz="4400" b="1" dirty="0">
                <a:solidFill>
                  <a:srgbClr val="00FFFF"/>
                </a:solidFill>
                <a:latin typeface="Pyidaungsu" panose="020B0502040204020203" pitchFamily="34" charset="0"/>
                <a:cs typeface="Pyidaungsu" panose="020B0502040204020203" pitchFamily="34" charset="0"/>
              </a:rPr>
              <a:t>၏ </a:t>
            </a:r>
            <a:r>
              <a:rPr lang="en-US" sz="4400" b="1" dirty="0" err="1">
                <a:solidFill>
                  <a:srgbClr val="00FFFF"/>
                </a:solidFill>
                <a:latin typeface="Pyidaungsu" panose="020B0502040204020203" pitchFamily="34" charset="0"/>
                <a:cs typeface="Pyidaungsu" panose="020B0502040204020203" pitchFamily="34" charset="0"/>
              </a:rPr>
              <a:t>ပထမစာပိုဒ</a:t>
            </a:r>
            <a:r>
              <a:rPr lang="en-US" sz="4400" b="1" dirty="0">
                <a:solidFill>
                  <a:srgbClr val="00FFFF"/>
                </a:solidFill>
                <a:latin typeface="Pyidaungsu" panose="020B0502040204020203" pitchFamily="34" charset="0"/>
                <a:cs typeface="Pyidaungsu" panose="020B0502040204020203" pitchFamily="34" charset="0"/>
              </a:rPr>
              <a:t>် </a:t>
            </a:r>
            <a:r>
              <a:rPr lang="en-US" sz="4400" b="1" dirty="0" err="1">
                <a:solidFill>
                  <a:srgbClr val="00FFFF"/>
                </a:solidFill>
                <a:latin typeface="Pyidaungsu" panose="020B0502040204020203" pitchFamily="34" charset="0"/>
                <a:cs typeface="Pyidaungsu" panose="020B0502040204020203" pitchFamily="34" charset="0"/>
              </a:rPr>
              <a:t>ရှင်းလင်ချက်များ</a:t>
            </a:r>
            <a:endParaRPr lang="en-US" sz="4400" b="1" dirty="0">
              <a:solidFill>
                <a:srgbClr val="00FFFF"/>
              </a:solidFill>
              <a:latin typeface="Pyidaungsu" panose="020B0502040204020203" pitchFamily="34" charset="0"/>
              <a:cs typeface="Pyidaungsu" panose="020B0502040204020203" pitchFamily="34" charset="0"/>
            </a:endParaRPr>
          </a:p>
        </p:txBody>
      </p:sp>
      <p:sp>
        <p:nvSpPr>
          <p:cNvPr id="655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3200" dirty="0" err="1">
                <a:solidFill>
                  <a:schemeClr val="bg1"/>
                </a:solidFill>
                <a:latin typeface="Pyidaungsu" panose="020B0502040204020203" pitchFamily="34" charset="0"/>
                <a:cs typeface="Pyidaungsu" panose="020B0502040204020203" pitchFamily="34" charset="0"/>
              </a:rPr>
              <a:t>လာဖင</a:t>
            </a:r>
            <a:r>
              <a:rPr lang="en-US" sz="3200" dirty="0">
                <a:solidFill>
                  <a:schemeClr val="bg1"/>
                </a:solidFill>
                <a:latin typeface="Pyidaungsu" panose="020B0502040204020203" pitchFamily="34" charset="0"/>
                <a:cs typeface="Pyidaungsu" panose="020B0502040204020203" pitchFamily="34" charset="0"/>
              </a:rPr>
              <a:t>်</a:t>
            </a:r>
            <a:r>
              <a:rPr lang="en-US" sz="3200" b="1" dirty="0">
                <a:solidFill>
                  <a:schemeClr val="bg1"/>
                </a:solidFill>
                <a:latin typeface="Pyidaungsu" panose="020B0502040204020203" pitchFamily="34" charset="0"/>
                <a:cs typeface="Pyidaungsu" panose="020B0502040204020203" pitchFamily="34" charset="0"/>
              </a:rPr>
              <a:t>, ၆-၇</a:t>
            </a:r>
          </a:p>
        </p:txBody>
      </p:sp>
      <p:sp>
        <p:nvSpPr>
          <p:cNvPr id="65541" name="Rectangle 5"/>
          <p:cNvSpPr>
            <a:spLocks noGrp="1" noChangeArrowheads="1"/>
          </p:cNvSpPr>
          <p:nvPr>
            <p:ph type="title" idx="4294967295"/>
          </p:nvPr>
        </p:nvSpPr>
        <p:spPr>
          <a:xfrm>
            <a:off x="762000" y="228600"/>
            <a:ext cx="8024813" cy="1143000"/>
          </a:xfrm>
          <a:effectLst>
            <a:outerShdw blurRad="63500" dist="35921" dir="2700000" algn="ctr" rotWithShape="0">
              <a:schemeClr val="tx2">
                <a:alpha val="74997"/>
              </a:schemeClr>
            </a:outerShdw>
          </a:effectLst>
        </p:spPr>
        <p:txBody>
          <a:bodyPr/>
          <a:lstStyle/>
          <a:p>
            <a:pPr eaLnBrk="1" hangingPunct="1">
              <a:defRPr/>
            </a:pPr>
            <a:r>
              <a:rPr lang="en-US" sz="48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4800" b="1" dirty="0">
                <a:solidFill>
                  <a:schemeClr val="bg1"/>
                </a:solidFill>
                <a:latin typeface="Pyidaungsu" panose="020B0502040204020203" pitchFamily="34" charset="0"/>
                <a:ea typeface="Osaka" charset="0"/>
                <a:cs typeface="Pyidaungsu" panose="020B0502040204020203" pitchFamily="34" charset="0"/>
              </a:rPr>
              <a:t>့်</a:t>
            </a:r>
            <a:r>
              <a:rPr lang="en-US" sz="4800" b="1" dirty="0" err="1">
                <a:solidFill>
                  <a:schemeClr val="bg1"/>
                </a:solidFill>
                <a:latin typeface="Pyidaungsu" panose="020B0502040204020203" pitchFamily="34" charset="0"/>
                <a:ea typeface="Osaka" charset="0"/>
                <a:cs typeface="Pyidaungsu" panose="020B0502040204020203" pitchFamily="34" charset="0"/>
              </a:rPr>
              <a:t>ခြင်း</a:t>
            </a:r>
            <a:r>
              <a:rPr lang="en-US" sz="4800" b="1" dirty="0">
                <a:solidFill>
                  <a:schemeClr val="bg1"/>
                </a:solidFill>
                <a:latin typeface="Pyidaungsu" panose="020B0502040204020203" pitchFamily="34" charset="0"/>
                <a:ea typeface="Osaka" charset="0"/>
                <a:cs typeface="Pyidaungsu" panose="020B0502040204020203" pitchFamily="34" charset="0"/>
              </a:rPr>
              <a:t>၏ </a:t>
            </a:r>
            <a:r>
              <a:rPr lang="en-US" sz="4800" b="1" dirty="0" err="1">
                <a:solidFill>
                  <a:schemeClr val="bg1"/>
                </a:solidFill>
                <a:latin typeface="Pyidaungsu" panose="020B0502040204020203" pitchFamily="34" charset="0"/>
                <a:ea typeface="Osaka" charset="0"/>
                <a:cs typeface="Pyidaungsu" panose="020B0502040204020203" pitchFamily="34" charset="0"/>
              </a:rPr>
              <a:t>ထူးခြားသော</a:t>
            </a:r>
            <a:r>
              <a:rPr lang="en-US" sz="4800" b="1" dirty="0">
                <a:solidFill>
                  <a:schemeClr val="bg1"/>
                </a:solidFill>
                <a:latin typeface="Pyidaungsu" panose="020B0502040204020203" pitchFamily="34" charset="0"/>
                <a:ea typeface="Osaka" charset="0"/>
                <a:cs typeface="Pyidaungsu" panose="020B0502040204020203" pitchFamily="34" charset="0"/>
              </a:rPr>
              <a:t> </a:t>
            </a:r>
            <a:r>
              <a:rPr lang="en-US" sz="4800" b="1" dirty="0" err="1">
                <a:solidFill>
                  <a:schemeClr val="bg1"/>
                </a:solidFill>
                <a:latin typeface="Pyidaungsu" panose="020B0502040204020203" pitchFamily="34" charset="0"/>
                <a:ea typeface="Osaka" charset="0"/>
                <a:cs typeface="Pyidaungsu" panose="020B0502040204020203" pitchFamily="34" charset="0"/>
              </a:rPr>
              <a:t>လက္ခဏာများ</a:t>
            </a:r>
            <a:endParaRPr lang="en-US" sz="4800" b="1" dirty="0">
              <a:latin typeface="Pyidaungsu" panose="020B0502040204020203" pitchFamily="34" charset="0"/>
              <a:ea typeface="Osaka" charset="0"/>
              <a:cs typeface="Pyidaungsu" panose="020B0502040204020203" pitchFamily="34" charset="0"/>
            </a:endParaRPr>
          </a:p>
        </p:txBody>
      </p:sp>
      <p:sp>
        <p:nvSpPr>
          <p:cNvPr id="49157"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pic>
        <p:nvPicPr>
          <p:cNvPr id="49158" name="Picture 7" descr="Ligh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0" y="1412875"/>
            <a:ext cx="706438"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544" name="Picture 8" descr="images-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3505200"/>
            <a:ext cx="2273300" cy="2249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9160" name="Text Box 10"/>
          <p:cNvSpPr txBox="1">
            <a:spLocks noChangeArrowheads="1"/>
          </p:cNvSpPr>
          <p:nvPr/>
        </p:nvSpPr>
        <p:spPr bwMode="auto">
          <a:xfrm>
            <a:off x="8594725" y="39688"/>
            <a:ext cx="354013" cy="4572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cs typeface="Arial" charset="0"/>
              </a:rPr>
              <a:t>1</a:t>
            </a:r>
          </a:p>
        </p:txBody>
      </p:sp>
      <p:sp>
        <p:nvSpPr>
          <p:cNvPr id="10" name="Circular Arrow 9"/>
          <p:cNvSpPr/>
          <p:nvPr/>
        </p:nvSpPr>
        <p:spPr bwMode="auto">
          <a:xfrm rot="20068659">
            <a:off x="2244725" y="3697288"/>
            <a:ext cx="2106613" cy="2138362"/>
          </a:xfrm>
          <a:prstGeom prst="circularArrow">
            <a:avLst/>
          </a:prstGeom>
          <a:solidFill>
            <a:schemeClr val="accent1"/>
          </a:solidFill>
          <a:ln w="9525" cap="flat" cmpd="sng" algn="ctr">
            <a:solidFill>
              <a:schemeClr val="tx1"/>
            </a:solidFill>
            <a:prstDash val="solid"/>
            <a:round/>
            <a:headEnd type="none" w="med" len="med"/>
            <a:tailEnd type="none" w="med" len="med"/>
          </a:ln>
          <a:effectLst/>
        </p:spPr>
        <p:txBody>
          <a:bodyPr/>
          <a:lstStyle/>
          <a:p>
            <a:pPr>
              <a:defRPr/>
            </a:pPr>
            <a:endParaRPr lang="en-US">
              <a:solidFill>
                <a:srgbClr val="000000"/>
              </a:solidFill>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3000"/>
                                  </p:stCondLst>
                                  <p:childTnLst>
                                    <p:set>
                                      <p:cBhvr>
                                        <p:cTn id="6" dur="1" fill="hold">
                                          <p:stCondLst>
                                            <p:cond delay="0"/>
                                          </p:stCondLst>
                                        </p:cTn>
                                        <p:tgtEl>
                                          <p:spTgt spid="65539"/>
                                        </p:tgtEl>
                                        <p:attrNameLst>
                                          <p:attrName>style.visibility</p:attrName>
                                        </p:attrNameLst>
                                      </p:cBhvr>
                                      <p:to>
                                        <p:strVal val="visible"/>
                                      </p:to>
                                    </p:set>
                                    <p:animEffect transition="in" filter="dissolve">
                                      <p:cBhvr>
                                        <p:cTn id="7" dur="500"/>
                                        <p:tgtEl>
                                          <p:spTgt spid="65539"/>
                                        </p:tgtEl>
                                      </p:cBhvr>
                                    </p:animEffect>
                                  </p:childTnLst>
                                </p:cTn>
                              </p:par>
                            </p:childTnLst>
                          </p:cTn>
                        </p:par>
                        <p:par>
                          <p:cTn id="8" fill="hold" nodeType="afterGroup">
                            <p:stCondLst>
                              <p:cond delay="3500"/>
                            </p:stCondLst>
                            <p:childTnLst>
                              <p:par>
                                <p:cTn id="9" presetID="9" presetClass="entr" presetSubtype="0" fill="hold" grpId="0" nodeType="afterEffect">
                                  <p:stCondLst>
                                    <p:cond delay="2000"/>
                                  </p:stCondLst>
                                  <p:childTnLst>
                                    <p:set>
                                      <p:cBhvr>
                                        <p:cTn id="10" dur="1" fill="hold">
                                          <p:stCondLst>
                                            <p:cond delay="0"/>
                                          </p:stCondLst>
                                        </p:cTn>
                                        <p:tgtEl>
                                          <p:spTgt spid="65540"/>
                                        </p:tgtEl>
                                        <p:attrNameLst>
                                          <p:attrName>style.visibility</p:attrName>
                                        </p:attrNameLst>
                                      </p:cBhvr>
                                      <p:to>
                                        <p:strVal val="visible"/>
                                      </p:to>
                                    </p:set>
                                    <p:animEffect transition="in" filter="dissolve">
                                      <p:cBhvr>
                                        <p:cTn id="11" dur="500"/>
                                        <p:tgtEl>
                                          <p:spTgt spid="6554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65544"/>
                                        </p:tgtEl>
                                        <p:attrNameLst>
                                          <p:attrName>style.visibility</p:attrName>
                                        </p:attrNameLst>
                                      </p:cBhvr>
                                      <p:to>
                                        <p:strVal val="visible"/>
                                      </p:to>
                                    </p:set>
                                    <p:animEffect transition="in" filter="dissolve">
                                      <p:cBhvr>
                                        <p:cTn id="16" dur="500"/>
                                        <p:tgtEl>
                                          <p:spTgt spid="655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autoUpdateAnimBg="0"/>
      <p:bldP spid="6554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9" name="Text Box 3"/>
          <p:cNvSpPr txBox="1">
            <a:spLocks noChangeArrowheads="1"/>
          </p:cNvSpPr>
          <p:nvPr/>
        </p:nvSpPr>
        <p:spPr bwMode="auto">
          <a:xfrm>
            <a:off x="457200" y="1676400"/>
            <a:ext cx="5829300" cy="2123658"/>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400" b="1" dirty="0" err="1">
                <a:solidFill>
                  <a:schemeClr val="accent1"/>
                </a:solidFill>
                <a:latin typeface="Pyidaungsu" panose="020B0502040204020203" pitchFamily="34" charset="0"/>
                <a:cs typeface="Pyidaungsu" panose="020B0502040204020203" pitchFamily="34" charset="0"/>
              </a:rPr>
              <a:t>စာရေးသူ</a:t>
            </a:r>
            <a:r>
              <a:rPr lang="en-US" sz="4400" b="1" dirty="0">
                <a:solidFill>
                  <a:schemeClr val="accent1"/>
                </a:solidFill>
                <a:latin typeface="Pyidaungsu" panose="020B0502040204020203" pitchFamily="34" charset="0"/>
                <a:cs typeface="Pyidaungsu" panose="020B0502040204020203" pitchFamily="34" charset="0"/>
              </a:rPr>
              <a:t>၏ </a:t>
            </a:r>
            <a:r>
              <a:rPr lang="en-US" sz="4400" b="1" dirty="0" err="1">
                <a:solidFill>
                  <a:schemeClr val="accent1"/>
                </a:solidFill>
                <a:latin typeface="Pyidaungsu" panose="020B0502040204020203" pitchFamily="34" charset="0"/>
                <a:cs typeface="Pyidaungsu" panose="020B0502040204020203" pitchFamily="34" charset="0"/>
              </a:rPr>
              <a:t>ရည်ရွယ်ချက်ကို</a:t>
            </a:r>
            <a:r>
              <a:rPr lang="en-US" sz="4400" b="1" dirty="0">
                <a:solidFill>
                  <a:schemeClr val="accent1"/>
                </a:solidFill>
                <a:latin typeface="Pyidaungsu" panose="020B0502040204020203" pitchFamily="34" charset="0"/>
                <a:cs typeface="Pyidaungsu" panose="020B0502040204020203" pitchFamily="34" charset="0"/>
              </a:rPr>
              <a:t> </a:t>
            </a:r>
            <a:r>
              <a:rPr lang="en-US" sz="4400" b="1" dirty="0" err="1">
                <a:solidFill>
                  <a:schemeClr val="accent1"/>
                </a:solidFill>
                <a:latin typeface="Pyidaungsu" panose="020B0502040204020203" pitchFamily="34" charset="0"/>
                <a:cs typeface="Pyidaungsu" panose="020B0502040204020203" pitchFamily="34" charset="0"/>
              </a:rPr>
              <a:t>ယုံကြည်လေးစားရမယ</a:t>
            </a:r>
            <a:r>
              <a:rPr lang="en-US" sz="4400" b="1" dirty="0">
                <a:solidFill>
                  <a:schemeClr val="accent1"/>
                </a:solidFill>
                <a:latin typeface="Pyidaungsu" panose="020B0502040204020203" pitchFamily="34" charset="0"/>
                <a:cs typeface="Pyidaungsu" panose="020B0502040204020203" pitchFamily="34" charset="0"/>
              </a:rPr>
              <a:t>်</a:t>
            </a:r>
          </a:p>
        </p:txBody>
      </p:sp>
      <p:sp>
        <p:nvSpPr>
          <p:cNvPr id="39940"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3200" dirty="0" err="1">
                <a:solidFill>
                  <a:schemeClr val="bg1"/>
                </a:solidFill>
                <a:latin typeface="Pyidaungsu" panose="020B0502040204020203" pitchFamily="34" charset="0"/>
                <a:cs typeface="Pyidaungsu" panose="020B0502040204020203" pitchFamily="34" charset="0"/>
              </a:rPr>
              <a:t>လာဖင</a:t>
            </a:r>
            <a:r>
              <a:rPr lang="en-US" sz="3200" dirty="0">
                <a:solidFill>
                  <a:schemeClr val="bg1"/>
                </a:solidFill>
                <a:latin typeface="Pyidaungsu" panose="020B0502040204020203" pitchFamily="34" charset="0"/>
                <a:cs typeface="Pyidaungsu" panose="020B0502040204020203" pitchFamily="34" charset="0"/>
              </a:rPr>
              <a:t>်</a:t>
            </a:r>
            <a:r>
              <a:rPr lang="en-US" sz="3200" b="1" dirty="0">
                <a:solidFill>
                  <a:schemeClr val="bg1"/>
                </a:solidFill>
                <a:latin typeface="Pyidaungsu" panose="020B0502040204020203" pitchFamily="34" charset="0"/>
                <a:cs typeface="Pyidaungsu" panose="020B0502040204020203" pitchFamily="34" charset="0"/>
              </a:rPr>
              <a:t>, ၆-၇</a:t>
            </a:r>
          </a:p>
        </p:txBody>
      </p:sp>
      <p:sp>
        <p:nvSpPr>
          <p:cNvPr id="39941" name="Rectangle 5"/>
          <p:cNvSpPr>
            <a:spLocks noGrp="1" noChangeArrowheads="1"/>
          </p:cNvSpPr>
          <p:nvPr>
            <p:ph type="title" idx="4294967295"/>
          </p:nvPr>
        </p:nvSpPr>
        <p:spPr>
          <a:xfrm>
            <a:off x="214313" y="228600"/>
            <a:ext cx="8643937" cy="1143000"/>
          </a:xfrm>
          <a:effectLst>
            <a:outerShdw blurRad="63500" dist="35921" dir="2700000" algn="ctr" rotWithShape="0">
              <a:schemeClr val="tx2">
                <a:alpha val="74997"/>
              </a:schemeClr>
            </a:outerShdw>
          </a:effectLst>
        </p:spPr>
        <p:txBody>
          <a:bodyPr/>
          <a:lstStyle/>
          <a:p>
            <a:pPr eaLnBrk="1" hangingPunct="1">
              <a:defRPr/>
            </a:pPr>
            <a:r>
              <a:rPr lang="en-US" sz="36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3600" b="1" dirty="0">
                <a:solidFill>
                  <a:schemeClr val="bg1"/>
                </a:solidFill>
                <a:latin typeface="Pyidaungsu" panose="020B0502040204020203" pitchFamily="34" charset="0"/>
                <a:ea typeface="Osaka" charset="0"/>
                <a:cs typeface="Pyidaungsu" panose="020B0502040204020203" pitchFamily="34" charset="0"/>
              </a:rPr>
              <a:t>့်</a:t>
            </a:r>
            <a:r>
              <a:rPr lang="en-US" sz="3600" b="1" dirty="0" err="1">
                <a:solidFill>
                  <a:schemeClr val="bg1"/>
                </a:solidFill>
                <a:latin typeface="Pyidaungsu" panose="020B0502040204020203" pitchFamily="34" charset="0"/>
                <a:ea typeface="Osaka" charset="0"/>
                <a:cs typeface="Pyidaungsu" panose="020B0502040204020203" pitchFamily="34" charset="0"/>
              </a:rPr>
              <a:t>ခြင်း</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ထူးခြားသော</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လက္ခဏာများ</a:t>
            </a:r>
            <a:endParaRPr lang="en-US" sz="3600" b="1" dirty="0">
              <a:latin typeface="Pyidaungsu" panose="020B0502040204020203" pitchFamily="34" charset="0"/>
              <a:ea typeface="Osaka" charset="0"/>
              <a:cs typeface="Pyidaungsu" panose="020B0502040204020203" pitchFamily="34" charset="0"/>
            </a:endParaRPr>
          </a:p>
        </p:txBody>
      </p:sp>
      <p:pic>
        <p:nvPicPr>
          <p:cNvPr id="39946" name="Picture 10" descr="images-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3352800"/>
            <a:ext cx="2536825" cy="2536825"/>
          </a:xfrm>
          <a:prstGeom prst="rect">
            <a:avLst/>
          </a:prstGeom>
          <a:noFill/>
          <a:ln w="57150">
            <a:solidFill>
              <a:schemeClr val="bg1"/>
            </a:solidFill>
            <a:miter lim="800000"/>
            <a:headEnd/>
            <a:tailEnd/>
          </a:ln>
          <a:extLst>
            <a:ext uri="{909E8E84-426E-40dd-AFC4-6F175D3DCCD1}">
              <a14:hiddenFill xmlns="" xmlns:a14="http://schemas.microsoft.com/office/drawing/2010/main">
                <a:solidFill>
                  <a:srgbClr val="FFFFFF"/>
                </a:solidFill>
              </a14:hiddenFill>
            </a:ext>
          </a:extLst>
        </p:spPr>
      </p:pic>
      <p:grpSp>
        <p:nvGrpSpPr>
          <p:cNvPr id="2" name="Group 21"/>
          <p:cNvGrpSpPr>
            <a:grpSpLocks/>
          </p:cNvGrpSpPr>
          <p:nvPr/>
        </p:nvGrpSpPr>
        <p:grpSpPr bwMode="auto">
          <a:xfrm>
            <a:off x="5943600" y="3276600"/>
            <a:ext cx="2590800" cy="2590800"/>
            <a:chOff x="3744" y="2064"/>
            <a:chExt cx="1632" cy="1632"/>
          </a:xfrm>
        </p:grpSpPr>
        <p:sp>
          <p:nvSpPr>
            <p:cNvPr id="51212" name="Oval 14"/>
            <p:cNvSpPr>
              <a:spLocks noChangeArrowheads="1"/>
            </p:cNvSpPr>
            <p:nvPr/>
          </p:nvSpPr>
          <p:spPr bwMode="auto">
            <a:xfrm>
              <a:off x="3744" y="2064"/>
              <a:ext cx="1632" cy="1632"/>
            </a:xfrm>
            <a:prstGeom prst="ellipse">
              <a:avLst/>
            </a:prstGeom>
            <a:noFill/>
            <a:ln w="219075">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51213" name="Line 15"/>
            <p:cNvSpPr>
              <a:spLocks noChangeShapeType="1"/>
            </p:cNvSpPr>
            <p:nvPr/>
          </p:nvSpPr>
          <p:spPr bwMode="auto">
            <a:xfrm>
              <a:off x="4032" y="2256"/>
              <a:ext cx="1042" cy="1271"/>
            </a:xfrm>
            <a:prstGeom prst="line">
              <a:avLst/>
            </a:prstGeom>
            <a:noFill/>
            <a:ln w="22225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a:p>
          </p:txBody>
        </p:sp>
      </p:grpSp>
      <p:pic>
        <p:nvPicPr>
          <p:cNvPr id="39952" name="Picture 16" descr="paul autho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863" y="4114800"/>
            <a:ext cx="1836737"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42" name="Rectangle 6"/>
          <p:cNvSpPr>
            <a:spLocks noChangeArrowheads="1"/>
          </p:cNvSpPr>
          <p:nvPr/>
        </p:nvSpPr>
        <p:spPr bwMode="auto">
          <a:xfrm>
            <a:off x="609600" y="4038600"/>
            <a:ext cx="1981200" cy="2133600"/>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pic>
        <p:nvPicPr>
          <p:cNvPr id="39953" name="Picture 17" descr="images-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962400"/>
            <a:ext cx="1830388"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54" name="Text Box 18"/>
          <p:cNvSpPr txBox="1">
            <a:spLocks noChangeArrowheads="1"/>
          </p:cNvSpPr>
          <p:nvPr/>
        </p:nvSpPr>
        <p:spPr bwMode="auto">
          <a:xfrm>
            <a:off x="2895600" y="4648200"/>
            <a:ext cx="511175" cy="7620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b="1">
                <a:solidFill>
                  <a:schemeClr val="bg1"/>
                </a:solidFill>
                <a:cs typeface="Arial" charset="0"/>
              </a:rPr>
              <a:t>=</a:t>
            </a:r>
            <a:endParaRPr lang="en-US" sz="4400">
              <a:solidFill>
                <a:schemeClr val="bg1"/>
              </a:solidFill>
              <a:cs typeface="Arial" charset="0"/>
            </a:endParaRPr>
          </a:p>
        </p:txBody>
      </p:sp>
      <p:sp>
        <p:nvSpPr>
          <p:cNvPr id="51211" name="Text Box 22"/>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၁</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4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995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995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p:bldP spid="399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ISCBG032"/>
          <p:cNvPicPr>
            <a:picLocks noChangeAspect="1" noChangeArrowheads="1"/>
          </p:cNvPicPr>
          <p:nvPr/>
        </p:nvPicPr>
        <p:blipFill>
          <a:blip r:embed="rId3">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009" name="Picture 25" descr="ChurchAud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0025" y="4276725"/>
            <a:ext cx="3863975" cy="258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7" name="Text Box 3"/>
          <p:cNvSpPr txBox="1">
            <a:spLocks noChangeArrowheads="1"/>
          </p:cNvSpPr>
          <p:nvPr/>
        </p:nvSpPr>
        <p:spPr bwMode="auto">
          <a:xfrm>
            <a:off x="1028700" y="1565397"/>
            <a:ext cx="5638800" cy="70802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000" b="1" dirty="0" err="1">
                <a:solidFill>
                  <a:srgbClr val="FDEC06"/>
                </a:solidFill>
                <a:latin typeface="Pyidaungsu" panose="020B0502040204020203" pitchFamily="34" charset="0"/>
                <a:cs typeface="Pyidaungsu" panose="020B0502040204020203" pitchFamily="34" charset="0"/>
              </a:rPr>
              <a:t>ပေါင်းစည်းညီည</a:t>
            </a:r>
            <a:r>
              <a:rPr lang="en-US" sz="4000" b="1" dirty="0">
                <a:solidFill>
                  <a:srgbClr val="FDEC06"/>
                </a:solidFill>
                <a:latin typeface="Pyidaungsu" panose="020B0502040204020203" pitchFamily="34" charset="0"/>
                <a:cs typeface="Pyidaungsu" panose="020B0502040204020203" pitchFamily="34" charset="0"/>
              </a:rPr>
              <a:t>ွှ</a:t>
            </a:r>
            <a:r>
              <a:rPr lang="en-US" sz="4000" b="1" dirty="0" err="1">
                <a:solidFill>
                  <a:srgbClr val="FDEC06"/>
                </a:solidFill>
                <a:latin typeface="Pyidaungsu" panose="020B0502040204020203" pitchFamily="34" charset="0"/>
                <a:cs typeface="Pyidaungsu" panose="020B0502040204020203" pitchFamily="34" charset="0"/>
              </a:rPr>
              <a:t>တ်မှု</a:t>
            </a:r>
            <a:endParaRPr lang="en-US" sz="4000" b="1" dirty="0">
              <a:solidFill>
                <a:srgbClr val="FDEC06"/>
              </a:solidFill>
              <a:latin typeface="Pyidaungsu" panose="020B0502040204020203" pitchFamily="34" charset="0"/>
              <a:cs typeface="Pyidaungsu" panose="020B0502040204020203" pitchFamily="34" charset="0"/>
            </a:endParaRPr>
          </a:p>
        </p:txBody>
      </p:sp>
      <p:sp>
        <p:nvSpPr>
          <p:cNvPr id="41988" name="Text Box 4"/>
          <p:cNvSpPr txBox="1">
            <a:spLocks noChangeArrowheads="1"/>
          </p:cNvSpPr>
          <p:nvPr/>
        </p:nvSpPr>
        <p:spPr bwMode="auto">
          <a:xfrm>
            <a:off x="5638800" y="6202363"/>
            <a:ext cx="3505200" cy="579437"/>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spcBef>
                <a:spcPct val="50000"/>
              </a:spcBef>
              <a:defRPr/>
            </a:pPr>
            <a:r>
              <a:rPr lang="en-US" sz="3200" dirty="0" err="1">
                <a:solidFill>
                  <a:schemeClr val="bg1"/>
                </a:solidFill>
                <a:latin typeface="Pyidaungsu" panose="020B0502040204020203" pitchFamily="34" charset="0"/>
                <a:cs typeface="Pyidaungsu" panose="020B0502040204020203" pitchFamily="34" charset="0"/>
              </a:rPr>
              <a:t>လာဖင</a:t>
            </a:r>
            <a:r>
              <a:rPr lang="en-US" sz="3200" dirty="0">
                <a:solidFill>
                  <a:schemeClr val="bg1"/>
                </a:solidFill>
                <a:latin typeface="Pyidaungsu" panose="020B0502040204020203" pitchFamily="34" charset="0"/>
                <a:cs typeface="Pyidaungsu" panose="020B0502040204020203" pitchFamily="34" charset="0"/>
              </a:rPr>
              <a:t>်</a:t>
            </a:r>
            <a:r>
              <a:rPr lang="en-US" sz="3200" b="1" dirty="0">
                <a:solidFill>
                  <a:schemeClr val="bg1"/>
                </a:solidFill>
                <a:latin typeface="Pyidaungsu" panose="020B0502040204020203" pitchFamily="34" charset="0"/>
                <a:cs typeface="Pyidaungsu" panose="020B0502040204020203" pitchFamily="34" charset="0"/>
              </a:rPr>
              <a:t>, ၆-၇</a:t>
            </a:r>
          </a:p>
        </p:txBody>
      </p:sp>
      <p:sp>
        <p:nvSpPr>
          <p:cNvPr id="41989" name="Rectangle 5"/>
          <p:cNvSpPr>
            <a:spLocks noGrp="1" noChangeArrowheads="1"/>
          </p:cNvSpPr>
          <p:nvPr>
            <p:ph type="title" idx="4294967295"/>
          </p:nvPr>
        </p:nvSpPr>
        <p:spPr>
          <a:xfrm>
            <a:off x="428625" y="228600"/>
            <a:ext cx="8429625" cy="1143000"/>
          </a:xfrm>
          <a:effectLst>
            <a:outerShdw blurRad="63500" dist="35921" dir="2700000" algn="ctr" rotWithShape="0">
              <a:schemeClr val="tx2">
                <a:alpha val="74997"/>
              </a:schemeClr>
            </a:outerShdw>
          </a:effectLst>
        </p:spPr>
        <p:txBody>
          <a:bodyPr/>
          <a:lstStyle/>
          <a:p>
            <a:pPr eaLnBrk="1" hangingPunct="1">
              <a:defRPr/>
            </a:pPr>
            <a:r>
              <a:rPr lang="en-US" sz="3600" b="1" dirty="0" err="1">
                <a:solidFill>
                  <a:schemeClr val="bg1"/>
                </a:solidFill>
                <a:latin typeface="Pyidaungsu" panose="020B0502040204020203" pitchFamily="34" charset="0"/>
                <a:ea typeface="Osaka" charset="0"/>
                <a:cs typeface="Pyidaungsu" panose="020B0502040204020203" pitchFamily="34" charset="0"/>
              </a:rPr>
              <a:t>အနက်ဖွင</a:t>
            </a:r>
            <a:r>
              <a:rPr lang="en-US" sz="3600" b="1" dirty="0">
                <a:solidFill>
                  <a:schemeClr val="bg1"/>
                </a:solidFill>
                <a:latin typeface="Pyidaungsu" panose="020B0502040204020203" pitchFamily="34" charset="0"/>
                <a:ea typeface="Osaka" charset="0"/>
                <a:cs typeface="Pyidaungsu" panose="020B0502040204020203" pitchFamily="34" charset="0"/>
              </a:rPr>
              <a:t>့်</a:t>
            </a:r>
            <a:r>
              <a:rPr lang="en-US" sz="3600" b="1" dirty="0" err="1">
                <a:solidFill>
                  <a:schemeClr val="bg1"/>
                </a:solidFill>
                <a:latin typeface="Pyidaungsu" panose="020B0502040204020203" pitchFamily="34" charset="0"/>
                <a:ea typeface="Osaka" charset="0"/>
                <a:cs typeface="Pyidaungsu" panose="020B0502040204020203" pitchFamily="34" charset="0"/>
              </a:rPr>
              <a:t>ခြင်း</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ထူးခြားသော</a:t>
            </a:r>
            <a:r>
              <a:rPr lang="en-US" sz="3600" b="1" dirty="0">
                <a:solidFill>
                  <a:schemeClr val="bg1"/>
                </a:solidFill>
                <a:latin typeface="Pyidaungsu" panose="020B0502040204020203" pitchFamily="34" charset="0"/>
                <a:ea typeface="Osaka" charset="0"/>
                <a:cs typeface="Pyidaungsu" panose="020B0502040204020203" pitchFamily="34" charset="0"/>
              </a:rPr>
              <a:t> </a:t>
            </a:r>
            <a:r>
              <a:rPr lang="en-US" sz="3600" b="1" dirty="0" err="1">
                <a:solidFill>
                  <a:schemeClr val="bg1"/>
                </a:solidFill>
                <a:latin typeface="Pyidaungsu" panose="020B0502040204020203" pitchFamily="34" charset="0"/>
                <a:ea typeface="Osaka" charset="0"/>
                <a:cs typeface="Pyidaungsu" panose="020B0502040204020203" pitchFamily="34" charset="0"/>
              </a:rPr>
              <a:t>လက္ခဏာများ</a:t>
            </a:r>
            <a:endParaRPr lang="en-US" sz="3600" b="1" dirty="0">
              <a:latin typeface="Pyidaungsu" panose="020B0502040204020203" pitchFamily="34" charset="0"/>
              <a:ea typeface="Osaka" charset="0"/>
              <a:cs typeface="Pyidaungsu" panose="020B0502040204020203" pitchFamily="34" charset="0"/>
            </a:endParaRPr>
          </a:p>
        </p:txBody>
      </p:sp>
      <p:sp>
        <p:nvSpPr>
          <p:cNvPr id="53254" name="Rectangle 11"/>
          <p:cNvSpPr>
            <a:spLocks noChangeArrowheads="1"/>
          </p:cNvSpPr>
          <p:nvPr/>
        </p:nvSpPr>
        <p:spPr bwMode="auto">
          <a:xfrm>
            <a:off x="468313" y="4038600"/>
            <a:ext cx="2305050" cy="2270125"/>
          </a:xfrm>
          <a:prstGeom prst="rect">
            <a:avLst/>
          </a:prstGeom>
          <a:noFill/>
          <a:ln w="76200">
            <a:solidFill>
              <a:schemeClr val="bg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cs typeface="Arial" charset="0"/>
            </a:endParaRPr>
          </a:p>
        </p:txBody>
      </p:sp>
      <p:sp>
        <p:nvSpPr>
          <p:cNvPr id="42000" name="Text Box 16"/>
          <p:cNvSpPr txBox="1">
            <a:spLocks noChangeArrowheads="1"/>
          </p:cNvSpPr>
          <p:nvPr/>
        </p:nvSpPr>
        <p:spPr bwMode="auto">
          <a:xfrm>
            <a:off x="468313" y="4337050"/>
            <a:ext cx="2286000" cy="1323439"/>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4000" b="1" dirty="0" err="1">
                <a:solidFill>
                  <a:schemeClr val="bg1"/>
                </a:solidFill>
                <a:latin typeface="Pyidaungsu" panose="020B0502040204020203" pitchFamily="34" charset="0"/>
                <a:cs typeface="Pyidaungsu" panose="020B0502040204020203" pitchFamily="34" charset="0"/>
              </a:rPr>
              <a:t>မူရင်းစာရဲ</a:t>
            </a:r>
            <a:r>
              <a:rPr lang="en-US" sz="4000" b="1" dirty="0">
                <a:solidFill>
                  <a:schemeClr val="bg1"/>
                </a:solidFill>
                <a:latin typeface="Pyidaungsu" panose="020B0502040204020203" pitchFamily="34" charset="0"/>
                <a:cs typeface="Pyidaungsu" panose="020B0502040204020203" pitchFamily="34" charset="0"/>
              </a:rPr>
              <a:t>့ </a:t>
            </a:r>
            <a:r>
              <a:rPr lang="en-US" sz="4000" b="1" dirty="0" err="1">
                <a:solidFill>
                  <a:schemeClr val="bg1"/>
                </a:solidFill>
                <a:latin typeface="Pyidaungsu" panose="020B0502040204020203" pitchFamily="34" charset="0"/>
                <a:cs typeface="Pyidaungsu" panose="020B0502040204020203" pitchFamily="34" charset="0"/>
              </a:rPr>
              <a:t>စိတ်ကူး</a:t>
            </a:r>
            <a:endParaRPr lang="en-US" b="1" dirty="0">
              <a:solidFill>
                <a:schemeClr val="bg1"/>
              </a:solidFill>
              <a:latin typeface="Pyidaungsu" panose="020B0502040204020203" pitchFamily="34" charset="0"/>
              <a:cs typeface="Pyidaungsu" panose="020B0502040204020203" pitchFamily="34" charset="0"/>
            </a:endParaRPr>
          </a:p>
        </p:txBody>
      </p:sp>
      <p:sp>
        <p:nvSpPr>
          <p:cNvPr id="42003" name="AutoShape 19"/>
          <p:cNvSpPr>
            <a:spLocks noChangeArrowheads="1"/>
          </p:cNvSpPr>
          <p:nvPr/>
        </p:nvSpPr>
        <p:spPr bwMode="auto">
          <a:xfrm>
            <a:off x="1066800" y="2667000"/>
            <a:ext cx="6553200" cy="1447800"/>
          </a:xfrm>
          <a:prstGeom prst="curvedDownArrow">
            <a:avLst>
              <a:gd name="adj1" fmla="val 90526"/>
              <a:gd name="adj2" fmla="val 181053"/>
              <a:gd name="adj3" fmla="val 33333"/>
            </a:avLst>
          </a:prstGeom>
          <a:solidFill>
            <a:srgbClr val="FDEC06"/>
          </a:solidFill>
          <a:ln w="9525">
            <a:solidFill>
              <a:schemeClr val="tx1"/>
            </a:solidFill>
            <a:miter lim="800000"/>
            <a:headEnd/>
            <a:tailEnd/>
          </a:ln>
        </p:spPr>
        <p:txBody>
          <a:bodyPr wrap="none" anchor="ctr"/>
          <a:lstStyle/>
          <a:p>
            <a:pPr algn="ctr"/>
            <a:endParaRPr lang="en-US">
              <a:cs typeface="Arial" charset="0"/>
            </a:endParaRPr>
          </a:p>
        </p:txBody>
      </p:sp>
      <p:sp>
        <p:nvSpPr>
          <p:cNvPr id="42004" name="AutoShape 20"/>
          <p:cNvSpPr>
            <a:spLocks noChangeArrowheads="1"/>
          </p:cNvSpPr>
          <p:nvPr/>
        </p:nvSpPr>
        <p:spPr bwMode="auto">
          <a:xfrm>
            <a:off x="2124075" y="2420938"/>
            <a:ext cx="4392613" cy="2520950"/>
          </a:xfrm>
          <a:prstGeom prst="irregularSeal1">
            <a:avLst/>
          </a:prstGeom>
          <a:solidFill>
            <a:schemeClr val="accent2"/>
          </a:solidFill>
          <a:ln w="9525">
            <a:solidFill>
              <a:schemeClr val="tx1"/>
            </a:solidFill>
            <a:miter lim="800000"/>
            <a:headEnd/>
            <a:tailEnd/>
          </a:ln>
        </p:spPr>
        <p:txBody>
          <a:bodyPr wrap="none" anchor="ctr"/>
          <a:lstStyle/>
          <a:p>
            <a:endParaRPr lang="en-US">
              <a:cs typeface="Arial" charset="0"/>
            </a:endParaRPr>
          </a:p>
        </p:txBody>
      </p:sp>
      <p:sp>
        <p:nvSpPr>
          <p:cNvPr id="42001" name="Text Box 17"/>
          <p:cNvSpPr txBox="1">
            <a:spLocks noChangeArrowheads="1"/>
          </p:cNvSpPr>
          <p:nvPr/>
        </p:nvSpPr>
        <p:spPr bwMode="auto">
          <a:xfrm>
            <a:off x="2700338" y="3357563"/>
            <a:ext cx="3216275" cy="523220"/>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defRPr/>
            </a:pPr>
            <a:r>
              <a:rPr lang="en-US" sz="2800" b="1" dirty="0" err="1">
                <a:solidFill>
                  <a:schemeClr val="bg1"/>
                </a:solidFill>
                <a:latin typeface="Pyidaungsu" panose="020B0502040204020203" pitchFamily="34" charset="0"/>
                <a:cs typeface="Pyidaungsu" panose="020B0502040204020203" pitchFamily="34" charset="0"/>
              </a:rPr>
              <a:t>ကျယ်ပြန</a:t>
            </a:r>
            <a:r>
              <a:rPr lang="en-US" sz="2800" b="1" dirty="0">
                <a:solidFill>
                  <a:schemeClr val="bg1"/>
                </a:solidFill>
                <a:latin typeface="Pyidaungsu" panose="020B0502040204020203" pitchFamily="34" charset="0"/>
                <a:cs typeface="Pyidaungsu" panose="020B0502040204020203" pitchFamily="34" charset="0"/>
              </a:rPr>
              <a:t>့်</a:t>
            </a:r>
            <a:r>
              <a:rPr lang="en-US" sz="2800" b="1" dirty="0" err="1">
                <a:solidFill>
                  <a:schemeClr val="bg1"/>
                </a:solidFill>
                <a:latin typeface="Pyidaungsu" panose="020B0502040204020203" pitchFamily="34" charset="0"/>
                <a:cs typeface="Pyidaungsu" panose="020B0502040204020203" pitchFamily="34" charset="0"/>
              </a:rPr>
              <a:t>တဲ</a:t>
            </a:r>
            <a:r>
              <a:rPr lang="en-US" sz="2800" b="1" dirty="0">
                <a:solidFill>
                  <a:schemeClr val="bg1"/>
                </a:solidFill>
                <a:latin typeface="Pyidaungsu" panose="020B0502040204020203" pitchFamily="34" charset="0"/>
                <a:cs typeface="Pyidaungsu" panose="020B0502040204020203" pitchFamily="34" charset="0"/>
              </a:rPr>
              <a:t>့ </a:t>
            </a:r>
            <a:r>
              <a:rPr lang="en-US" sz="2800" b="1" dirty="0" err="1">
                <a:solidFill>
                  <a:schemeClr val="bg1"/>
                </a:solidFill>
                <a:latin typeface="Pyidaungsu" panose="020B0502040204020203" pitchFamily="34" charset="0"/>
                <a:cs typeface="Pyidaungsu" panose="020B0502040204020203" pitchFamily="34" charset="0"/>
              </a:rPr>
              <a:t>စိတ်ကူး</a:t>
            </a:r>
            <a:endParaRPr lang="en-US" sz="1600" b="1" dirty="0">
              <a:solidFill>
                <a:schemeClr val="bg1"/>
              </a:solidFill>
              <a:latin typeface="Pyidaungsu" panose="020B0502040204020203" pitchFamily="34" charset="0"/>
              <a:cs typeface="Pyidaungsu" panose="020B0502040204020203" pitchFamily="34" charset="0"/>
            </a:endParaRPr>
          </a:p>
        </p:txBody>
      </p:sp>
      <p:pic>
        <p:nvPicPr>
          <p:cNvPr id="42005" name="Picture 21" descr="tedd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1143000"/>
            <a:ext cx="2130425"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2006" name="AutoShape 22"/>
          <p:cNvSpPr>
            <a:spLocks noChangeArrowheads="1"/>
          </p:cNvSpPr>
          <p:nvPr/>
        </p:nvSpPr>
        <p:spPr bwMode="auto">
          <a:xfrm>
            <a:off x="6705600" y="1828800"/>
            <a:ext cx="1981200" cy="21336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699" y="9117"/>
                  <a:pt x="2699" y="10799"/>
                </a:cubicBezTo>
                <a:cubicBezTo>
                  <a:pt x="2700" y="15273"/>
                  <a:pt x="6326" y="18900"/>
                  <a:pt x="10800" y="18900"/>
                </a:cubicBezTo>
                <a:cubicBezTo>
                  <a:pt x="12482" y="18900"/>
                  <a:pt x="14122" y="18376"/>
                  <a:pt x="15493" y="17401"/>
                </a:cubicBezTo>
                <a:lnTo>
                  <a:pt x="4198" y="6106"/>
                </a:lnTo>
                <a:close/>
              </a:path>
            </a:pathLst>
          </a:custGeom>
          <a:solidFill>
            <a:srgbClr val="CC0B12"/>
          </a:solidFill>
          <a:ln w="9525">
            <a:solidFill>
              <a:schemeClr val="tx1"/>
            </a:solidFill>
            <a:miter lim="800000"/>
            <a:headEnd/>
            <a:tailEnd/>
          </a:ln>
        </p:spPr>
        <p:txBody>
          <a:bodyPr wrap="none" anchor="ctr"/>
          <a:lstStyle/>
          <a:p>
            <a:endParaRPr lang="en-US"/>
          </a:p>
        </p:txBody>
      </p:sp>
      <p:sp>
        <p:nvSpPr>
          <p:cNvPr id="53261" name="Text Box 23"/>
          <p:cNvSpPr txBox="1">
            <a:spLocks noChangeArrowheads="1"/>
          </p:cNvSpPr>
          <p:nvPr/>
        </p:nvSpPr>
        <p:spPr bwMode="auto">
          <a:xfrm>
            <a:off x="8594725" y="39688"/>
            <a:ext cx="368300" cy="461962"/>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rgbClr val="F9F9F9"/>
                </a:solidFill>
                <a:latin typeface="Zawgyi-One" charset="0"/>
                <a:cs typeface="Zawgyi-One" charset="0"/>
              </a:rPr>
              <a:t>၁</a:t>
            </a: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42005"/>
                                        </p:tgtEl>
                                        <p:attrNameLst>
                                          <p:attrName>style.visibility</p:attrName>
                                        </p:attrNameLst>
                                      </p:cBhvr>
                                      <p:to>
                                        <p:strVal val="visible"/>
                                      </p:to>
                                    </p:set>
                                    <p:animEffect transition="in" filter="wipe(down)">
                                      <p:cBhvr>
                                        <p:cTn id="7" dur="580">
                                          <p:stCondLst>
                                            <p:cond delay="0"/>
                                          </p:stCondLst>
                                        </p:cTn>
                                        <p:tgtEl>
                                          <p:spTgt spid="42005"/>
                                        </p:tgtEl>
                                      </p:cBhvr>
                                    </p:animEffect>
                                    <p:anim calcmode="lin" valueType="num">
                                      <p:cBhvr>
                                        <p:cTn id="8" dur="1822" tmFilter="0,0; 0.14,0.36; 0.43,0.73; 0.71,0.91; 1.0,1.0">
                                          <p:stCondLst>
                                            <p:cond delay="0"/>
                                          </p:stCondLst>
                                        </p:cTn>
                                        <p:tgtEl>
                                          <p:spTgt spid="4200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200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200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200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2005"/>
                                        </p:tgtEl>
                                        <p:attrNameLst>
                                          <p:attrName>ppt_y</p:attrName>
                                        </p:attrNameLst>
                                      </p:cBhvr>
                                      <p:tavLst>
                                        <p:tav tm="0" fmla="#ppt_y-sin(pi*$)/81">
                                          <p:val>
                                            <p:fltVal val="0"/>
                                          </p:val>
                                        </p:tav>
                                        <p:tav tm="100000">
                                          <p:val>
                                            <p:fltVal val="1"/>
                                          </p:val>
                                        </p:tav>
                                      </p:tavLst>
                                    </p:anim>
                                    <p:animScale>
                                      <p:cBhvr>
                                        <p:cTn id="13" dur="26">
                                          <p:stCondLst>
                                            <p:cond delay="650"/>
                                          </p:stCondLst>
                                        </p:cTn>
                                        <p:tgtEl>
                                          <p:spTgt spid="42005"/>
                                        </p:tgtEl>
                                      </p:cBhvr>
                                      <p:to x="100000" y="60000"/>
                                    </p:animScale>
                                    <p:animScale>
                                      <p:cBhvr>
                                        <p:cTn id="14" dur="166" decel="50000">
                                          <p:stCondLst>
                                            <p:cond delay="676"/>
                                          </p:stCondLst>
                                        </p:cTn>
                                        <p:tgtEl>
                                          <p:spTgt spid="42005"/>
                                        </p:tgtEl>
                                      </p:cBhvr>
                                      <p:to x="100000" y="100000"/>
                                    </p:animScale>
                                    <p:animScale>
                                      <p:cBhvr>
                                        <p:cTn id="15" dur="26">
                                          <p:stCondLst>
                                            <p:cond delay="1312"/>
                                          </p:stCondLst>
                                        </p:cTn>
                                        <p:tgtEl>
                                          <p:spTgt spid="42005"/>
                                        </p:tgtEl>
                                      </p:cBhvr>
                                      <p:to x="100000" y="80000"/>
                                    </p:animScale>
                                    <p:animScale>
                                      <p:cBhvr>
                                        <p:cTn id="16" dur="166" decel="50000">
                                          <p:stCondLst>
                                            <p:cond delay="1338"/>
                                          </p:stCondLst>
                                        </p:cTn>
                                        <p:tgtEl>
                                          <p:spTgt spid="42005"/>
                                        </p:tgtEl>
                                      </p:cBhvr>
                                      <p:to x="100000" y="100000"/>
                                    </p:animScale>
                                    <p:animScale>
                                      <p:cBhvr>
                                        <p:cTn id="17" dur="26">
                                          <p:stCondLst>
                                            <p:cond delay="1642"/>
                                          </p:stCondLst>
                                        </p:cTn>
                                        <p:tgtEl>
                                          <p:spTgt spid="42005"/>
                                        </p:tgtEl>
                                      </p:cBhvr>
                                      <p:to x="100000" y="90000"/>
                                    </p:animScale>
                                    <p:animScale>
                                      <p:cBhvr>
                                        <p:cTn id="18" dur="166" decel="50000">
                                          <p:stCondLst>
                                            <p:cond delay="1668"/>
                                          </p:stCondLst>
                                        </p:cTn>
                                        <p:tgtEl>
                                          <p:spTgt spid="42005"/>
                                        </p:tgtEl>
                                      </p:cBhvr>
                                      <p:to x="100000" y="100000"/>
                                    </p:animScale>
                                    <p:animScale>
                                      <p:cBhvr>
                                        <p:cTn id="19" dur="26">
                                          <p:stCondLst>
                                            <p:cond delay="1808"/>
                                          </p:stCondLst>
                                        </p:cTn>
                                        <p:tgtEl>
                                          <p:spTgt spid="42005"/>
                                        </p:tgtEl>
                                      </p:cBhvr>
                                      <p:to x="100000" y="95000"/>
                                    </p:animScale>
                                    <p:animScale>
                                      <p:cBhvr>
                                        <p:cTn id="20" dur="166" decel="50000">
                                          <p:stCondLst>
                                            <p:cond delay="1834"/>
                                          </p:stCondLst>
                                        </p:cTn>
                                        <p:tgtEl>
                                          <p:spTgt spid="4200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2006"/>
                                        </p:tgtEl>
                                        <p:attrNameLst>
                                          <p:attrName>style.visibility</p:attrName>
                                        </p:attrNameLst>
                                      </p:cBhvr>
                                      <p:to>
                                        <p:strVal val="visible"/>
                                      </p:to>
                                    </p:set>
                                    <p:animEffect transition="in" filter="wipe(down)">
                                      <p:cBhvr>
                                        <p:cTn id="25" dur="580">
                                          <p:stCondLst>
                                            <p:cond delay="0"/>
                                          </p:stCondLst>
                                        </p:cTn>
                                        <p:tgtEl>
                                          <p:spTgt spid="42006"/>
                                        </p:tgtEl>
                                      </p:cBhvr>
                                    </p:animEffect>
                                    <p:anim calcmode="lin" valueType="num">
                                      <p:cBhvr>
                                        <p:cTn id="26" dur="1822" tmFilter="0,0; 0.14,0.36; 0.43,0.73; 0.71,0.91; 1.0,1.0">
                                          <p:stCondLst>
                                            <p:cond delay="0"/>
                                          </p:stCondLst>
                                        </p:cTn>
                                        <p:tgtEl>
                                          <p:spTgt spid="4200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200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200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200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2006"/>
                                        </p:tgtEl>
                                        <p:attrNameLst>
                                          <p:attrName>ppt_y</p:attrName>
                                        </p:attrNameLst>
                                      </p:cBhvr>
                                      <p:tavLst>
                                        <p:tav tm="0" fmla="#ppt_y-sin(pi*$)/81">
                                          <p:val>
                                            <p:fltVal val="0"/>
                                          </p:val>
                                        </p:tav>
                                        <p:tav tm="100000">
                                          <p:val>
                                            <p:fltVal val="1"/>
                                          </p:val>
                                        </p:tav>
                                      </p:tavLst>
                                    </p:anim>
                                    <p:animScale>
                                      <p:cBhvr>
                                        <p:cTn id="31" dur="26">
                                          <p:stCondLst>
                                            <p:cond delay="650"/>
                                          </p:stCondLst>
                                        </p:cTn>
                                        <p:tgtEl>
                                          <p:spTgt spid="42006"/>
                                        </p:tgtEl>
                                      </p:cBhvr>
                                      <p:to x="100000" y="60000"/>
                                    </p:animScale>
                                    <p:animScale>
                                      <p:cBhvr>
                                        <p:cTn id="32" dur="166" decel="50000">
                                          <p:stCondLst>
                                            <p:cond delay="676"/>
                                          </p:stCondLst>
                                        </p:cTn>
                                        <p:tgtEl>
                                          <p:spTgt spid="42006"/>
                                        </p:tgtEl>
                                      </p:cBhvr>
                                      <p:to x="100000" y="100000"/>
                                    </p:animScale>
                                    <p:animScale>
                                      <p:cBhvr>
                                        <p:cTn id="33" dur="26">
                                          <p:stCondLst>
                                            <p:cond delay="1312"/>
                                          </p:stCondLst>
                                        </p:cTn>
                                        <p:tgtEl>
                                          <p:spTgt spid="42006"/>
                                        </p:tgtEl>
                                      </p:cBhvr>
                                      <p:to x="100000" y="80000"/>
                                    </p:animScale>
                                    <p:animScale>
                                      <p:cBhvr>
                                        <p:cTn id="34" dur="166" decel="50000">
                                          <p:stCondLst>
                                            <p:cond delay="1338"/>
                                          </p:stCondLst>
                                        </p:cTn>
                                        <p:tgtEl>
                                          <p:spTgt spid="42006"/>
                                        </p:tgtEl>
                                      </p:cBhvr>
                                      <p:to x="100000" y="100000"/>
                                    </p:animScale>
                                    <p:animScale>
                                      <p:cBhvr>
                                        <p:cTn id="35" dur="26">
                                          <p:stCondLst>
                                            <p:cond delay="1642"/>
                                          </p:stCondLst>
                                        </p:cTn>
                                        <p:tgtEl>
                                          <p:spTgt spid="42006"/>
                                        </p:tgtEl>
                                      </p:cBhvr>
                                      <p:to x="100000" y="90000"/>
                                    </p:animScale>
                                    <p:animScale>
                                      <p:cBhvr>
                                        <p:cTn id="36" dur="166" decel="50000">
                                          <p:stCondLst>
                                            <p:cond delay="1668"/>
                                          </p:stCondLst>
                                        </p:cTn>
                                        <p:tgtEl>
                                          <p:spTgt spid="42006"/>
                                        </p:tgtEl>
                                      </p:cBhvr>
                                      <p:to x="100000" y="100000"/>
                                    </p:animScale>
                                    <p:animScale>
                                      <p:cBhvr>
                                        <p:cTn id="37" dur="26">
                                          <p:stCondLst>
                                            <p:cond delay="1808"/>
                                          </p:stCondLst>
                                        </p:cTn>
                                        <p:tgtEl>
                                          <p:spTgt spid="42006"/>
                                        </p:tgtEl>
                                      </p:cBhvr>
                                      <p:to x="100000" y="95000"/>
                                    </p:animScale>
                                    <p:animScale>
                                      <p:cBhvr>
                                        <p:cTn id="38" dur="166" decel="50000">
                                          <p:stCondLst>
                                            <p:cond delay="1834"/>
                                          </p:stCondLst>
                                        </p:cTn>
                                        <p:tgtEl>
                                          <p:spTgt spid="4200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42005"/>
                                        </p:tgtEl>
                                      </p:cBhvr>
                                    </p:animEffect>
                                    <p:set>
                                      <p:cBhvr>
                                        <p:cTn id="43" dur="1" fill="hold">
                                          <p:stCondLst>
                                            <p:cond delay="499"/>
                                          </p:stCondLst>
                                        </p:cTn>
                                        <p:tgtEl>
                                          <p:spTgt spid="42005"/>
                                        </p:tgtEl>
                                        <p:attrNameLst>
                                          <p:attrName>style.visibility</p:attrName>
                                        </p:attrNameLst>
                                      </p:cBhvr>
                                      <p:to>
                                        <p:strVal val="hidden"/>
                                      </p:to>
                                    </p:set>
                                  </p:childTnLst>
                                </p:cTn>
                              </p:par>
                              <p:par>
                                <p:cTn id="44" presetID="3" presetClass="exit" presetSubtype="10" fill="hold" grpId="1" nodeType="withEffect">
                                  <p:stCondLst>
                                    <p:cond delay="0"/>
                                  </p:stCondLst>
                                  <p:childTnLst>
                                    <p:animEffect transition="out" filter="blinds(horizontal)">
                                      <p:cBhvr>
                                        <p:cTn id="45" dur="500"/>
                                        <p:tgtEl>
                                          <p:spTgt spid="42006"/>
                                        </p:tgtEl>
                                      </p:cBhvr>
                                    </p:animEffect>
                                    <p:set>
                                      <p:cBhvr>
                                        <p:cTn id="46" dur="1" fill="hold">
                                          <p:stCondLst>
                                            <p:cond delay="499"/>
                                          </p:stCondLst>
                                        </p:cTn>
                                        <p:tgtEl>
                                          <p:spTgt spid="42006"/>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nodeType="clickEffect">
                                  <p:stCondLst>
                                    <p:cond delay="0"/>
                                  </p:stCondLst>
                                  <p:childTnLst>
                                    <p:set>
                                      <p:cBhvr>
                                        <p:cTn id="50" dur="1" fill="hold">
                                          <p:stCondLst>
                                            <p:cond delay="0"/>
                                          </p:stCondLst>
                                        </p:cTn>
                                        <p:tgtEl>
                                          <p:spTgt spid="42009"/>
                                        </p:tgtEl>
                                        <p:attrNameLst>
                                          <p:attrName>style.visibility</p:attrName>
                                        </p:attrNameLst>
                                      </p:cBhvr>
                                      <p:to>
                                        <p:strVal val="visible"/>
                                      </p:to>
                                    </p:set>
                                    <p:animEffect transition="in" filter="wipe(down)">
                                      <p:cBhvr>
                                        <p:cTn id="51" dur="500"/>
                                        <p:tgtEl>
                                          <p:spTgt spid="42009"/>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42003"/>
                                        </p:tgtEl>
                                        <p:attrNameLst>
                                          <p:attrName>style.visibility</p:attrName>
                                        </p:attrNameLst>
                                      </p:cBhvr>
                                      <p:to>
                                        <p:strVal val="visible"/>
                                      </p:to>
                                    </p:set>
                                    <p:animEffect transition="in" filter="wipe(left)">
                                      <p:cBhvr>
                                        <p:cTn id="56" dur="500"/>
                                        <p:tgtEl>
                                          <p:spTgt spid="4200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2004"/>
                                        </p:tgtEl>
                                        <p:attrNameLst>
                                          <p:attrName>style.visibility</p:attrName>
                                        </p:attrNameLst>
                                      </p:cBhvr>
                                      <p:to>
                                        <p:strVal val="visible"/>
                                      </p:to>
                                    </p:set>
                                    <p:animEffect transition="in" filter="wipe(left)">
                                      <p:cBhvr>
                                        <p:cTn id="61" dur="500"/>
                                        <p:tgtEl>
                                          <p:spTgt spid="4200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2001"/>
                                        </p:tgtEl>
                                        <p:attrNameLst>
                                          <p:attrName>style.visibility</p:attrName>
                                        </p:attrNameLst>
                                      </p:cBhvr>
                                      <p:to>
                                        <p:strVal val="visible"/>
                                      </p:to>
                                    </p:set>
                                    <p:animEffect transition="in" filter="wipe(left)">
                                      <p:cBhvr>
                                        <p:cTn id="64" dur="500"/>
                                        <p:tgtEl>
                                          <p:spTgt spid="420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3" grpId="0" animBg="1"/>
      <p:bldP spid="42004" grpId="0" animBg="1"/>
      <p:bldP spid="42001" grpId="0"/>
      <p:bldP spid="42006" grpId="0" animBg="1"/>
      <p:bldP spid="42006" grpId="1" animBg="1"/>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andybar">
  <a:themeElements>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fontScheme name="Candy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andybar 1">
        <a:dk1>
          <a:srgbClr val="000000"/>
        </a:dk1>
        <a:lt1>
          <a:srgbClr val="FFFFFF"/>
        </a:lt1>
        <a:dk2>
          <a:srgbClr val="003366"/>
        </a:dk2>
        <a:lt2>
          <a:srgbClr val="AAAAAA"/>
        </a:lt2>
        <a:accent1>
          <a:srgbClr val="EEEEEE"/>
        </a:accent1>
        <a:accent2>
          <a:srgbClr val="003366"/>
        </a:accent2>
        <a:accent3>
          <a:srgbClr val="FFFFFF"/>
        </a:accent3>
        <a:accent4>
          <a:srgbClr val="000000"/>
        </a:accent4>
        <a:accent5>
          <a:srgbClr val="F5F5F5"/>
        </a:accent5>
        <a:accent6>
          <a:srgbClr val="002D5C"/>
        </a:accent6>
        <a:hlink>
          <a:srgbClr val="5B87F2"/>
        </a:hlink>
        <a:folHlink>
          <a:srgbClr val="ED181E"/>
        </a:folHlink>
      </a:clrScheme>
      <a:clrMap bg1="lt1" tx1="dk1" bg2="lt2" tx2="dk2" accent1="accent1" accent2="accent2" accent3="accent3" accent4="accent4" accent5="accent5" accent6="accent6" hlink="hlink" folHlink="folHlink"/>
    </a:extraClrScheme>
    <a:extraClrScheme>
      <a:clrScheme name="Candybar 2">
        <a:dk1>
          <a:srgbClr val="000000"/>
        </a:dk1>
        <a:lt1>
          <a:srgbClr val="FFFFFF"/>
        </a:lt1>
        <a:dk2>
          <a:srgbClr val="FFFFFF"/>
        </a:dk2>
        <a:lt2>
          <a:srgbClr val="888888"/>
        </a:lt2>
        <a:accent1>
          <a:srgbClr val="BAD41A"/>
        </a:accent1>
        <a:accent2>
          <a:srgbClr val="8154D1"/>
        </a:accent2>
        <a:accent3>
          <a:srgbClr val="FFFFFF"/>
        </a:accent3>
        <a:accent4>
          <a:srgbClr val="000000"/>
        </a:accent4>
        <a:accent5>
          <a:srgbClr val="D9E6AB"/>
        </a:accent5>
        <a:accent6>
          <a:srgbClr val="744BBD"/>
        </a:accent6>
        <a:hlink>
          <a:srgbClr val="5DA31E"/>
        </a:hlink>
        <a:folHlink>
          <a:srgbClr val="FFCC18"/>
        </a:folHlink>
      </a:clrScheme>
      <a:clrMap bg1="lt1" tx1="dk1" bg2="lt2" tx2="dk2" accent1="accent1" accent2="accent2" accent3="accent3" accent4="accent4" accent5="accent5" accent6="accent6" hlink="hlink" folHlink="folHlink"/>
    </a:extraClrScheme>
    <a:extraClrScheme>
      <a:clrScheme name="Candybar 3">
        <a:dk1>
          <a:srgbClr val="000000"/>
        </a:dk1>
        <a:lt1>
          <a:srgbClr val="FFFFFF"/>
        </a:lt1>
        <a:dk2>
          <a:srgbClr val="FFFFFF"/>
        </a:dk2>
        <a:lt2>
          <a:srgbClr val="000000"/>
        </a:lt2>
        <a:accent1>
          <a:srgbClr val="5B87F2"/>
        </a:accent1>
        <a:accent2>
          <a:srgbClr val="555555"/>
        </a:accent2>
        <a:accent3>
          <a:srgbClr val="FFFFFF"/>
        </a:accent3>
        <a:accent4>
          <a:srgbClr val="000000"/>
        </a:accent4>
        <a:accent5>
          <a:srgbClr val="B5C3F7"/>
        </a:accent5>
        <a:accent6>
          <a:srgbClr val="4C4C4C"/>
        </a:accent6>
        <a:hlink>
          <a:srgbClr val="5DA31E"/>
        </a:hlink>
        <a:folHlink>
          <a:srgbClr val="BAD41A"/>
        </a:folHlink>
      </a:clrScheme>
      <a:clrMap bg1="lt1" tx1="dk1" bg2="lt2" tx2="dk2" accent1="accent1" accent2="accent2" accent3="accent3" accent4="accent4" accent5="accent5" accent6="accent6" hlink="hlink" folHlink="folHlink"/>
    </a:extraClrScheme>
    <a:extraClrScheme>
      <a:clrScheme name="Candybar 4">
        <a:dk1>
          <a:srgbClr val="000000"/>
        </a:dk1>
        <a:lt1>
          <a:srgbClr val="FFFFFF"/>
        </a:lt1>
        <a:dk2>
          <a:srgbClr val="FFFFFF"/>
        </a:dk2>
        <a:lt2>
          <a:srgbClr val="000000"/>
        </a:lt2>
        <a:accent1>
          <a:srgbClr val="FFA8A8"/>
        </a:accent1>
        <a:accent2>
          <a:srgbClr val="FFCC18"/>
        </a:accent2>
        <a:accent3>
          <a:srgbClr val="FFFFFF"/>
        </a:accent3>
        <a:accent4>
          <a:srgbClr val="000000"/>
        </a:accent4>
        <a:accent5>
          <a:srgbClr val="FFD1D1"/>
        </a:accent5>
        <a:accent6>
          <a:srgbClr val="E7B915"/>
        </a:accent6>
        <a:hlink>
          <a:srgbClr val="6876E7"/>
        </a:hlink>
        <a:folHlink>
          <a:srgbClr val="ED181E"/>
        </a:folHlink>
      </a:clrScheme>
      <a:clrMap bg1="lt1" tx1="dk1" bg2="lt2" tx2="dk2" accent1="accent1" accent2="accent2" accent3="accent3" accent4="accent4" accent5="accent5" accent6="accent6" hlink="hlink" folHlink="folHlink"/>
    </a:extraClrScheme>
    <a:extraClrScheme>
      <a:clrScheme name="Candybar 5">
        <a:dk1>
          <a:srgbClr val="000000"/>
        </a:dk1>
        <a:lt1>
          <a:srgbClr val="FFFFFF"/>
        </a:lt1>
        <a:dk2>
          <a:srgbClr val="FFFFFF"/>
        </a:dk2>
        <a:lt2>
          <a:srgbClr val="000000"/>
        </a:lt2>
        <a:accent1>
          <a:srgbClr val="E6E658"/>
        </a:accent1>
        <a:accent2>
          <a:srgbClr val="8CBC1C"/>
        </a:accent2>
        <a:accent3>
          <a:srgbClr val="FFFFFF"/>
        </a:accent3>
        <a:accent4>
          <a:srgbClr val="000000"/>
        </a:accent4>
        <a:accent5>
          <a:srgbClr val="F0F0B4"/>
        </a:accent5>
        <a:accent6>
          <a:srgbClr val="7EAA18"/>
        </a:accent6>
        <a:hlink>
          <a:srgbClr val="6876E7"/>
        </a:hlink>
        <a:folHlink>
          <a:srgbClr val="5FBD71"/>
        </a:folHlink>
      </a:clrScheme>
      <a:clrMap bg1="lt1" tx1="dk1" bg2="lt2" tx2="dk2" accent1="accent1" accent2="accent2" accent3="accent3" accent4="accent4" accent5="accent5" accent6="accent6" hlink="hlink" folHlink="folHlink"/>
    </a:extraClrScheme>
    <a:extraClrScheme>
      <a:clrScheme name="Candybar 6">
        <a:dk1>
          <a:srgbClr val="000000"/>
        </a:dk1>
        <a:lt1>
          <a:srgbClr val="FFFFFF"/>
        </a:lt1>
        <a:dk2>
          <a:srgbClr val="EBE3F8"/>
        </a:dk2>
        <a:lt2>
          <a:srgbClr val="000000"/>
        </a:lt2>
        <a:accent1>
          <a:srgbClr val="5918BB"/>
        </a:accent1>
        <a:accent2>
          <a:srgbClr val="8154D1"/>
        </a:accent2>
        <a:accent3>
          <a:srgbClr val="FFFFFF"/>
        </a:accent3>
        <a:accent4>
          <a:srgbClr val="000000"/>
        </a:accent4>
        <a:accent5>
          <a:srgbClr val="B5ABDA"/>
        </a:accent5>
        <a:accent6>
          <a:srgbClr val="744BBD"/>
        </a:accent6>
        <a:hlink>
          <a:srgbClr val="DC54AD"/>
        </a:hlink>
        <a:folHlink>
          <a:srgbClr val="BAD41A"/>
        </a:folHlink>
      </a:clrScheme>
      <a:clrMap bg1="lt1" tx1="dk1" bg2="lt2" tx2="dk2" accent1="accent1" accent2="accent2" accent3="accent3" accent4="accent4" accent5="accent5" accent6="accent6" hlink="hlink" folHlink="folHlink"/>
    </a:extraClrScheme>
    <a:extraClrScheme>
      <a:clrScheme name="Candybar 7">
        <a:dk1>
          <a:srgbClr val="000000"/>
        </a:dk1>
        <a:lt1>
          <a:srgbClr val="FFFFFF"/>
        </a:lt1>
        <a:dk2>
          <a:srgbClr val="EBE3F8"/>
        </a:dk2>
        <a:lt2>
          <a:srgbClr val="000000"/>
        </a:lt2>
        <a:accent1>
          <a:srgbClr val="FF7518"/>
        </a:accent1>
        <a:accent2>
          <a:srgbClr val="888888"/>
        </a:accent2>
        <a:accent3>
          <a:srgbClr val="FFFFFF"/>
        </a:accent3>
        <a:accent4>
          <a:srgbClr val="000000"/>
        </a:accent4>
        <a:accent5>
          <a:srgbClr val="FFBDAB"/>
        </a:accent5>
        <a:accent6>
          <a:srgbClr val="7B7B7B"/>
        </a:accent6>
        <a:hlink>
          <a:srgbClr val="8CBC1C"/>
        </a:hlink>
        <a:folHlink>
          <a:srgbClr val="FFCC1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2004:Templates:Presentations:Designs:Starfish</Template>
  <TotalTime>11075</TotalTime>
  <Words>3518</Words>
  <Application>Microsoft Macintosh PowerPoint</Application>
  <PresentationFormat>On-screen Show (4:3)</PresentationFormat>
  <Paragraphs>246</Paragraphs>
  <Slides>29</Slides>
  <Notes>26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29</vt:i4>
      </vt:variant>
    </vt:vector>
  </HeadingPairs>
  <TitlesOfParts>
    <vt:vector size="41" baseType="lpstr">
      <vt:lpstr>ＭＳ Ｐゴシック</vt:lpstr>
      <vt:lpstr>Pyidaungsu</vt:lpstr>
      <vt:lpstr>Times</vt:lpstr>
      <vt:lpstr>Arial</vt:lpstr>
      <vt:lpstr>Arial Black</vt:lpstr>
      <vt:lpstr>Times New Roman</vt:lpstr>
      <vt:lpstr>Wingdings</vt:lpstr>
      <vt:lpstr>Zawgyi-One</vt:lpstr>
      <vt:lpstr>Blank Presentation</vt:lpstr>
      <vt:lpstr>Candybar</vt:lpstr>
      <vt:lpstr>1_Blank Presentation</vt:lpstr>
      <vt:lpstr>Orbit</vt:lpstr>
      <vt:lpstr>တရားဟောခြင်းအတတ်ပညာ သမ္မာကျမ်းစာ အနက်ဖွင့်ခြင်းအတတ်ပညာ</vt:lpstr>
      <vt:lpstr>အနက်ဖွင့်ခြင်း၏ အကျိုးနှင့် အကြောင်း</vt:lpstr>
      <vt:lpstr>“နောက်တစ်ပတ် ခရီးထွက်မည်”</vt:lpstr>
      <vt:lpstr>“ဖွင့်ဆိုချက် တရားဟောချက်ကို ဟောမည်”</vt:lpstr>
      <vt:lpstr>တရားဟောချက်ပေါ်လွင်အောင် ဘယ်လိုလုပ်မလဲ</vt:lpstr>
      <vt:lpstr>အသေးစိတ် အဓိပ္ပာယ်ပိုမိုဖွင့်ဆိုခြင်း…</vt:lpstr>
      <vt:lpstr>အနက်ဖွင့်ခြင်း၏ ထူးခြားသော လက္ခဏာများ</vt:lpstr>
      <vt:lpstr>အနက်ဖွင့်ခြင်း၏ ထူးခြားသော လက္ခဏာများ</vt:lpstr>
      <vt:lpstr>အနက်ဖွင့်ခြင်း၏ ထူးခြားသော လက္ခဏာများ</vt:lpstr>
      <vt:lpstr>အနက်ဖွင့်ခြင်း၏ ထူးခြားသော လက္ခဏာများ</vt:lpstr>
      <vt:lpstr>အနက်ဖွင့်ခြင်း၏ ထူးခြားသော လက္ခဏာများ</vt:lpstr>
      <vt:lpstr>ထူးခြားသော လက္ခဏာများ၏ အချုပ်</vt:lpstr>
      <vt:lpstr>အနက်ဖွင့် တရားဟောချက်သည် အဘယ်ကြောင့် အရေးကြီးသနည်း</vt:lpstr>
      <vt:lpstr>က. အနက်ဖွင့်ခြင်းသည် ဘုရားသခင်၏ အလိုတော်ကို ပြသသည့် အမှားကင်းသော ကျမ်းစာသားတစ်ခုပေါ် အခြေပြုသည်။</vt:lpstr>
      <vt:lpstr>ခ။ အနက်ဖွင့်ခြင်းဟူသည်မှာ သန့်ရှင်းသော ဝိညာဉ်တော်က ရွေးချယ်ထားသည့် အပြင်အဆင်ဖြင့် ဘုရားနှုတ်ကပတ်တော်ကို သွန်သင်ခြင်းဖြစ်သည်။ </vt:lpstr>
      <vt:lpstr>ဂ။ အနက်ဖွင့်ခြင်းတွင် ပင်ကို အခွင့်အာဏာနှင့် တန်ခိုး ရှိသည်</vt:lpstr>
      <vt:lpstr>ဤကာတွန်းကို သင် ဘယ်လို အနက်ဖွင့်ဆိုမလဲ</vt:lpstr>
      <vt:lpstr>ဃ.ဖွင့်ဆိုချက်ဟောပြောခြင်းသည် နှုတ်ကပတ်တော် ကြားနားသူတို့၏ အာရုံကို စေ့ဆက်ပေးသည်</vt:lpstr>
      <vt:lpstr>ဘုရားသခင်၏စကားတော်သည်ဘာကြောင့်အလွန်အရေးပါသလဲ</vt:lpstr>
      <vt:lpstr>ဘုရားသခင်စကားတော်၏အဖြေလေးမျိုး</vt:lpstr>
      <vt:lpstr>င. ဖွင့်ပြခြင်းသည်လူတွေ အမှန်တကယ် လိုအပ်နေတဲ့ ဝိညာဉ်ရေး အစာအစားနှင့် တွေ့ ဆုံစေတယ်။ </vt:lpstr>
      <vt:lpstr>စ. ဖွင့်ဆိုခြင်းသည်သမ္မာကျမ်းစာကို လွဲမှား စွာအဓိပ္ပာယ်ဖွင့်ဆိုခြင်း၏ဆန့်ကျင်မှုမှ ကာကွယ်သည်။ </vt:lpstr>
      <vt:lpstr>ဆ။ ဖွင့်ဆိုခြင်းသည် ကျမ်းစာ တစ်အုပ်လုံးကို အကောင်း ဆုံးဟောပြောစေသည်</vt:lpstr>
      <vt:lpstr>ဇ. ဖွင့်ဆိုခြင်းသည်အချိန်ကုန်သက်သာစေပြီး ဟောရမည့်အချက်ကို ဆုံးဖြတ်ရန်မလို။ </vt:lpstr>
      <vt:lpstr>ဈ. ဖွင့်ပြခြင်းသည်ယုံကြည်ခြင်းဖြင့်ဟောပြောရန် ထောက်ကူ။</vt:lpstr>
      <vt:lpstr>ည. ဖွင့်ပြခြင်းသည်နေရာလိုက်ဟောပြောခြင်း၏ အန္တရာယ်အချို့မှကျွန်ုပ်တို့ကိုကာကွယ်။ </vt:lpstr>
      <vt:lpstr>တရားဟောခြင်း၏ဆိုလိုရင်းအတွက်အန္တရာယ်အချို ့  </vt:lpstr>
      <vt:lpstr>တရားေဟာျခင္းအ တတ္ပညာ • BibleStudyDownloads.org</vt:lpstr>
      <vt:lpstr>Black</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What and Why of Exposition</dc:title>
  <dc:creator>Rick Griffith</dc:creator>
  <cp:lastModifiedBy>Rick Griffith</cp:lastModifiedBy>
  <cp:revision>274</cp:revision>
  <dcterms:created xsi:type="dcterms:W3CDTF">2005-08-18T07:36:46Z</dcterms:created>
  <dcterms:modified xsi:type="dcterms:W3CDTF">2025-02-03T17:31:16Z</dcterms:modified>
</cp:coreProperties>
</file>