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86" r:id="rId3"/>
    <p:sldMasterId id="2147483666" r:id="rId4"/>
    <p:sldMasterId id="2147483670" r:id="rId5"/>
    <p:sldMasterId id="2147483674" r:id="rId6"/>
    <p:sldMasterId id="2147483676" r:id="rId7"/>
    <p:sldMasterId id="2147483680" r:id="rId8"/>
    <p:sldMasterId id="2147483682" r:id="rId9"/>
    <p:sldMasterId id="2147484150" r:id="rId10"/>
    <p:sldMasterId id="2147484162" r:id="rId11"/>
    <p:sldMasterId id="2147485023" r:id="rId12"/>
    <p:sldMasterId id="2147485036" r:id="rId13"/>
    <p:sldMasterId id="2147485048" r:id="rId14"/>
    <p:sldMasterId id="2147485055" r:id="rId15"/>
    <p:sldMasterId id="2147485067" r:id="rId16"/>
    <p:sldMasterId id="2147485294" r:id="rId17"/>
    <p:sldMasterId id="2147485306" r:id="rId18"/>
    <p:sldMasterId id="2147490312" r:id="rId19"/>
    <p:sldMasterId id="2147490802" r:id="rId20"/>
    <p:sldMasterId id="2147490814" r:id="rId21"/>
  </p:sldMasterIdLst>
  <p:notesMasterIdLst>
    <p:notesMasterId r:id="rId82"/>
  </p:notesMasterIdLst>
  <p:handoutMasterIdLst>
    <p:handoutMasterId r:id="rId83"/>
  </p:handoutMasterIdLst>
  <p:sldIdLst>
    <p:sldId id="301" r:id="rId22"/>
    <p:sldId id="377" r:id="rId23"/>
    <p:sldId id="350" r:id="rId24"/>
    <p:sldId id="378" r:id="rId25"/>
    <p:sldId id="352" r:id="rId26"/>
    <p:sldId id="353" r:id="rId27"/>
    <p:sldId id="354" r:id="rId28"/>
    <p:sldId id="355" r:id="rId29"/>
    <p:sldId id="356" r:id="rId30"/>
    <p:sldId id="357" r:id="rId31"/>
    <p:sldId id="358" r:id="rId32"/>
    <p:sldId id="366" r:id="rId33"/>
    <p:sldId id="272" r:id="rId34"/>
    <p:sldId id="309" r:id="rId35"/>
    <p:sldId id="293" r:id="rId36"/>
    <p:sldId id="273" r:id="rId37"/>
    <p:sldId id="327" r:id="rId38"/>
    <p:sldId id="346" r:id="rId39"/>
    <p:sldId id="389" r:id="rId40"/>
    <p:sldId id="600" r:id="rId41"/>
    <p:sldId id="627" r:id="rId42"/>
    <p:sldId id="701" r:id="rId43"/>
    <p:sldId id="700" r:id="rId44"/>
    <p:sldId id="602" r:id="rId45"/>
    <p:sldId id="603" r:id="rId46"/>
    <p:sldId id="702" r:id="rId47"/>
    <p:sldId id="703" r:id="rId48"/>
    <p:sldId id="704" r:id="rId49"/>
    <p:sldId id="705" r:id="rId50"/>
    <p:sldId id="379" r:id="rId51"/>
    <p:sldId id="375" r:id="rId52"/>
    <p:sldId id="376" r:id="rId53"/>
    <p:sldId id="368" r:id="rId54"/>
    <p:sldId id="323" r:id="rId55"/>
    <p:sldId id="322" r:id="rId56"/>
    <p:sldId id="324" r:id="rId57"/>
    <p:sldId id="325" r:id="rId58"/>
    <p:sldId id="326" r:id="rId59"/>
    <p:sldId id="374" r:id="rId60"/>
    <p:sldId id="320" r:id="rId61"/>
    <p:sldId id="321" r:id="rId62"/>
    <p:sldId id="317" r:id="rId63"/>
    <p:sldId id="333" r:id="rId64"/>
    <p:sldId id="329" r:id="rId65"/>
    <p:sldId id="334" r:id="rId66"/>
    <p:sldId id="328" r:id="rId67"/>
    <p:sldId id="335" r:id="rId68"/>
    <p:sldId id="344" r:id="rId69"/>
    <p:sldId id="348" r:id="rId70"/>
    <p:sldId id="343" r:id="rId71"/>
    <p:sldId id="316" r:id="rId72"/>
    <p:sldId id="347" r:id="rId73"/>
    <p:sldId id="342" r:id="rId74"/>
    <p:sldId id="338" r:id="rId75"/>
    <p:sldId id="369" r:id="rId76"/>
    <p:sldId id="370" r:id="rId77"/>
    <p:sldId id="372" r:id="rId78"/>
    <p:sldId id="371" r:id="rId79"/>
    <p:sldId id="390" r:id="rId80"/>
    <p:sldId id="388" r:id="rId81"/>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15"/>
    <p:restoredTop sz="92779"/>
  </p:normalViewPr>
  <p:slideViewPr>
    <p:cSldViewPr>
      <p:cViewPr varScale="1">
        <p:scale>
          <a:sx n="76" d="100"/>
          <a:sy n="76" d="100"/>
        </p:scale>
        <p:origin x="192" y="1776"/>
      </p:cViewPr>
      <p:guideLst>
        <p:guide orient="horz" pos="2160"/>
        <p:guide pos="2880"/>
      </p:guideLst>
    </p:cSldViewPr>
  </p:slideViewPr>
  <p:outlineViewPr>
    <p:cViewPr>
      <p:scale>
        <a:sx n="33" d="100"/>
        <a:sy n="33" d="100"/>
      </p:scale>
      <p:origin x="0" y="216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027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347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935819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xfrm>
            <a:off x="1150938" y="692150"/>
            <a:ext cx="4556125" cy="3416300"/>
          </a:xfrm>
          <a:ln/>
        </p:spPr>
      </p:sp>
      <p:sp>
        <p:nvSpPr>
          <p:cNvPr id="235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10 Slides that still have English on them: 6, 7, 16, 17, 23, 27-31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F24E-7ED7-326B-DF01-1C1A279BD82C}"/>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8567E14E-700E-A404-D65A-AC97C7C62A82}"/>
              </a:ext>
            </a:extLst>
          </p:cNvPr>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a:extLst>
              <a:ext uri="{FF2B5EF4-FFF2-40B4-BE49-F238E27FC236}">
                <a16:creationId xmlns:a16="http://schemas.microsoft.com/office/drawing/2014/main" id="{4272D947-B892-F6B3-9495-0FC51A36FA42}"/>
              </a:ext>
            </a:extLst>
          </p:cNvPr>
          <p:cNvSpPr>
            <a:spLocks noGrp="1" noRot="1" noChangeAspect="1" noChangeArrowheads="1"/>
          </p:cNvSpPr>
          <p:nvPr>
            <p:ph type="sldImg"/>
          </p:nvPr>
        </p:nvSpPr>
        <p:spPr>
          <a:xfrm>
            <a:off x="1150938" y="692150"/>
            <a:ext cx="4556125" cy="3416300"/>
          </a:xfrm>
          <a:solidFill>
            <a:srgbClr val="FFFFFF"/>
          </a:solidFill>
          <a:ln/>
        </p:spPr>
      </p:sp>
      <p:sp>
        <p:nvSpPr>
          <p:cNvPr id="100355" name="Rectangle 3">
            <a:extLst>
              <a:ext uri="{FF2B5EF4-FFF2-40B4-BE49-F238E27FC236}">
                <a16:creationId xmlns:a16="http://schemas.microsoft.com/office/drawing/2014/main" id="{7F10465B-455F-ABA8-00BD-66F16422E22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0291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seminary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950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seminary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508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seminary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74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seminary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005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256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786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669354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682792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94550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7C64BBD-7870-474F-A81E-659EA30D757E}" type="slidenum">
              <a:rPr lang="en-US" sz="1200">
                <a:solidFill>
                  <a:srgbClr val="000000"/>
                </a:solidFill>
              </a:rPr>
              <a:pPr/>
              <a:t>2</a:t>
            </a:fld>
            <a:endParaRPr lang="en-US" sz="1200">
              <a:solidFill>
                <a:srgbClr val="000000"/>
              </a:solidFill>
            </a:endParaRPr>
          </a:p>
        </p:txBody>
      </p:sp>
      <p:sp>
        <p:nvSpPr>
          <p:cNvPr id="23757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rPr>
              <a:t>SUSAN: </a:t>
            </a:r>
            <a:r>
              <a:rPr noProof="1">
                <a:latin typeface="Times New Roman" charset="0"/>
                <a:ea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93467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3D68B99-4D30-584A-AA95-6351271B9B30}" type="slidenum">
              <a:rPr lang="en-US" sz="1200">
                <a:solidFill>
                  <a:srgbClr val="000000"/>
                </a:solidFill>
              </a:rPr>
              <a:pPr/>
              <a:t>31</a:t>
            </a:fld>
            <a:endParaRPr lang="en-US" sz="1200">
              <a:solidFill>
                <a:srgbClr val="000000"/>
              </a:solidFill>
            </a:endParaRPr>
          </a:p>
        </p:txBody>
      </p:sp>
      <p:sp>
        <p:nvSpPr>
          <p:cNvPr id="282626" name="Rectangle 2"/>
          <p:cNvSpPr>
            <a:spLocks noGrp="1" noRot="1" noChangeAspect="1" noChangeArrowheads="1" noTextEdit="1"/>
          </p:cNvSpPr>
          <p:nvPr>
            <p:ph type="sldImg"/>
          </p:nvPr>
        </p:nvSpPr>
        <p:spPr>
          <a:xfrm>
            <a:off x="1150938" y="692150"/>
            <a:ext cx="4556125" cy="3416300"/>
          </a:xfrm>
          <a:ln/>
        </p:spPr>
      </p:sp>
      <p:sp>
        <p:nvSpPr>
          <p:cNvPr id="282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DFB1A96-868F-2C40-B510-0FDD591BBCC8}" type="slidenum">
              <a:rPr lang="en-US" sz="1200">
                <a:solidFill>
                  <a:srgbClr val="000000"/>
                </a:solidFill>
              </a:rPr>
              <a:pPr/>
              <a:t>32</a:t>
            </a:fld>
            <a:endParaRPr lang="en-US" sz="1200">
              <a:solidFill>
                <a:srgbClr val="000000"/>
              </a:solidFill>
            </a:endParaRPr>
          </a:p>
        </p:txBody>
      </p:sp>
      <p:sp>
        <p:nvSpPr>
          <p:cNvPr id="284674" name="Rectangle 2"/>
          <p:cNvSpPr>
            <a:spLocks noGrp="1" noRot="1" noChangeAspect="1" noChangeArrowheads="1" noTextEdit="1"/>
          </p:cNvSpPr>
          <p:nvPr>
            <p:ph type="sldImg"/>
          </p:nvPr>
        </p:nvSpPr>
        <p:spPr>
          <a:xfrm>
            <a:off x="1150938" y="692150"/>
            <a:ext cx="4556125" cy="3416300"/>
          </a:xfrm>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86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Rot="1" noChangeAspect="1" noChangeArrowheads="1" noTextEdit="1"/>
          </p:cNvSpPr>
          <p:nvPr>
            <p:ph type="sldImg"/>
          </p:nvPr>
        </p:nvSpPr>
        <p:spPr>
          <a:xfrm>
            <a:off x="1150938" y="692150"/>
            <a:ext cx="4556125" cy="3416300"/>
          </a:xfrm>
          <a:ln/>
        </p:spPr>
      </p:sp>
      <p:sp>
        <p:nvSpPr>
          <p:cNvPr id="2887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Rot="1" noChangeAspect="1" noChangeArrowheads="1" noTextEdit="1"/>
          </p:cNvSpPr>
          <p:nvPr>
            <p:ph type="sldImg"/>
          </p:nvPr>
        </p:nvSpPr>
        <p:spPr>
          <a:xfrm>
            <a:off x="1150938" y="692150"/>
            <a:ext cx="4556125" cy="3416300"/>
          </a:xfrm>
          <a:ln/>
        </p:spPr>
      </p:sp>
      <p:sp>
        <p:nvSpPr>
          <p:cNvPr id="2908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Rot="1" noChangeAspect="1" noChangeArrowheads="1" noTextEdit="1"/>
          </p:cNvSpPr>
          <p:nvPr>
            <p:ph type="sldImg"/>
          </p:nvPr>
        </p:nvSpPr>
        <p:spPr>
          <a:xfrm>
            <a:off x="1150938" y="692150"/>
            <a:ext cx="4556125" cy="3416300"/>
          </a:xfrm>
          <a:ln/>
        </p:spPr>
      </p:sp>
      <p:sp>
        <p:nvSpPr>
          <p:cNvPr id="2928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Rot="1" noChangeAspect="1" noChangeArrowheads="1" noTextEdit="1"/>
          </p:cNvSpPr>
          <p:nvPr>
            <p:ph type="sldImg"/>
          </p:nvPr>
        </p:nvSpPr>
        <p:spPr>
          <a:xfrm>
            <a:off x="1150938" y="692150"/>
            <a:ext cx="4556125" cy="3416300"/>
          </a:xfrm>
          <a:ln/>
        </p:spPr>
      </p:sp>
      <p:sp>
        <p:nvSpPr>
          <p:cNvPr id="2949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Rot="1" noChangeAspect="1" noChangeArrowheads="1" noTextEdit="1"/>
          </p:cNvSpPr>
          <p:nvPr>
            <p:ph type="sldImg"/>
          </p:nvPr>
        </p:nvSpPr>
        <p:spPr>
          <a:xfrm>
            <a:off x="1150938" y="692150"/>
            <a:ext cx="4556125" cy="3416300"/>
          </a:xfrm>
          <a:ln/>
        </p:spPr>
      </p:sp>
      <p:sp>
        <p:nvSpPr>
          <p:cNvPr id="2969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41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61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02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2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43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147963C-51FE-C146-BABE-2B455E31D944}" type="slidenum">
              <a:rPr lang="en-US">
                <a:solidFill>
                  <a:srgbClr val="000000"/>
                </a:solidFill>
              </a:rPr>
              <a:pPr/>
              <a:t>48</a:t>
            </a:fld>
            <a:endParaRPr lang="en-US">
              <a:solidFill>
                <a:srgbClr val="000000"/>
              </a:solidFill>
            </a:endParaRPr>
          </a:p>
        </p:txBody>
      </p:sp>
      <p:sp>
        <p:nvSpPr>
          <p:cNvPr id="316418"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DDF7FEC-30D1-8E4D-9E61-DD79B84A0546}" type="slidenum">
              <a:rPr lang="en-US">
                <a:solidFill>
                  <a:srgbClr val="000000"/>
                </a:solidFill>
              </a:rPr>
              <a:pPr/>
              <a:t>49</a:t>
            </a:fld>
            <a:endParaRPr lang="en-US">
              <a:solidFill>
                <a:srgbClr val="000000"/>
              </a:solidFill>
            </a:endParaRPr>
          </a:p>
        </p:txBody>
      </p:sp>
      <p:sp>
        <p:nvSpPr>
          <p:cNvPr id="31846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0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256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EF24E-7ED7-326B-DF01-1C1A279BD82C}"/>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8567E14E-700E-A404-D65A-AC97C7C62A82}"/>
              </a:ext>
            </a:extLst>
          </p:cNvPr>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a:extLst>
              <a:ext uri="{FF2B5EF4-FFF2-40B4-BE49-F238E27FC236}">
                <a16:creationId xmlns:a16="http://schemas.microsoft.com/office/drawing/2014/main" id="{4272D947-B892-F6B3-9495-0FC51A36FA42}"/>
              </a:ext>
            </a:extLst>
          </p:cNvPr>
          <p:cNvSpPr>
            <a:spLocks noGrp="1" noRot="1" noChangeAspect="1" noChangeArrowheads="1"/>
          </p:cNvSpPr>
          <p:nvPr>
            <p:ph type="sldImg"/>
          </p:nvPr>
        </p:nvSpPr>
        <p:spPr>
          <a:xfrm>
            <a:off x="1150938" y="692150"/>
            <a:ext cx="4556125" cy="3416300"/>
          </a:xfrm>
          <a:solidFill>
            <a:srgbClr val="FFFFFF"/>
          </a:solidFill>
          <a:ln/>
        </p:spPr>
      </p:sp>
      <p:sp>
        <p:nvSpPr>
          <p:cNvPr id="100355" name="Rectangle 3">
            <a:extLst>
              <a:ext uri="{FF2B5EF4-FFF2-40B4-BE49-F238E27FC236}">
                <a16:creationId xmlns:a16="http://schemas.microsoft.com/office/drawing/2014/main" id="{7F10465B-455F-ABA8-00BD-66F16422E22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03224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590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1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F5DBC093-0BBA-BB41-941B-15FC39ADB88D}" type="slidenum">
              <a:rPr lang="en-US"/>
              <a:pPr>
                <a:defRPr/>
              </a:pPr>
              <a:t>‹#›</a:t>
            </a:fld>
            <a:endParaRPr lang="en-US"/>
          </a:p>
        </p:txBody>
      </p:sp>
    </p:spTree>
    <p:extLst>
      <p:ext uri="{BB962C8B-B14F-4D97-AF65-F5344CB8AC3E}">
        <p14:creationId xmlns:p14="http://schemas.microsoft.com/office/powerpoint/2010/main" val="417673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1E0422A-259E-B343-9BC8-786C2F9F38EE}" type="slidenum">
              <a:rPr lang="en-US"/>
              <a:pPr>
                <a:defRPr/>
              </a:pPr>
              <a:t>‹#›</a:t>
            </a:fld>
            <a:endParaRPr lang="en-US"/>
          </a:p>
        </p:txBody>
      </p:sp>
    </p:spTree>
    <p:extLst>
      <p:ext uri="{BB962C8B-B14F-4D97-AF65-F5344CB8AC3E}">
        <p14:creationId xmlns:p14="http://schemas.microsoft.com/office/powerpoint/2010/main" val="42815817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76E8A-01CA-ED4E-86BF-BCA0F85062F2}" type="slidenum">
              <a:rPr lang="en-US"/>
              <a:pPr>
                <a:defRPr/>
              </a:pPr>
              <a:t>‹#›</a:t>
            </a:fld>
            <a:endParaRPr lang="en-US"/>
          </a:p>
        </p:txBody>
      </p:sp>
    </p:spTree>
    <p:extLst>
      <p:ext uri="{BB962C8B-B14F-4D97-AF65-F5344CB8AC3E}">
        <p14:creationId xmlns:p14="http://schemas.microsoft.com/office/powerpoint/2010/main" val="2978217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C0200F-9F9D-9C4A-AFB1-54544469F301}" type="slidenum">
              <a:rPr lang="en-US"/>
              <a:pPr>
                <a:defRPr/>
              </a:pPr>
              <a:t>‹#›</a:t>
            </a:fld>
            <a:endParaRPr lang="en-US"/>
          </a:p>
        </p:txBody>
      </p:sp>
    </p:spTree>
    <p:extLst>
      <p:ext uri="{BB962C8B-B14F-4D97-AF65-F5344CB8AC3E}">
        <p14:creationId xmlns:p14="http://schemas.microsoft.com/office/powerpoint/2010/main" val="5645475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C7DC56-648E-F84A-8C67-DC6CDD56547E}" type="slidenum">
              <a:rPr lang="en-US"/>
              <a:pPr>
                <a:defRPr/>
              </a:pPr>
              <a:t>‹#›</a:t>
            </a:fld>
            <a:endParaRPr lang="en-US"/>
          </a:p>
        </p:txBody>
      </p:sp>
    </p:spTree>
    <p:extLst>
      <p:ext uri="{BB962C8B-B14F-4D97-AF65-F5344CB8AC3E}">
        <p14:creationId xmlns:p14="http://schemas.microsoft.com/office/powerpoint/2010/main" val="29833976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E9125-7806-4B4E-9DCF-75AF03324D8F}" type="slidenum">
              <a:rPr lang="en-US"/>
              <a:pPr>
                <a:defRPr/>
              </a:pPr>
              <a:t>‹#›</a:t>
            </a:fld>
            <a:endParaRPr lang="en-US"/>
          </a:p>
        </p:txBody>
      </p:sp>
    </p:spTree>
    <p:extLst>
      <p:ext uri="{BB962C8B-B14F-4D97-AF65-F5344CB8AC3E}">
        <p14:creationId xmlns:p14="http://schemas.microsoft.com/office/powerpoint/2010/main" val="2922794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FCBA8C-2FAE-F541-A1D8-65BFFAFF5DA2}" type="slidenum">
              <a:rPr lang="en-US"/>
              <a:pPr>
                <a:defRPr/>
              </a:pPr>
              <a:t>‹#›</a:t>
            </a:fld>
            <a:endParaRPr lang="en-US"/>
          </a:p>
        </p:txBody>
      </p:sp>
    </p:spTree>
    <p:extLst>
      <p:ext uri="{BB962C8B-B14F-4D97-AF65-F5344CB8AC3E}">
        <p14:creationId xmlns:p14="http://schemas.microsoft.com/office/powerpoint/2010/main" val="1900762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4F729-C6BA-D249-92F0-40C55867732D}" type="slidenum">
              <a:rPr lang="en-US"/>
              <a:pPr>
                <a:defRPr/>
              </a:pPr>
              <a:t>‹#›</a:t>
            </a:fld>
            <a:endParaRPr lang="en-US"/>
          </a:p>
        </p:txBody>
      </p:sp>
    </p:spTree>
    <p:extLst>
      <p:ext uri="{BB962C8B-B14F-4D97-AF65-F5344CB8AC3E}">
        <p14:creationId xmlns:p14="http://schemas.microsoft.com/office/powerpoint/2010/main" val="33596118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81E2AC-5ACF-E04A-B4D7-2DBD96AEAAA5}" type="slidenum">
              <a:rPr lang="en-US"/>
              <a:pPr>
                <a:defRPr/>
              </a:pPr>
              <a:t>‹#›</a:t>
            </a:fld>
            <a:endParaRPr lang="en-US"/>
          </a:p>
        </p:txBody>
      </p:sp>
    </p:spTree>
    <p:extLst>
      <p:ext uri="{BB962C8B-B14F-4D97-AF65-F5344CB8AC3E}">
        <p14:creationId xmlns:p14="http://schemas.microsoft.com/office/powerpoint/2010/main" val="3539434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CE0E55-B9AD-9C4E-8ED0-28508A882351}" type="slidenum">
              <a:rPr lang="en-US"/>
              <a:pPr>
                <a:defRPr/>
              </a:pPr>
              <a:t>‹#›</a:t>
            </a:fld>
            <a:endParaRPr lang="en-US"/>
          </a:p>
        </p:txBody>
      </p:sp>
    </p:spTree>
    <p:extLst>
      <p:ext uri="{BB962C8B-B14F-4D97-AF65-F5344CB8AC3E}">
        <p14:creationId xmlns:p14="http://schemas.microsoft.com/office/powerpoint/2010/main" val="237704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88FC24-900D-1D49-99C7-57C34A7EB328}" type="slidenum">
              <a:rPr lang="en-US"/>
              <a:pPr>
                <a:defRPr/>
              </a:pPr>
              <a:t>‹#›</a:t>
            </a:fld>
            <a:endParaRPr lang="en-US"/>
          </a:p>
        </p:txBody>
      </p:sp>
    </p:spTree>
    <p:extLst>
      <p:ext uri="{BB962C8B-B14F-4D97-AF65-F5344CB8AC3E}">
        <p14:creationId xmlns:p14="http://schemas.microsoft.com/office/powerpoint/2010/main" val="1760966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C50F9-FFD5-184D-A8EF-4B5E2ED0EDE0}" type="slidenum">
              <a:rPr lang="en-US"/>
              <a:pPr>
                <a:defRPr/>
              </a:pPr>
              <a:t>‹#›</a:t>
            </a:fld>
            <a:endParaRPr lang="en-US"/>
          </a:p>
        </p:txBody>
      </p:sp>
    </p:spTree>
    <p:extLst>
      <p:ext uri="{BB962C8B-B14F-4D97-AF65-F5344CB8AC3E}">
        <p14:creationId xmlns:p14="http://schemas.microsoft.com/office/powerpoint/2010/main" val="314936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00D511E-05AD-AD48-BF6C-10D71D1989EA}" type="slidenum">
              <a:rPr lang="en-US"/>
              <a:pPr>
                <a:defRPr/>
              </a:pPr>
              <a:t>‹#›</a:t>
            </a:fld>
            <a:endParaRPr lang="en-US"/>
          </a:p>
        </p:txBody>
      </p:sp>
    </p:spTree>
    <p:extLst>
      <p:ext uri="{BB962C8B-B14F-4D97-AF65-F5344CB8AC3E}">
        <p14:creationId xmlns:p14="http://schemas.microsoft.com/office/powerpoint/2010/main" val="4141803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99F300-55FB-884C-8CF4-FA1F256ADC72}" type="slidenum">
              <a:rPr lang="en-US"/>
              <a:pPr>
                <a:defRPr/>
              </a:pPr>
              <a:t>‹#›</a:t>
            </a:fld>
            <a:endParaRPr lang="en-US"/>
          </a:p>
        </p:txBody>
      </p:sp>
    </p:spTree>
    <p:extLst>
      <p:ext uri="{BB962C8B-B14F-4D97-AF65-F5344CB8AC3E}">
        <p14:creationId xmlns:p14="http://schemas.microsoft.com/office/powerpoint/2010/main" val="3454979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161A4-577C-CE4B-9665-A66AED1ECB2E}" type="slidenum">
              <a:rPr lang="en-US"/>
              <a:pPr>
                <a:defRPr/>
              </a:pPr>
              <a:t>‹#›</a:t>
            </a:fld>
            <a:endParaRPr lang="en-US"/>
          </a:p>
        </p:txBody>
      </p:sp>
    </p:spTree>
    <p:extLst>
      <p:ext uri="{BB962C8B-B14F-4D97-AF65-F5344CB8AC3E}">
        <p14:creationId xmlns:p14="http://schemas.microsoft.com/office/powerpoint/2010/main" val="30489079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9E0FBB-A102-674A-B458-2CE620AD1AC7}" type="slidenum">
              <a:rPr lang="en-US"/>
              <a:pPr>
                <a:defRPr/>
              </a:pPr>
              <a:t>‹#›</a:t>
            </a:fld>
            <a:endParaRPr lang="en-US"/>
          </a:p>
        </p:txBody>
      </p:sp>
    </p:spTree>
    <p:extLst>
      <p:ext uri="{BB962C8B-B14F-4D97-AF65-F5344CB8AC3E}">
        <p14:creationId xmlns:p14="http://schemas.microsoft.com/office/powerpoint/2010/main" val="1292610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80BCA-7846-E543-B20E-39F5A17330E9}" type="slidenum">
              <a:rPr lang="en-US"/>
              <a:pPr>
                <a:defRPr/>
              </a:pPr>
              <a:t>‹#›</a:t>
            </a:fld>
            <a:endParaRPr lang="en-US"/>
          </a:p>
        </p:txBody>
      </p:sp>
    </p:spTree>
    <p:extLst>
      <p:ext uri="{BB962C8B-B14F-4D97-AF65-F5344CB8AC3E}">
        <p14:creationId xmlns:p14="http://schemas.microsoft.com/office/powerpoint/2010/main" val="4282552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F19B0-F72C-EA42-9506-5FC1357304F7}" type="slidenum">
              <a:rPr lang="en-US"/>
              <a:pPr>
                <a:defRPr/>
              </a:pPr>
              <a:t>‹#›</a:t>
            </a:fld>
            <a:endParaRPr lang="en-US"/>
          </a:p>
        </p:txBody>
      </p:sp>
    </p:spTree>
    <p:extLst>
      <p:ext uri="{BB962C8B-B14F-4D97-AF65-F5344CB8AC3E}">
        <p14:creationId xmlns:p14="http://schemas.microsoft.com/office/powerpoint/2010/main" val="3637788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3AE82-8FCF-C048-B789-982F292AFDD3}" type="slidenum">
              <a:rPr lang="en-US"/>
              <a:pPr>
                <a:defRPr/>
              </a:pPr>
              <a:t>‹#›</a:t>
            </a:fld>
            <a:endParaRPr lang="en-US"/>
          </a:p>
        </p:txBody>
      </p:sp>
    </p:spTree>
    <p:extLst>
      <p:ext uri="{BB962C8B-B14F-4D97-AF65-F5344CB8AC3E}">
        <p14:creationId xmlns:p14="http://schemas.microsoft.com/office/powerpoint/2010/main" val="25450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03684-F068-164A-AEFB-1BE7318F196C}" type="slidenum">
              <a:rPr lang="en-US"/>
              <a:pPr>
                <a:defRPr/>
              </a:pPr>
              <a:t>‹#›</a:t>
            </a:fld>
            <a:endParaRPr lang="en-US"/>
          </a:p>
        </p:txBody>
      </p:sp>
    </p:spTree>
    <p:extLst>
      <p:ext uri="{BB962C8B-B14F-4D97-AF65-F5344CB8AC3E}">
        <p14:creationId xmlns:p14="http://schemas.microsoft.com/office/powerpoint/2010/main" val="22912403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1A4C3D-E729-3A45-BA2B-EFBB20FD8B34}" type="slidenum">
              <a:rPr lang="en-US"/>
              <a:pPr>
                <a:defRPr/>
              </a:pPr>
              <a:t>‹#›</a:t>
            </a:fld>
            <a:endParaRPr lang="en-US"/>
          </a:p>
        </p:txBody>
      </p:sp>
    </p:spTree>
    <p:extLst>
      <p:ext uri="{BB962C8B-B14F-4D97-AF65-F5344CB8AC3E}">
        <p14:creationId xmlns:p14="http://schemas.microsoft.com/office/powerpoint/2010/main" val="24645878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530BAC-9C2B-1448-9662-6DE7B2638DFD}" type="slidenum">
              <a:rPr lang="en-US"/>
              <a:pPr>
                <a:defRPr/>
              </a:pPr>
              <a:t>‹#›</a:t>
            </a:fld>
            <a:endParaRPr lang="en-US"/>
          </a:p>
        </p:txBody>
      </p:sp>
    </p:spTree>
    <p:extLst>
      <p:ext uri="{BB962C8B-B14F-4D97-AF65-F5344CB8AC3E}">
        <p14:creationId xmlns:p14="http://schemas.microsoft.com/office/powerpoint/2010/main" val="28836535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B89152-1974-834C-A0D5-C2649B0F480A}" type="slidenum">
              <a:rPr lang="en-US"/>
              <a:pPr>
                <a:defRPr/>
              </a:pPr>
              <a:t>‹#›</a:t>
            </a:fld>
            <a:endParaRPr lang="en-US"/>
          </a:p>
        </p:txBody>
      </p:sp>
    </p:spTree>
    <p:extLst>
      <p:ext uri="{BB962C8B-B14F-4D97-AF65-F5344CB8AC3E}">
        <p14:creationId xmlns:p14="http://schemas.microsoft.com/office/powerpoint/2010/main" val="2483800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FBFF4-73C8-9540-BB59-E93C7E72C8FB}" type="slidenum">
              <a:rPr lang="en-US"/>
              <a:pPr>
                <a:defRPr/>
              </a:pPr>
              <a:t>‹#›</a:t>
            </a:fld>
            <a:endParaRPr lang="en-US"/>
          </a:p>
        </p:txBody>
      </p:sp>
    </p:spTree>
    <p:extLst>
      <p:ext uri="{BB962C8B-B14F-4D97-AF65-F5344CB8AC3E}">
        <p14:creationId xmlns:p14="http://schemas.microsoft.com/office/powerpoint/2010/main" val="4264781860"/>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0561F-868F-5C4B-91EA-AAF00F07FC0D}" type="slidenum">
              <a:rPr lang="en-US"/>
              <a:pPr>
                <a:defRPr/>
              </a:pPr>
              <a:t>‹#›</a:t>
            </a:fld>
            <a:endParaRPr lang="en-US"/>
          </a:p>
        </p:txBody>
      </p:sp>
    </p:spTree>
    <p:extLst>
      <p:ext uri="{BB962C8B-B14F-4D97-AF65-F5344CB8AC3E}">
        <p14:creationId xmlns:p14="http://schemas.microsoft.com/office/powerpoint/2010/main" val="4239219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3AF24C-E9EF-E647-9335-B56E5A958654}" type="slidenum">
              <a:rPr lang="en-US"/>
              <a:pPr>
                <a:defRPr/>
              </a:pPr>
              <a:t>‹#›</a:t>
            </a:fld>
            <a:endParaRPr lang="en-US"/>
          </a:p>
        </p:txBody>
      </p:sp>
    </p:spTree>
    <p:extLst>
      <p:ext uri="{BB962C8B-B14F-4D97-AF65-F5344CB8AC3E}">
        <p14:creationId xmlns:p14="http://schemas.microsoft.com/office/powerpoint/2010/main" val="8876261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EDFEB-2590-A146-849F-0BA5FA5B2C38}" type="slidenum">
              <a:rPr lang="en-US"/>
              <a:pPr>
                <a:defRPr/>
              </a:pPr>
              <a:t>‹#›</a:t>
            </a:fld>
            <a:endParaRPr lang="en-US"/>
          </a:p>
        </p:txBody>
      </p:sp>
    </p:spTree>
    <p:extLst>
      <p:ext uri="{BB962C8B-B14F-4D97-AF65-F5344CB8AC3E}">
        <p14:creationId xmlns:p14="http://schemas.microsoft.com/office/powerpoint/2010/main" val="39402141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E09568-8003-4F42-B751-CCB74637E3C9}" type="slidenum">
              <a:rPr lang="en-US"/>
              <a:pPr>
                <a:defRPr/>
              </a:pPr>
              <a:t>‹#›</a:t>
            </a:fld>
            <a:endParaRPr lang="en-US"/>
          </a:p>
        </p:txBody>
      </p:sp>
    </p:spTree>
    <p:extLst>
      <p:ext uri="{BB962C8B-B14F-4D97-AF65-F5344CB8AC3E}">
        <p14:creationId xmlns:p14="http://schemas.microsoft.com/office/powerpoint/2010/main" val="34652950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9A78BE-1FA9-D742-A89D-A5E5073690EC}" type="slidenum">
              <a:rPr lang="en-US"/>
              <a:pPr>
                <a:defRPr/>
              </a:pPr>
              <a:t>‹#›</a:t>
            </a:fld>
            <a:endParaRPr lang="en-US"/>
          </a:p>
        </p:txBody>
      </p:sp>
    </p:spTree>
    <p:extLst>
      <p:ext uri="{BB962C8B-B14F-4D97-AF65-F5344CB8AC3E}">
        <p14:creationId xmlns:p14="http://schemas.microsoft.com/office/powerpoint/2010/main" val="37474284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5C21CD8-1F6E-B341-B046-69FBFEC1099E}" type="slidenum">
              <a:rPr lang="en-US"/>
              <a:pPr>
                <a:defRPr/>
              </a:pPr>
              <a:t>‹#›</a:t>
            </a:fld>
            <a:endParaRPr lang="en-US"/>
          </a:p>
        </p:txBody>
      </p:sp>
    </p:spTree>
    <p:extLst>
      <p:ext uri="{BB962C8B-B14F-4D97-AF65-F5344CB8AC3E}">
        <p14:creationId xmlns:p14="http://schemas.microsoft.com/office/powerpoint/2010/main" val="9265185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2DFBF0E-1E93-E343-B407-1EBD33A113C9}" type="slidenum">
              <a:rPr lang="en-US"/>
              <a:pPr>
                <a:defRPr/>
              </a:pPr>
              <a:t>‹#›</a:t>
            </a:fld>
            <a:endParaRPr lang="en-US"/>
          </a:p>
        </p:txBody>
      </p:sp>
    </p:spTree>
    <p:extLst>
      <p:ext uri="{BB962C8B-B14F-4D97-AF65-F5344CB8AC3E}">
        <p14:creationId xmlns:p14="http://schemas.microsoft.com/office/powerpoint/2010/main" val="1463553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755FAE8-C39D-6F40-B2DE-15039F20EB45}" type="slidenum">
              <a:rPr lang="en-US"/>
              <a:pPr>
                <a:defRPr/>
              </a:pPr>
              <a:t>‹#›</a:t>
            </a:fld>
            <a:endParaRPr lang="en-US"/>
          </a:p>
        </p:txBody>
      </p:sp>
    </p:spTree>
    <p:extLst>
      <p:ext uri="{BB962C8B-B14F-4D97-AF65-F5344CB8AC3E}">
        <p14:creationId xmlns:p14="http://schemas.microsoft.com/office/powerpoint/2010/main" val="2172965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6900EFD-6A80-6B4F-9CC2-1067425E1C15}" type="slidenum">
              <a:rPr lang="en-US"/>
              <a:pPr>
                <a:defRPr/>
              </a:pPr>
              <a:t>‹#›</a:t>
            </a:fld>
            <a:endParaRPr lang="en-US"/>
          </a:p>
        </p:txBody>
      </p:sp>
    </p:spTree>
    <p:extLst>
      <p:ext uri="{BB962C8B-B14F-4D97-AF65-F5344CB8AC3E}">
        <p14:creationId xmlns:p14="http://schemas.microsoft.com/office/powerpoint/2010/main" val="1920878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1985D264-A5E3-A541-855C-995F9C8D7188}" type="slidenum">
              <a:rPr lang="en-US"/>
              <a:pPr>
                <a:defRPr/>
              </a:pPr>
              <a:t>‹#›</a:t>
            </a:fld>
            <a:endParaRPr lang="en-US"/>
          </a:p>
        </p:txBody>
      </p:sp>
    </p:spTree>
    <p:extLst>
      <p:ext uri="{BB962C8B-B14F-4D97-AF65-F5344CB8AC3E}">
        <p14:creationId xmlns:p14="http://schemas.microsoft.com/office/powerpoint/2010/main" val="65815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A61298-9228-BF4A-B530-3B1C4FB2EC52}" type="slidenum">
              <a:rPr lang="en-US"/>
              <a:pPr>
                <a:defRPr/>
              </a:pPr>
              <a:t>‹#›</a:t>
            </a:fld>
            <a:endParaRPr lang="en-US"/>
          </a:p>
        </p:txBody>
      </p:sp>
    </p:spTree>
    <p:extLst>
      <p:ext uri="{BB962C8B-B14F-4D97-AF65-F5344CB8AC3E}">
        <p14:creationId xmlns:p14="http://schemas.microsoft.com/office/powerpoint/2010/main" val="1713992673"/>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0F18ECC-D85A-EA47-90F1-75ED021145CB}" type="slidenum">
              <a:rPr lang="en-US"/>
              <a:pPr>
                <a:defRPr/>
              </a:pPr>
              <a:t>‹#›</a:t>
            </a:fld>
            <a:endParaRPr lang="en-US"/>
          </a:p>
        </p:txBody>
      </p:sp>
    </p:spTree>
    <p:extLst>
      <p:ext uri="{BB962C8B-B14F-4D97-AF65-F5344CB8AC3E}">
        <p14:creationId xmlns:p14="http://schemas.microsoft.com/office/powerpoint/2010/main" val="3415699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ACFFF151-1664-7848-A7F8-CDF14FA472A9}" type="slidenum">
              <a:rPr lang="en-US"/>
              <a:pPr>
                <a:defRPr/>
              </a:pPr>
              <a:t>‹#›</a:t>
            </a:fld>
            <a:endParaRPr lang="en-US"/>
          </a:p>
        </p:txBody>
      </p:sp>
    </p:spTree>
    <p:extLst>
      <p:ext uri="{BB962C8B-B14F-4D97-AF65-F5344CB8AC3E}">
        <p14:creationId xmlns:p14="http://schemas.microsoft.com/office/powerpoint/2010/main" val="16081375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4303FF-C009-7849-9E25-91148F4143A8}" type="slidenum">
              <a:rPr lang="en-US"/>
              <a:pPr>
                <a:defRPr/>
              </a:pPr>
              <a:t>‹#›</a:t>
            </a:fld>
            <a:endParaRPr lang="en-US"/>
          </a:p>
        </p:txBody>
      </p:sp>
    </p:spTree>
    <p:extLst>
      <p:ext uri="{BB962C8B-B14F-4D97-AF65-F5344CB8AC3E}">
        <p14:creationId xmlns:p14="http://schemas.microsoft.com/office/powerpoint/2010/main" val="9032246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0A6562-619B-274B-B064-72C6863DC30B}" type="slidenum">
              <a:rPr lang="en-US"/>
              <a:pPr>
                <a:defRPr/>
              </a:pPr>
              <a:t>‹#›</a:t>
            </a:fld>
            <a:endParaRPr lang="en-US"/>
          </a:p>
        </p:txBody>
      </p:sp>
    </p:spTree>
    <p:extLst>
      <p:ext uri="{BB962C8B-B14F-4D97-AF65-F5344CB8AC3E}">
        <p14:creationId xmlns:p14="http://schemas.microsoft.com/office/powerpoint/2010/main" val="37902686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B864B56-AED4-2D42-9A36-A89EC2F1CA6C}" type="slidenum">
              <a:rPr lang="en-US"/>
              <a:pPr>
                <a:defRPr/>
              </a:pPr>
              <a:t>‹#›</a:t>
            </a:fld>
            <a:endParaRPr lang="en-US"/>
          </a:p>
        </p:txBody>
      </p:sp>
    </p:spTree>
    <p:extLst>
      <p:ext uri="{BB962C8B-B14F-4D97-AF65-F5344CB8AC3E}">
        <p14:creationId xmlns:p14="http://schemas.microsoft.com/office/powerpoint/2010/main" val="40210218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B653D29-B2C7-D543-9392-26EF64999842}" type="slidenum">
              <a:rPr lang="en-US"/>
              <a:pPr>
                <a:defRPr/>
              </a:pPr>
              <a:t>‹#›</a:t>
            </a:fld>
            <a:endParaRPr lang="en-US"/>
          </a:p>
        </p:txBody>
      </p:sp>
    </p:spTree>
    <p:extLst>
      <p:ext uri="{BB962C8B-B14F-4D97-AF65-F5344CB8AC3E}">
        <p14:creationId xmlns:p14="http://schemas.microsoft.com/office/powerpoint/2010/main" val="15823033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466C0971-CE16-3741-8E40-FD0B1EF79E9D}" type="slidenum">
              <a:rPr lang="en-US"/>
              <a:pPr>
                <a:defRPr/>
              </a:pPr>
              <a:t>‹#›</a:t>
            </a:fld>
            <a:endParaRPr lang="en-US"/>
          </a:p>
        </p:txBody>
      </p:sp>
    </p:spTree>
    <p:extLst>
      <p:ext uri="{BB962C8B-B14F-4D97-AF65-F5344CB8AC3E}">
        <p14:creationId xmlns:p14="http://schemas.microsoft.com/office/powerpoint/2010/main" val="29195323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80F38-538F-4040-B29C-C54E6E232828}" type="slidenum">
              <a:rPr lang="en-US"/>
              <a:pPr>
                <a:defRPr/>
              </a:pPr>
              <a:t>‹#›</a:t>
            </a:fld>
            <a:endParaRPr lang="en-US"/>
          </a:p>
        </p:txBody>
      </p:sp>
    </p:spTree>
    <p:extLst>
      <p:ext uri="{BB962C8B-B14F-4D97-AF65-F5344CB8AC3E}">
        <p14:creationId xmlns:p14="http://schemas.microsoft.com/office/powerpoint/2010/main" val="1387919678"/>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58C1FF0-C26D-FA4C-BA1B-ABD06E3DBF4D}" type="slidenum">
              <a:rPr lang="en-US"/>
              <a:pPr>
                <a:defRPr/>
              </a:pPr>
              <a:t>‹#›</a:t>
            </a:fld>
            <a:endParaRPr lang="en-US"/>
          </a:p>
        </p:txBody>
      </p:sp>
    </p:spTree>
    <p:extLst>
      <p:ext uri="{BB962C8B-B14F-4D97-AF65-F5344CB8AC3E}">
        <p14:creationId xmlns:p14="http://schemas.microsoft.com/office/powerpoint/2010/main" val="3318373503"/>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C5054C5-3220-6147-8681-63647A2E0422}" type="slidenum">
              <a:rPr lang="en-US"/>
              <a:pPr>
                <a:defRPr/>
              </a:pPr>
              <a:t>‹#›</a:t>
            </a:fld>
            <a:endParaRPr lang="en-US"/>
          </a:p>
        </p:txBody>
      </p:sp>
    </p:spTree>
    <p:extLst>
      <p:ext uri="{BB962C8B-B14F-4D97-AF65-F5344CB8AC3E}">
        <p14:creationId xmlns:p14="http://schemas.microsoft.com/office/powerpoint/2010/main" val="390929702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3DE78-BEF6-A54E-A9C0-EC1F08453C19}" type="slidenum">
              <a:rPr lang="en-US"/>
              <a:pPr>
                <a:defRPr/>
              </a:pPr>
              <a:t>‹#›</a:t>
            </a:fld>
            <a:endParaRPr lang="en-US"/>
          </a:p>
        </p:txBody>
      </p:sp>
    </p:spTree>
    <p:extLst>
      <p:ext uri="{BB962C8B-B14F-4D97-AF65-F5344CB8AC3E}">
        <p14:creationId xmlns:p14="http://schemas.microsoft.com/office/powerpoint/2010/main" val="73488015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5F40C6D-38CF-3747-B35E-822494B16815}" type="slidenum">
              <a:rPr lang="en-US"/>
              <a:pPr>
                <a:defRPr/>
              </a:pPr>
              <a:t>‹#›</a:t>
            </a:fld>
            <a:endParaRPr lang="en-US"/>
          </a:p>
        </p:txBody>
      </p:sp>
    </p:spTree>
    <p:extLst>
      <p:ext uri="{BB962C8B-B14F-4D97-AF65-F5344CB8AC3E}">
        <p14:creationId xmlns:p14="http://schemas.microsoft.com/office/powerpoint/2010/main" val="2684708713"/>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9386E914-AB6A-9C4F-97CF-341F54A80806}" type="slidenum">
              <a:rPr lang="en-US"/>
              <a:pPr>
                <a:defRPr/>
              </a:pPr>
              <a:t>‹#›</a:t>
            </a:fld>
            <a:endParaRPr lang="en-US"/>
          </a:p>
        </p:txBody>
      </p:sp>
    </p:spTree>
    <p:extLst>
      <p:ext uri="{BB962C8B-B14F-4D97-AF65-F5344CB8AC3E}">
        <p14:creationId xmlns:p14="http://schemas.microsoft.com/office/powerpoint/2010/main" val="334780950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9CB51FE-7B54-2E45-B07F-26256AE84879}" type="slidenum">
              <a:rPr lang="en-US"/>
              <a:pPr>
                <a:defRPr/>
              </a:pPr>
              <a:t>‹#›</a:t>
            </a:fld>
            <a:endParaRPr lang="en-US"/>
          </a:p>
        </p:txBody>
      </p:sp>
    </p:spTree>
    <p:extLst>
      <p:ext uri="{BB962C8B-B14F-4D97-AF65-F5344CB8AC3E}">
        <p14:creationId xmlns:p14="http://schemas.microsoft.com/office/powerpoint/2010/main" val="408981710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FC8C089-71C0-144A-B575-C1C365C1BE7D}" type="slidenum">
              <a:rPr lang="en-US"/>
              <a:pPr>
                <a:defRPr/>
              </a:pPr>
              <a:t>‹#›</a:t>
            </a:fld>
            <a:endParaRPr lang="en-US"/>
          </a:p>
        </p:txBody>
      </p:sp>
    </p:spTree>
    <p:extLst>
      <p:ext uri="{BB962C8B-B14F-4D97-AF65-F5344CB8AC3E}">
        <p14:creationId xmlns:p14="http://schemas.microsoft.com/office/powerpoint/2010/main" val="1974152169"/>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1A3CD82-F25B-7A4A-9EEB-0D37EC5A5042}" type="slidenum">
              <a:rPr lang="en-US"/>
              <a:pPr>
                <a:defRPr/>
              </a:pPr>
              <a:t>‹#›</a:t>
            </a:fld>
            <a:endParaRPr lang="en-US"/>
          </a:p>
        </p:txBody>
      </p:sp>
    </p:spTree>
    <p:extLst>
      <p:ext uri="{BB962C8B-B14F-4D97-AF65-F5344CB8AC3E}">
        <p14:creationId xmlns:p14="http://schemas.microsoft.com/office/powerpoint/2010/main" val="423800930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DE62902-2F07-8B46-AC68-54F40E9F49DE}" type="slidenum">
              <a:rPr lang="en-US"/>
              <a:pPr>
                <a:defRPr/>
              </a:pPr>
              <a:t>‹#›</a:t>
            </a:fld>
            <a:endParaRPr lang="en-US"/>
          </a:p>
        </p:txBody>
      </p:sp>
    </p:spTree>
    <p:extLst>
      <p:ext uri="{BB962C8B-B14F-4D97-AF65-F5344CB8AC3E}">
        <p14:creationId xmlns:p14="http://schemas.microsoft.com/office/powerpoint/2010/main" val="199762754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5F56C30-0129-1C45-8B52-417FC184D2BF}" type="slidenum">
              <a:rPr lang="en-US"/>
              <a:pPr>
                <a:defRPr/>
              </a:pPr>
              <a:t>‹#›</a:t>
            </a:fld>
            <a:endParaRPr lang="en-US"/>
          </a:p>
        </p:txBody>
      </p:sp>
    </p:spTree>
    <p:extLst>
      <p:ext uri="{BB962C8B-B14F-4D97-AF65-F5344CB8AC3E}">
        <p14:creationId xmlns:p14="http://schemas.microsoft.com/office/powerpoint/2010/main" val="384021279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DA17F78-EB06-F24E-B5AC-2307939E3A6C}" type="slidenum">
              <a:rPr lang="en-US"/>
              <a:pPr>
                <a:defRPr/>
              </a:pPr>
              <a:t>‹#›</a:t>
            </a:fld>
            <a:endParaRPr lang="en-US"/>
          </a:p>
        </p:txBody>
      </p:sp>
    </p:spTree>
    <p:extLst>
      <p:ext uri="{BB962C8B-B14F-4D97-AF65-F5344CB8AC3E}">
        <p14:creationId xmlns:p14="http://schemas.microsoft.com/office/powerpoint/2010/main" val="3313145490"/>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2FE46FF-4C5C-164B-80B3-18320EB436C9}" type="slidenum">
              <a:rPr lang="en-US"/>
              <a:pPr>
                <a:defRPr/>
              </a:pPr>
              <a:t>‹#›</a:t>
            </a:fld>
            <a:endParaRPr lang="en-US"/>
          </a:p>
        </p:txBody>
      </p:sp>
    </p:spTree>
    <p:extLst>
      <p:ext uri="{BB962C8B-B14F-4D97-AF65-F5344CB8AC3E}">
        <p14:creationId xmlns:p14="http://schemas.microsoft.com/office/powerpoint/2010/main" val="132231120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CE2233-2F01-3742-A4A3-662A02CD2471}" type="slidenum">
              <a:rPr lang="en-US"/>
              <a:pPr>
                <a:defRPr/>
              </a:pPr>
              <a:t>‹#›</a:t>
            </a:fld>
            <a:endParaRPr lang="en-US"/>
          </a:p>
        </p:txBody>
      </p:sp>
    </p:spTree>
    <p:extLst>
      <p:ext uri="{BB962C8B-B14F-4D97-AF65-F5344CB8AC3E}">
        <p14:creationId xmlns:p14="http://schemas.microsoft.com/office/powerpoint/2010/main" val="2225517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5F358-B215-1445-BE29-F3A76AB19B1E}" type="slidenum">
              <a:rPr lang="en-US"/>
              <a:pPr>
                <a:defRPr/>
              </a:pPr>
              <a:t>‹#›</a:t>
            </a:fld>
            <a:endParaRPr lang="en-US"/>
          </a:p>
        </p:txBody>
      </p:sp>
    </p:spTree>
    <p:extLst>
      <p:ext uri="{BB962C8B-B14F-4D97-AF65-F5344CB8AC3E}">
        <p14:creationId xmlns:p14="http://schemas.microsoft.com/office/powerpoint/2010/main" val="390608685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B969E-5A37-BE41-9539-2028B736B19A}" type="slidenum">
              <a:rPr lang="en-US"/>
              <a:pPr>
                <a:defRPr/>
              </a:pPr>
              <a:t>‹#›</a:t>
            </a:fld>
            <a:endParaRPr lang="en-US"/>
          </a:p>
        </p:txBody>
      </p:sp>
    </p:spTree>
    <p:extLst>
      <p:ext uri="{BB962C8B-B14F-4D97-AF65-F5344CB8AC3E}">
        <p14:creationId xmlns:p14="http://schemas.microsoft.com/office/powerpoint/2010/main" val="28074345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6382A8-4C54-1B4F-A346-279C14F76B80}" type="slidenum">
              <a:rPr lang="en-US"/>
              <a:pPr>
                <a:defRPr/>
              </a:pPr>
              <a:t>‹#›</a:t>
            </a:fld>
            <a:endParaRPr lang="en-US"/>
          </a:p>
        </p:txBody>
      </p:sp>
    </p:spTree>
    <p:extLst>
      <p:ext uri="{BB962C8B-B14F-4D97-AF65-F5344CB8AC3E}">
        <p14:creationId xmlns:p14="http://schemas.microsoft.com/office/powerpoint/2010/main" val="23585370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91B76E-D750-F340-B56D-408BDD4EA8A0}" type="slidenum">
              <a:rPr lang="en-US"/>
              <a:pPr>
                <a:defRPr/>
              </a:pPr>
              <a:t>‹#›</a:t>
            </a:fld>
            <a:endParaRPr lang="en-US"/>
          </a:p>
        </p:txBody>
      </p:sp>
    </p:spTree>
    <p:extLst>
      <p:ext uri="{BB962C8B-B14F-4D97-AF65-F5344CB8AC3E}">
        <p14:creationId xmlns:p14="http://schemas.microsoft.com/office/powerpoint/2010/main" val="27454073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2ADCCA-DA61-AD4B-B6E5-15B4AC3F64AF}" type="slidenum">
              <a:rPr lang="en-US"/>
              <a:pPr>
                <a:defRPr/>
              </a:pPr>
              <a:t>‹#›</a:t>
            </a:fld>
            <a:endParaRPr lang="en-US"/>
          </a:p>
        </p:txBody>
      </p:sp>
    </p:spTree>
    <p:extLst>
      <p:ext uri="{BB962C8B-B14F-4D97-AF65-F5344CB8AC3E}">
        <p14:creationId xmlns:p14="http://schemas.microsoft.com/office/powerpoint/2010/main" val="6040521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E5EF5-9833-0949-BDF8-599078F63BF4}" type="slidenum">
              <a:rPr lang="en-US"/>
              <a:pPr>
                <a:defRPr/>
              </a:pPr>
              <a:t>‹#›</a:t>
            </a:fld>
            <a:endParaRPr lang="en-US"/>
          </a:p>
        </p:txBody>
      </p:sp>
    </p:spTree>
    <p:extLst>
      <p:ext uri="{BB962C8B-B14F-4D97-AF65-F5344CB8AC3E}">
        <p14:creationId xmlns:p14="http://schemas.microsoft.com/office/powerpoint/2010/main" val="38723103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106FC4-6221-E242-AC0D-AA07A615B736}" type="slidenum">
              <a:rPr lang="en-US"/>
              <a:pPr>
                <a:defRPr/>
              </a:pPr>
              <a:t>‹#›</a:t>
            </a:fld>
            <a:endParaRPr lang="en-US"/>
          </a:p>
        </p:txBody>
      </p:sp>
    </p:spTree>
    <p:extLst>
      <p:ext uri="{BB962C8B-B14F-4D97-AF65-F5344CB8AC3E}">
        <p14:creationId xmlns:p14="http://schemas.microsoft.com/office/powerpoint/2010/main" val="2855394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3AE364-207F-484A-9318-9B3F2BC9EE61}" type="slidenum">
              <a:rPr lang="en-US"/>
              <a:pPr>
                <a:defRPr/>
              </a:pPr>
              <a:t>‹#›</a:t>
            </a:fld>
            <a:endParaRPr lang="en-US"/>
          </a:p>
        </p:txBody>
      </p:sp>
    </p:spTree>
    <p:extLst>
      <p:ext uri="{BB962C8B-B14F-4D97-AF65-F5344CB8AC3E}">
        <p14:creationId xmlns:p14="http://schemas.microsoft.com/office/powerpoint/2010/main" val="25279912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FB16D9-E740-C04D-918E-B91FA5D2B59C}" type="slidenum">
              <a:rPr lang="en-US"/>
              <a:pPr>
                <a:defRPr/>
              </a:pPr>
              <a:t>‹#›</a:t>
            </a:fld>
            <a:endParaRPr lang="en-US"/>
          </a:p>
        </p:txBody>
      </p:sp>
    </p:spTree>
    <p:extLst>
      <p:ext uri="{BB962C8B-B14F-4D97-AF65-F5344CB8AC3E}">
        <p14:creationId xmlns:p14="http://schemas.microsoft.com/office/powerpoint/2010/main" val="3906912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3BA39-9B6A-6247-8D19-3BA8DE2DE971}" type="slidenum">
              <a:rPr lang="en-US"/>
              <a:pPr>
                <a:defRPr/>
              </a:pPr>
              <a:t>‹#›</a:t>
            </a:fld>
            <a:endParaRPr lang="en-US"/>
          </a:p>
        </p:txBody>
      </p:sp>
    </p:spTree>
    <p:extLst>
      <p:ext uri="{BB962C8B-B14F-4D97-AF65-F5344CB8AC3E}">
        <p14:creationId xmlns:p14="http://schemas.microsoft.com/office/powerpoint/2010/main" val="24762633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963142-8655-8F49-84E3-33823201793F}" type="slidenum">
              <a:rPr lang="en-US"/>
              <a:pPr>
                <a:defRPr/>
              </a:pPr>
              <a:t>‹#›</a:t>
            </a:fld>
            <a:endParaRPr lang="en-US"/>
          </a:p>
        </p:txBody>
      </p:sp>
    </p:spTree>
    <p:extLst>
      <p:ext uri="{BB962C8B-B14F-4D97-AF65-F5344CB8AC3E}">
        <p14:creationId xmlns:p14="http://schemas.microsoft.com/office/powerpoint/2010/main" val="139476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8B3314-A3F9-4742-838D-E133B906EE39}" type="slidenum">
              <a:rPr lang="en-US"/>
              <a:pPr>
                <a:defRPr/>
              </a:pPr>
              <a:t>‹#›</a:t>
            </a:fld>
            <a:endParaRPr lang="en-US"/>
          </a:p>
        </p:txBody>
      </p:sp>
    </p:spTree>
    <p:extLst>
      <p:ext uri="{BB962C8B-B14F-4D97-AF65-F5344CB8AC3E}">
        <p14:creationId xmlns:p14="http://schemas.microsoft.com/office/powerpoint/2010/main" val="132268659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C994BD29-E2B1-8041-ADE5-A3005BA389A6}" type="slidenum">
              <a:rPr lang="en-US"/>
              <a:pPr>
                <a:defRPr/>
              </a:pPr>
              <a:t>‹#›</a:t>
            </a:fld>
            <a:endParaRPr lang="en-US"/>
          </a:p>
        </p:txBody>
      </p:sp>
    </p:spTree>
    <p:extLst>
      <p:ext uri="{BB962C8B-B14F-4D97-AF65-F5344CB8AC3E}">
        <p14:creationId xmlns:p14="http://schemas.microsoft.com/office/powerpoint/2010/main" val="664858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B6832D-C898-FB42-AB19-9C7A23FA0042}" type="slidenum">
              <a:rPr lang="en-US"/>
              <a:pPr>
                <a:defRPr/>
              </a:pPr>
              <a:t>‹#›</a:t>
            </a:fld>
            <a:endParaRPr lang="en-US"/>
          </a:p>
        </p:txBody>
      </p:sp>
    </p:spTree>
    <p:extLst>
      <p:ext uri="{BB962C8B-B14F-4D97-AF65-F5344CB8AC3E}">
        <p14:creationId xmlns:p14="http://schemas.microsoft.com/office/powerpoint/2010/main" val="32980151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B715CD0-DE56-AC40-8927-105D9EEFF0D6}" type="slidenum">
              <a:rPr lang="en-US"/>
              <a:pPr>
                <a:defRPr/>
              </a:pPr>
              <a:t>‹#›</a:t>
            </a:fld>
            <a:endParaRPr lang="en-US"/>
          </a:p>
        </p:txBody>
      </p:sp>
    </p:spTree>
    <p:extLst>
      <p:ext uri="{BB962C8B-B14F-4D97-AF65-F5344CB8AC3E}">
        <p14:creationId xmlns:p14="http://schemas.microsoft.com/office/powerpoint/2010/main" val="21579009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244FEBB-1392-8B46-AC86-12F388DD8AF2}" type="slidenum">
              <a:rPr lang="en-US"/>
              <a:pPr>
                <a:defRPr/>
              </a:pPr>
              <a:t>‹#›</a:t>
            </a:fld>
            <a:endParaRPr lang="en-US"/>
          </a:p>
        </p:txBody>
      </p:sp>
    </p:spTree>
    <p:extLst>
      <p:ext uri="{BB962C8B-B14F-4D97-AF65-F5344CB8AC3E}">
        <p14:creationId xmlns:p14="http://schemas.microsoft.com/office/powerpoint/2010/main" val="7353440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1B58EBD-EB8B-9248-85E6-9928014ED069}" type="slidenum">
              <a:rPr lang="en-US"/>
              <a:pPr>
                <a:defRPr/>
              </a:pPr>
              <a:t>‹#›</a:t>
            </a:fld>
            <a:endParaRPr lang="en-US"/>
          </a:p>
        </p:txBody>
      </p:sp>
    </p:spTree>
    <p:extLst>
      <p:ext uri="{BB962C8B-B14F-4D97-AF65-F5344CB8AC3E}">
        <p14:creationId xmlns:p14="http://schemas.microsoft.com/office/powerpoint/2010/main" val="25584461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E40E0EC-BA59-1C41-AAF4-20EBD0ABEB90}" type="slidenum">
              <a:rPr lang="en-US"/>
              <a:pPr>
                <a:defRPr/>
              </a:pPr>
              <a:t>‹#›</a:t>
            </a:fld>
            <a:endParaRPr lang="en-US"/>
          </a:p>
        </p:txBody>
      </p:sp>
    </p:spTree>
    <p:extLst>
      <p:ext uri="{BB962C8B-B14F-4D97-AF65-F5344CB8AC3E}">
        <p14:creationId xmlns:p14="http://schemas.microsoft.com/office/powerpoint/2010/main" val="32240734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01D4188E-20E8-A54C-AC1F-85529796EE3A}" type="slidenum">
              <a:rPr lang="en-US"/>
              <a:pPr>
                <a:defRPr/>
              </a:pPr>
              <a:t>‹#›</a:t>
            </a:fld>
            <a:endParaRPr lang="en-US"/>
          </a:p>
        </p:txBody>
      </p:sp>
    </p:spTree>
    <p:extLst>
      <p:ext uri="{BB962C8B-B14F-4D97-AF65-F5344CB8AC3E}">
        <p14:creationId xmlns:p14="http://schemas.microsoft.com/office/powerpoint/2010/main" val="40757609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51EA157-1CB6-2143-9454-0AF189FCF9DA}" type="slidenum">
              <a:rPr lang="en-US"/>
              <a:pPr>
                <a:defRPr/>
              </a:pPr>
              <a:t>‹#›</a:t>
            </a:fld>
            <a:endParaRPr lang="en-US"/>
          </a:p>
        </p:txBody>
      </p:sp>
    </p:spTree>
    <p:extLst>
      <p:ext uri="{BB962C8B-B14F-4D97-AF65-F5344CB8AC3E}">
        <p14:creationId xmlns:p14="http://schemas.microsoft.com/office/powerpoint/2010/main" val="190614260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34C0FD0-987D-0341-A84D-0F4581428688}" type="slidenum">
              <a:rPr lang="en-US"/>
              <a:pPr>
                <a:defRPr/>
              </a:pPr>
              <a:t>‹#›</a:t>
            </a:fld>
            <a:endParaRPr lang="en-US"/>
          </a:p>
        </p:txBody>
      </p:sp>
    </p:spTree>
    <p:extLst>
      <p:ext uri="{BB962C8B-B14F-4D97-AF65-F5344CB8AC3E}">
        <p14:creationId xmlns:p14="http://schemas.microsoft.com/office/powerpoint/2010/main" val="1157984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A9164DE-F68D-1841-BA6A-A3AE78C32C71}" type="slidenum">
              <a:rPr lang="en-US"/>
              <a:pPr>
                <a:defRPr/>
              </a:pPr>
              <a:t>‹#›</a:t>
            </a:fld>
            <a:endParaRPr lang="en-US"/>
          </a:p>
        </p:txBody>
      </p:sp>
    </p:spTree>
    <p:extLst>
      <p:ext uri="{BB962C8B-B14F-4D97-AF65-F5344CB8AC3E}">
        <p14:creationId xmlns:p14="http://schemas.microsoft.com/office/powerpoint/2010/main" val="161364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02CC06-E2CE-7D41-B430-2195D87FFF50}" type="slidenum">
              <a:rPr lang="en-US"/>
              <a:pPr>
                <a:defRPr/>
              </a:pPr>
              <a:t>‹#›</a:t>
            </a:fld>
            <a:endParaRPr lang="en-US"/>
          </a:p>
        </p:txBody>
      </p:sp>
    </p:spTree>
    <p:extLst>
      <p:ext uri="{BB962C8B-B14F-4D97-AF65-F5344CB8AC3E}">
        <p14:creationId xmlns:p14="http://schemas.microsoft.com/office/powerpoint/2010/main" val="1219619418"/>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BC216EA-DC3D-5B4C-88BA-9483B2A61CA4}" type="slidenum">
              <a:rPr lang="en-US"/>
              <a:pPr>
                <a:defRPr/>
              </a:pPr>
              <a:t>‹#›</a:t>
            </a:fld>
            <a:endParaRPr lang="en-US"/>
          </a:p>
        </p:txBody>
      </p:sp>
    </p:spTree>
    <p:extLst>
      <p:ext uri="{BB962C8B-B14F-4D97-AF65-F5344CB8AC3E}">
        <p14:creationId xmlns:p14="http://schemas.microsoft.com/office/powerpoint/2010/main" val="17429283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04B773A-10B0-D647-BBC8-9953D03CF98C}" type="slidenum">
              <a:rPr lang="en-US"/>
              <a:pPr>
                <a:defRPr/>
              </a:pPr>
              <a:t>‹#›</a:t>
            </a:fld>
            <a:endParaRPr lang="en-US"/>
          </a:p>
        </p:txBody>
      </p:sp>
    </p:spTree>
    <p:extLst>
      <p:ext uri="{BB962C8B-B14F-4D97-AF65-F5344CB8AC3E}">
        <p14:creationId xmlns:p14="http://schemas.microsoft.com/office/powerpoint/2010/main" val="3704157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81F02-18C4-B744-838B-8BEB6786C255}" type="slidenum">
              <a:rPr lang="en-US"/>
              <a:pPr>
                <a:defRPr/>
              </a:pPr>
              <a:t>‹#›</a:t>
            </a:fld>
            <a:endParaRPr lang="en-US"/>
          </a:p>
        </p:txBody>
      </p:sp>
    </p:spTree>
    <p:extLst>
      <p:ext uri="{BB962C8B-B14F-4D97-AF65-F5344CB8AC3E}">
        <p14:creationId xmlns:p14="http://schemas.microsoft.com/office/powerpoint/2010/main" val="403480221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300F4E-D7B3-2440-8BD4-A763EA91DA0F}" type="slidenum">
              <a:rPr lang="en-US"/>
              <a:pPr>
                <a:defRPr/>
              </a:pPr>
              <a:t>‹#›</a:t>
            </a:fld>
            <a:endParaRPr lang="en-US"/>
          </a:p>
        </p:txBody>
      </p:sp>
    </p:spTree>
    <p:extLst>
      <p:ext uri="{BB962C8B-B14F-4D97-AF65-F5344CB8AC3E}">
        <p14:creationId xmlns:p14="http://schemas.microsoft.com/office/powerpoint/2010/main" val="10949138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BA04F4-C21A-2349-8560-35E259F732A6}" type="slidenum">
              <a:rPr lang="en-US"/>
              <a:pPr>
                <a:defRPr/>
              </a:pPr>
              <a:t>‹#›</a:t>
            </a:fld>
            <a:endParaRPr lang="en-US"/>
          </a:p>
        </p:txBody>
      </p:sp>
    </p:spTree>
    <p:extLst>
      <p:ext uri="{BB962C8B-B14F-4D97-AF65-F5344CB8AC3E}">
        <p14:creationId xmlns:p14="http://schemas.microsoft.com/office/powerpoint/2010/main" val="28155400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C07874-A35E-B24A-8052-4AB86D65AA56}" type="slidenum">
              <a:rPr lang="en-US"/>
              <a:pPr>
                <a:defRPr/>
              </a:pPr>
              <a:t>‹#›</a:t>
            </a:fld>
            <a:endParaRPr lang="en-US"/>
          </a:p>
        </p:txBody>
      </p:sp>
    </p:spTree>
    <p:extLst>
      <p:ext uri="{BB962C8B-B14F-4D97-AF65-F5344CB8AC3E}">
        <p14:creationId xmlns:p14="http://schemas.microsoft.com/office/powerpoint/2010/main" val="30070301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E73439-7FB7-C24B-B235-37018CEBA710}" type="slidenum">
              <a:rPr lang="en-US"/>
              <a:pPr>
                <a:defRPr/>
              </a:pPr>
              <a:t>‹#›</a:t>
            </a:fld>
            <a:endParaRPr lang="en-US"/>
          </a:p>
        </p:txBody>
      </p:sp>
    </p:spTree>
    <p:extLst>
      <p:ext uri="{BB962C8B-B14F-4D97-AF65-F5344CB8AC3E}">
        <p14:creationId xmlns:p14="http://schemas.microsoft.com/office/powerpoint/2010/main" val="40183083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D73A93-F54B-F545-ABD2-3C523D749BF1}" type="slidenum">
              <a:rPr lang="en-US"/>
              <a:pPr>
                <a:defRPr/>
              </a:pPr>
              <a:t>‹#›</a:t>
            </a:fld>
            <a:endParaRPr lang="en-US"/>
          </a:p>
        </p:txBody>
      </p:sp>
    </p:spTree>
    <p:extLst>
      <p:ext uri="{BB962C8B-B14F-4D97-AF65-F5344CB8AC3E}">
        <p14:creationId xmlns:p14="http://schemas.microsoft.com/office/powerpoint/2010/main" val="34636017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D12CA-1435-454E-95D0-E2246D93C7AF}" type="slidenum">
              <a:rPr lang="en-US"/>
              <a:pPr>
                <a:defRPr/>
              </a:pPr>
              <a:t>‹#›</a:t>
            </a:fld>
            <a:endParaRPr lang="en-US"/>
          </a:p>
        </p:txBody>
      </p:sp>
    </p:spTree>
    <p:extLst>
      <p:ext uri="{BB962C8B-B14F-4D97-AF65-F5344CB8AC3E}">
        <p14:creationId xmlns:p14="http://schemas.microsoft.com/office/powerpoint/2010/main" val="9330783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F5FA14-4A89-3A4F-84E1-0B6A3149D86A}" type="slidenum">
              <a:rPr lang="en-US"/>
              <a:pPr>
                <a:defRPr/>
              </a:pPr>
              <a:t>‹#›</a:t>
            </a:fld>
            <a:endParaRPr lang="en-US"/>
          </a:p>
        </p:txBody>
      </p:sp>
    </p:spTree>
    <p:extLst>
      <p:ext uri="{BB962C8B-B14F-4D97-AF65-F5344CB8AC3E}">
        <p14:creationId xmlns:p14="http://schemas.microsoft.com/office/powerpoint/2010/main" val="3815337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C7BE2-914F-E246-BFD6-7AEF405C8EEA}" type="slidenum">
              <a:rPr lang="en-US"/>
              <a:pPr>
                <a:defRPr/>
              </a:pPr>
              <a:t>‹#›</a:t>
            </a:fld>
            <a:endParaRPr lang="en-US"/>
          </a:p>
        </p:txBody>
      </p:sp>
    </p:spTree>
    <p:extLst>
      <p:ext uri="{BB962C8B-B14F-4D97-AF65-F5344CB8AC3E}">
        <p14:creationId xmlns:p14="http://schemas.microsoft.com/office/powerpoint/2010/main" val="43900712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F6B66-46A8-7647-BEC8-9A2F17B63E9A}" type="slidenum">
              <a:rPr lang="en-US"/>
              <a:pPr>
                <a:defRPr/>
              </a:pPr>
              <a:t>‹#›</a:t>
            </a:fld>
            <a:endParaRPr lang="en-US"/>
          </a:p>
        </p:txBody>
      </p:sp>
    </p:spTree>
    <p:extLst>
      <p:ext uri="{BB962C8B-B14F-4D97-AF65-F5344CB8AC3E}">
        <p14:creationId xmlns:p14="http://schemas.microsoft.com/office/powerpoint/2010/main" val="4443440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09290-8E91-A249-91BC-7D9A9A99CCDD}" type="slidenum">
              <a:rPr lang="en-US"/>
              <a:pPr>
                <a:defRPr/>
              </a:pPr>
              <a:t>‹#›</a:t>
            </a:fld>
            <a:endParaRPr lang="en-US"/>
          </a:p>
        </p:txBody>
      </p:sp>
    </p:spTree>
    <p:extLst>
      <p:ext uri="{BB962C8B-B14F-4D97-AF65-F5344CB8AC3E}">
        <p14:creationId xmlns:p14="http://schemas.microsoft.com/office/powerpoint/2010/main" val="1560185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3A7D8EE-337D-D243-9885-99217A3B3887}" type="slidenum">
              <a:rPr lang="en-US"/>
              <a:pPr>
                <a:defRPr/>
              </a:pPr>
              <a:t>‹#›</a:t>
            </a:fld>
            <a:endParaRPr lang="en-US"/>
          </a:p>
        </p:txBody>
      </p:sp>
    </p:spTree>
    <p:extLst>
      <p:ext uri="{BB962C8B-B14F-4D97-AF65-F5344CB8AC3E}">
        <p14:creationId xmlns:p14="http://schemas.microsoft.com/office/powerpoint/2010/main" val="32017573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05725-976F-ED4B-AE6B-C8C4F0F46EC0}" type="slidenum">
              <a:rPr lang="en-US"/>
              <a:pPr>
                <a:defRPr/>
              </a:pPr>
              <a:t>‹#›</a:t>
            </a:fld>
            <a:endParaRPr lang="en-US"/>
          </a:p>
        </p:txBody>
      </p:sp>
    </p:spTree>
    <p:extLst>
      <p:ext uri="{BB962C8B-B14F-4D97-AF65-F5344CB8AC3E}">
        <p14:creationId xmlns:p14="http://schemas.microsoft.com/office/powerpoint/2010/main" val="16103023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C82C79-C29C-AA4A-A1A9-94F9A230766F}" type="slidenum">
              <a:rPr lang="en-US"/>
              <a:pPr>
                <a:defRPr/>
              </a:pPr>
              <a:t>‹#›</a:t>
            </a:fld>
            <a:endParaRPr lang="en-US"/>
          </a:p>
        </p:txBody>
      </p:sp>
    </p:spTree>
    <p:extLst>
      <p:ext uri="{BB962C8B-B14F-4D97-AF65-F5344CB8AC3E}">
        <p14:creationId xmlns:p14="http://schemas.microsoft.com/office/powerpoint/2010/main" val="22846898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5AED0-B275-4E40-A0C7-BECCFF3681FF}" type="slidenum">
              <a:rPr lang="en-US"/>
              <a:pPr>
                <a:defRPr/>
              </a:pPr>
              <a:t>‹#›</a:t>
            </a:fld>
            <a:endParaRPr lang="en-US"/>
          </a:p>
        </p:txBody>
      </p:sp>
    </p:spTree>
    <p:extLst>
      <p:ext uri="{BB962C8B-B14F-4D97-AF65-F5344CB8AC3E}">
        <p14:creationId xmlns:p14="http://schemas.microsoft.com/office/powerpoint/2010/main" val="16716538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5D0BB6-039A-7F43-A335-ABB24F574EC1}" type="slidenum">
              <a:rPr lang="en-US"/>
              <a:pPr>
                <a:defRPr/>
              </a:pPr>
              <a:t>‹#›</a:t>
            </a:fld>
            <a:endParaRPr lang="en-US"/>
          </a:p>
        </p:txBody>
      </p:sp>
    </p:spTree>
    <p:extLst>
      <p:ext uri="{BB962C8B-B14F-4D97-AF65-F5344CB8AC3E}">
        <p14:creationId xmlns:p14="http://schemas.microsoft.com/office/powerpoint/2010/main" val="39412118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4F2681-83B6-CF41-87E4-2EB9181F9F9C}" type="slidenum">
              <a:rPr lang="en-US"/>
              <a:pPr>
                <a:defRPr/>
              </a:pPr>
              <a:t>‹#›</a:t>
            </a:fld>
            <a:endParaRPr lang="en-US"/>
          </a:p>
        </p:txBody>
      </p:sp>
    </p:spTree>
    <p:extLst>
      <p:ext uri="{BB962C8B-B14F-4D97-AF65-F5344CB8AC3E}">
        <p14:creationId xmlns:p14="http://schemas.microsoft.com/office/powerpoint/2010/main" val="27010092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973F87-3E80-8F4D-ABB3-2F5A6AB3D9B1}" type="slidenum">
              <a:rPr lang="en-US"/>
              <a:pPr>
                <a:defRPr/>
              </a:pPr>
              <a:t>‹#›</a:t>
            </a:fld>
            <a:endParaRPr lang="en-US"/>
          </a:p>
        </p:txBody>
      </p:sp>
    </p:spTree>
    <p:extLst>
      <p:ext uri="{BB962C8B-B14F-4D97-AF65-F5344CB8AC3E}">
        <p14:creationId xmlns:p14="http://schemas.microsoft.com/office/powerpoint/2010/main" val="16571050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70E1A-08A2-E44C-98CA-0ED24E26F285}" type="slidenum">
              <a:rPr lang="en-US"/>
              <a:pPr>
                <a:defRPr/>
              </a:pPr>
              <a:t>‹#›</a:t>
            </a:fld>
            <a:endParaRPr lang="en-US"/>
          </a:p>
        </p:txBody>
      </p:sp>
    </p:spTree>
    <p:extLst>
      <p:ext uri="{BB962C8B-B14F-4D97-AF65-F5344CB8AC3E}">
        <p14:creationId xmlns:p14="http://schemas.microsoft.com/office/powerpoint/2010/main" val="3156501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70F33-C606-734F-8576-4D919DB58546}" type="slidenum">
              <a:rPr lang="en-US"/>
              <a:pPr>
                <a:defRPr/>
              </a:pPr>
              <a:t>‹#›</a:t>
            </a:fld>
            <a:endParaRPr lang="en-US"/>
          </a:p>
        </p:txBody>
      </p:sp>
    </p:spTree>
    <p:extLst>
      <p:ext uri="{BB962C8B-B14F-4D97-AF65-F5344CB8AC3E}">
        <p14:creationId xmlns:p14="http://schemas.microsoft.com/office/powerpoint/2010/main" val="196074580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75812B-1129-8349-B2D7-9A0487E27B46}" type="slidenum">
              <a:rPr lang="en-US"/>
              <a:pPr>
                <a:defRPr/>
              </a:pPr>
              <a:t>‹#›</a:t>
            </a:fld>
            <a:endParaRPr lang="en-US"/>
          </a:p>
        </p:txBody>
      </p:sp>
    </p:spTree>
    <p:extLst>
      <p:ext uri="{BB962C8B-B14F-4D97-AF65-F5344CB8AC3E}">
        <p14:creationId xmlns:p14="http://schemas.microsoft.com/office/powerpoint/2010/main" val="35528818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BD54DA-D1D4-3647-906A-70D9C23E7365}" type="slidenum">
              <a:rPr lang="en-US"/>
              <a:pPr>
                <a:defRPr/>
              </a:pPr>
              <a:t>‹#›</a:t>
            </a:fld>
            <a:endParaRPr lang="en-US"/>
          </a:p>
        </p:txBody>
      </p:sp>
    </p:spTree>
    <p:extLst>
      <p:ext uri="{BB962C8B-B14F-4D97-AF65-F5344CB8AC3E}">
        <p14:creationId xmlns:p14="http://schemas.microsoft.com/office/powerpoint/2010/main" val="1304253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DBC247-3E65-CF49-99AE-5C2332294775}" type="slidenum">
              <a:rPr lang="en-US"/>
              <a:pPr>
                <a:defRPr/>
              </a:pPr>
              <a:t>‹#›</a:t>
            </a:fld>
            <a:endParaRPr lang="en-US"/>
          </a:p>
        </p:txBody>
      </p:sp>
    </p:spTree>
    <p:extLst>
      <p:ext uri="{BB962C8B-B14F-4D97-AF65-F5344CB8AC3E}">
        <p14:creationId xmlns:p14="http://schemas.microsoft.com/office/powerpoint/2010/main" val="3155792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91B780F0-7E4C-F648-BFD6-1BC62DA05AFE}" type="slidenum">
              <a:rPr lang="en-US"/>
              <a:pPr>
                <a:defRPr/>
              </a:pPr>
              <a:t>‹#›</a:t>
            </a:fld>
            <a:endParaRPr lang="en-US"/>
          </a:p>
        </p:txBody>
      </p:sp>
    </p:spTree>
    <p:extLst>
      <p:ext uri="{BB962C8B-B14F-4D97-AF65-F5344CB8AC3E}">
        <p14:creationId xmlns:p14="http://schemas.microsoft.com/office/powerpoint/2010/main" val="5072080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7FEC6BF-5647-9045-B02B-C38E77745E59}" type="slidenum">
              <a:rPr lang="en-US"/>
              <a:pPr>
                <a:defRPr/>
              </a:pPr>
              <a:t>‹#›</a:t>
            </a:fld>
            <a:endParaRPr lang="en-US"/>
          </a:p>
        </p:txBody>
      </p:sp>
    </p:spTree>
    <p:extLst>
      <p:ext uri="{BB962C8B-B14F-4D97-AF65-F5344CB8AC3E}">
        <p14:creationId xmlns:p14="http://schemas.microsoft.com/office/powerpoint/2010/main" val="36005125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5ADF7D7-B761-054D-BD29-93082CDD0FF2}" type="slidenum">
              <a:rPr lang="en-US"/>
              <a:pPr>
                <a:defRPr/>
              </a:pPr>
              <a:t>‹#›</a:t>
            </a:fld>
            <a:endParaRPr lang="en-US"/>
          </a:p>
        </p:txBody>
      </p:sp>
    </p:spTree>
    <p:extLst>
      <p:ext uri="{BB962C8B-B14F-4D97-AF65-F5344CB8AC3E}">
        <p14:creationId xmlns:p14="http://schemas.microsoft.com/office/powerpoint/2010/main" val="36017796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F936024-8BFA-D548-8A9B-8A56464DB187}" type="slidenum">
              <a:rPr lang="en-US"/>
              <a:pPr>
                <a:defRPr/>
              </a:pPr>
              <a:t>‹#›</a:t>
            </a:fld>
            <a:endParaRPr lang="en-US"/>
          </a:p>
        </p:txBody>
      </p:sp>
    </p:spTree>
    <p:extLst>
      <p:ext uri="{BB962C8B-B14F-4D97-AF65-F5344CB8AC3E}">
        <p14:creationId xmlns:p14="http://schemas.microsoft.com/office/powerpoint/2010/main" val="26933810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252A285C-FBC0-974D-A76D-F8A98409B4A7}" type="slidenum">
              <a:rPr lang="en-US"/>
              <a:pPr>
                <a:defRPr/>
              </a:pPr>
              <a:t>‹#›</a:t>
            </a:fld>
            <a:endParaRPr lang="en-US"/>
          </a:p>
        </p:txBody>
      </p:sp>
    </p:spTree>
    <p:extLst>
      <p:ext uri="{BB962C8B-B14F-4D97-AF65-F5344CB8AC3E}">
        <p14:creationId xmlns:p14="http://schemas.microsoft.com/office/powerpoint/2010/main" val="32379575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BFA3AFC-4A9A-9F40-B4E2-CF36CFA59E89}" type="slidenum">
              <a:rPr lang="en-US"/>
              <a:pPr>
                <a:defRPr/>
              </a:pPr>
              <a:t>‹#›</a:t>
            </a:fld>
            <a:endParaRPr lang="en-US"/>
          </a:p>
        </p:txBody>
      </p:sp>
    </p:spTree>
    <p:extLst>
      <p:ext uri="{BB962C8B-B14F-4D97-AF65-F5344CB8AC3E}">
        <p14:creationId xmlns:p14="http://schemas.microsoft.com/office/powerpoint/2010/main" val="17871554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637A792-0E0F-6F44-B40A-DBB8AABE3479}" type="slidenum">
              <a:rPr lang="en-US"/>
              <a:pPr>
                <a:defRPr/>
              </a:pPr>
              <a:t>‹#›</a:t>
            </a:fld>
            <a:endParaRPr lang="en-US"/>
          </a:p>
        </p:txBody>
      </p:sp>
    </p:spTree>
    <p:extLst>
      <p:ext uri="{BB962C8B-B14F-4D97-AF65-F5344CB8AC3E}">
        <p14:creationId xmlns:p14="http://schemas.microsoft.com/office/powerpoint/2010/main" val="130560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66C0547-624E-8B49-B094-672209B98B18}" type="slidenum">
              <a:rPr lang="en-US"/>
              <a:pPr>
                <a:defRPr/>
              </a:pPr>
              <a:t>‹#›</a:t>
            </a:fld>
            <a:endParaRPr lang="en-US"/>
          </a:p>
        </p:txBody>
      </p:sp>
    </p:spTree>
    <p:extLst>
      <p:ext uri="{BB962C8B-B14F-4D97-AF65-F5344CB8AC3E}">
        <p14:creationId xmlns:p14="http://schemas.microsoft.com/office/powerpoint/2010/main" val="145743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D632C-B623-754E-8774-ADA2AAFFAFD0}" type="slidenum">
              <a:rPr lang="en-US"/>
              <a:pPr>
                <a:defRPr/>
              </a:pPr>
              <a:t>‹#›</a:t>
            </a:fld>
            <a:endParaRPr lang="en-US"/>
          </a:p>
        </p:txBody>
      </p:sp>
    </p:spTree>
    <p:extLst>
      <p:ext uri="{BB962C8B-B14F-4D97-AF65-F5344CB8AC3E}">
        <p14:creationId xmlns:p14="http://schemas.microsoft.com/office/powerpoint/2010/main" val="40176834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699A0AD-1F2C-7E48-AD66-4E34D13F245B}" type="slidenum">
              <a:rPr lang="en-US"/>
              <a:pPr>
                <a:defRPr/>
              </a:pPr>
              <a:t>‹#›</a:t>
            </a:fld>
            <a:endParaRPr lang="en-US"/>
          </a:p>
        </p:txBody>
      </p:sp>
    </p:spTree>
    <p:extLst>
      <p:ext uri="{BB962C8B-B14F-4D97-AF65-F5344CB8AC3E}">
        <p14:creationId xmlns:p14="http://schemas.microsoft.com/office/powerpoint/2010/main" val="4970854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4721FA5-0B60-984F-9F33-E9C61E2ECEAE}" type="slidenum">
              <a:rPr lang="en-US"/>
              <a:pPr>
                <a:defRPr/>
              </a:pPr>
              <a:t>‹#›</a:t>
            </a:fld>
            <a:endParaRPr lang="en-US"/>
          </a:p>
        </p:txBody>
      </p:sp>
    </p:spTree>
    <p:extLst>
      <p:ext uri="{BB962C8B-B14F-4D97-AF65-F5344CB8AC3E}">
        <p14:creationId xmlns:p14="http://schemas.microsoft.com/office/powerpoint/2010/main" val="3883179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9F705F6-EC9F-AB44-8B61-83563CD703C5}" type="slidenum">
              <a:rPr lang="en-US"/>
              <a:pPr>
                <a:defRPr/>
              </a:pPr>
              <a:t>‹#›</a:t>
            </a:fld>
            <a:endParaRPr lang="en-US"/>
          </a:p>
        </p:txBody>
      </p:sp>
    </p:spTree>
    <p:extLst>
      <p:ext uri="{BB962C8B-B14F-4D97-AF65-F5344CB8AC3E}">
        <p14:creationId xmlns:p14="http://schemas.microsoft.com/office/powerpoint/2010/main" val="7957652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5F2D890-9234-8A49-9712-894A5364E3D2}" type="slidenum">
              <a:rPr lang="en-US"/>
              <a:pPr>
                <a:defRPr/>
              </a:pPr>
              <a:t>‹#›</a:t>
            </a:fld>
            <a:endParaRPr lang="en-US"/>
          </a:p>
        </p:txBody>
      </p:sp>
    </p:spTree>
    <p:extLst>
      <p:ext uri="{BB962C8B-B14F-4D97-AF65-F5344CB8AC3E}">
        <p14:creationId xmlns:p14="http://schemas.microsoft.com/office/powerpoint/2010/main" val="14644285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7129599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87082798"/>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69686933"/>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66120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3558106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9168627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98E175-1D47-6342-848E-4B8A1106FE57}" type="slidenum">
              <a:rPr lang="en-US"/>
              <a:pPr>
                <a:defRPr/>
              </a:pPr>
              <a:t>‹#›</a:t>
            </a:fld>
            <a:endParaRPr lang="en-US"/>
          </a:p>
        </p:txBody>
      </p:sp>
    </p:spTree>
    <p:extLst>
      <p:ext uri="{BB962C8B-B14F-4D97-AF65-F5344CB8AC3E}">
        <p14:creationId xmlns:p14="http://schemas.microsoft.com/office/powerpoint/2010/main" val="4051746021"/>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44805857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47246451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5098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8793622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01742427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94699501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E6328-C4D6-5B47-9E0D-5AD2BFF1D066}" type="slidenum">
              <a:rPr lang="en-US"/>
              <a:pPr>
                <a:defRPr/>
              </a:pPr>
              <a:t>‹#›</a:t>
            </a:fld>
            <a:endParaRPr lang="en-US"/>
          </a:p>
        </p:txBody>
      </p:sp>
    </p:spTree>
    <p:extLst>
      <p:ext uri="{BB962C8B-B14F-4D97-AF65-F5344CB8AC3E}">
        <p14:creationId xmlns:p14="http://schemas.microsoft.com/office/powerpoint/2010/main" val="323448413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14A0E1C-C6C6-F649-AFB5-3E68EADC0425}" type="slidenum">
              <a:rPr lang="en-US"/>
              <a:pPr>
                <a:defRPr/>
              </a:pPr>
              <a:t>‹#›</a:t>
            </a:fld>
            <a:endParaRPr lang="en-US"/>
          </a:p>
        </p:txBody>
      </p:sp>
    </p:spTree>
    <p:extLst>
      <p:ext uri="{BB962C8B-B14F-4D97-AF65-F5344CB8AC3E}">
        <p14:creationId xmlns:p14="http://schemas.microsoft.com/office/powerpoint/2010/main" val="3381820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0D060-7267-E247-8268-FE68258B698D}" type="slidenum">
              <a:rPr lang="en-US"/>
              <a:pPr>
                <a:defRPr/>
              </a:pPr>
              <a:t>‹#›</a:t>
            </a:fld>
            <a:endParaRPr lang="en-US"/>
          </a:p>
        </p:txBody>
      </p:sp>
    </p:spTree>
    <p:extLst>
      <p:ext uri="{BB962C8B-B14F-4D97-AF65-F5344CB8AC3E}">
        <p14:creationId xmlns:p14="http://schemas.microsoft.com/office/powerpoint/2010/main" val="133209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0C511-4180-2642-B67A-B4C77062484B}" type="slidenum">
              <a:rPr lang="en-US"/>
              <a:pPr>
                <a:defRPr/>
              </a:pPr>
              <a:t>‹#›</a:t>
            </a:fld>
            <a:endParaRPr lang="en-US"/>
          </a:p>
        </p:txBody>
      </p:sp>
    </p:spTree>
    <p:extLst>
      <p:ext uri="{BB962C8B-B14F-4D97-AF65-F5344CB8AC3E}">
        <p14:creationId xmlns:p14="http://schemas.microsoft.com/office/powerpoint/2010/main" val="2724457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895D2B-9505-7E4F-BE38-D21AFBF2E8C1}" type="slidenum">
              <a:rPr lang="en-US"/>
              <a:pPr>
                <a:defRPr/>
              </a:pPr>
              <a:t>‹#›</a:t>
            </a:fld>
            <a:endParaRPr lang="en-US"/>
          </a:p>
        </p:txBody>
      </p:sp>
    </p:spTree>
    <p:extLst>
      <p:ext uri="{BB962C8B-B14F-4D97-AF65-F5344CB8AC3E}">
        <p14:creationId xmlns:p14="http://schemas.microsoft.com/office/powerpoint/2010/main" val="1768197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89F69A-27E8-0C4A-9DD7-30C618083417}" type="slidenum">
              <a:rPr lang="en-US"/>
              <a:pPr>
                <a:defRPr/>
              </a:pPr>
              <a:t>‹#›</a:t>
            </a:fld>
            <a:endParaRPr lang="en-US"/>
          </a:p>
        </p:txBody>
      </p:sp>
    </p:spTree>
    <p:extLst>
      <p:ext uri="{BB962C8B-B14F-4D97-AF65-F5344CB8AC3E}">
        <p14:creationId xmlns:p14="http://schemas.microsoft.com/office/powerpoint/2010/main" val="3897791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6E8A53-C1F9-284B-967C-D068C2A09B26}" type="slidenum">
              <a:rPr lang="en-US"/>
              <a:pPr>
                <a:defRPr/>
              </a:pPr>
              <a:t>‹#›</a:t>
            </a:fld>
            <a:endParaRPr lang="en-US"/>
          </a:p>
        </p:txBody>
      </p:sp>
    </p:spTree>
    <p:extLst>
      <p:ext uri="{BB962C8B-B14F-4D97-AF65-F5344CB8AC3E}">
        <p14:creationId xmlns:p14="http://schemas.microsoft.com/office/powerpoint/2010/main" val="1021036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830373-AA4B-1042-8F3E-97490FC1F827}" type="slidenum">
              <a:rPr lang="en-US"/>
              <a:pPr>
                <a:defRPr/>
              </a:pPr>
              <a:t>‹#›</a:t>
            </a:fld>
            <a:endParaRPr lang="en-US"/>
          </a:p>
        </p:txBody>
      </p:sp>
    </p:spTree>
    <p:extLst>
      <p:ext uri="{BB962C8B-B14F-4D97-AF65-F5344CB8AC3E}">
        <p14:creationId xmlns:p14="http://schemas.microsoft.com/office/powerpoint/2010/main" val="367432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9CA25B8-BB24-5D49-AF3A-AC36B7065694}" type="slidenum">
              <a:rPr lang="en-US"/>
              <a:pPr>
                <a:defRPr/>
              </a:pPr>
              <a:t>‹#›</a:t>
            </a:fld>
            <a:endParaRPr lang="en-US"/>
          </a:p>
        </p:txBody>
      </p:sp>
    </p:spTree>
    <p:extLst>
      <p:ext uri="{BB962C8B-B14F-4D97-AF65-F5344CB8AC3E}">
        <p14:creationId xmlns:p14="http://schemas.microsoft.com/office/powerpoint/2010/main" val="633465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82974B-F56C-0F49-B504-27BB9FD2B959}" type="slidenum">
              <a:rPr lang="en-US"/>
              <a:pPr>
                <a:defRPr/>
              </a:pPr>
              <a:t>‹#›</a:t>
            </a:fld>
            <a:endParaRPr lang="en-US"/>
          </a:p>
        </p:txBody>
      </p:sp>
    </p:spTree>
    <p:extLst>
      <p:ext uri="{BB962C8B-B14F-4D97-AF65-F5344CB8AC3E}">
        <p14:creationId xmlns:p14="http://schemas.microsoft.com/office/powerpoint/2010/main" val="4027807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A498DF-2A9A-6F4C-A901-2DE386B555BC}" type="slidenum">
              <a:rPr lang="en-US"/>
              <a:pPr>
                <a:defRPr/>
              </a:pPr>
              <a:t>‹#›</a:t>
            </a:fld>
            <a:endParaRPr lang="en-US"/>
          </a:p>
        </p:txBody>
      </p:sp>
    </p:spTree>
    <p:extLst>
      <p:ext uri="{BB962C8B-B14F-4D97-AF65-F5344CB8AC3E}">
        <p14:creationId xmlns:p14="http://schemas.microsoft.com/office/powerpoint/2010/main" val="3292195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41A7D-DC3F-C642-B32B-323379246A47}" type="slidenum">
              <a:rPr lang="en-US"/>
              <a:pPr>
                <a:defRPr/>
              </a:pPr>
              <a:t>‹#›</a:t>
            </a:fld>
            <a:endParaRPr lang="en-US"/>
          </a:p>
        </p:txBody>
      </p:sp>
    </p:spTree>
    <p:extLst>
      <p:ext uri="{BB962C8B-B14F-4D97-AF65-F5344CB8AC3E}">
        <p14:creationId xmlns:p14="http://schemas.microsoft.com/office/powerpoint/2010/main" val="3042929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8724B0-D7E9-F64F-9C49-BFB5708488B8}" type="slidenum">
              <a:rPr lang="en-US"/>
              <a:pPr>
                <a:defRPr/>
              </a:pPr>
              <a:t>‹#›</a:t>
            </a:fld>
            <a:endParaRPr lang="en-US"/>
          </a:p>
        </p:txBody>
      </p:sp>
    </p:spTree>
    <p:extLst>
      <p:ext uri="{BB962C8B-B14F-4D97-AF65-F5344CB8AC3E}">
        <p14:creationId xmlns:p14="http://schemas.microsoft.com/office/powerpoint/2010/main" val="4033787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6C951-A237-D84D-A3D0-CBB3C7326A14}" type="slidenum">
              <a:rPr lang="en-US"/>
              <a:pPr>
                <a:defRPr/>
              </a:pPr>
              <a:t>‹#›</a:t>
            </a:fld>
            <a:endParaRPr lang="en-US"/>
          </a:p>
        </p:txBody>
      </p:sp>
    </p:spTree>
    <p:extLst>
      <p:ext uri="{BB962C8B-B14F-4D97-AF65-F5344CB8AC3E}">
        <p14:creationId xmlns:p14="http://schemas.microsoft.com/office/powerpoint/2010/main" val="3644183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D50A3-D361-5640-AEEA-A6EB1634F2BC}" type="slidenum">
              <a:rPr lang="en-US"/>
              <a:pPr>
                <a:defRPr/>
              </a:pPr>
              <a:t>‹#›</a:t>
            </a:fld>
            <a:endParaRPr lang="en-US"/>
          </a:p>
        </p:txBody>
      </p:sp>
    </p:spTree>
    <p:extLst>
      <p:ext uri="{BB962C8B-B14F-4D97-AF65-F5344CB8AC3E}">
        <p14:creationId xmlns:p14="http://schemas.microsoft.com/office/powerpoint/2010/main" val="2820430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5AAF70-F52B-1E42-8744-A8BA1A7851F2}" type="slidenum">
              <a:rPr lang="en-US"/>
              <a:pPr>
                <a:defRPr/>
              </a:pPr>
              <a:t>‹#›</a:t>
            </a:fld>
            <a:endParaRPr lang="en-US"/>
          </a:p>
        </p:txBody>
      </p:sp>
    </p:spTree>
    <p:extLst>
      <p:ext uri="{BB962C8B-B14F-4D97-AF65-F5344CB8AC3E}">
        <p14:creationId xmlns:p14="http://schemas.microsoft.com/office/powerpoint/2010/main" val="286715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85225-6274-7041-B208-38ABD204B851}" type="slidenum">
              <a:rPr lang="en-US"/>
              <a:pPr>
                <a:defRPr/>
              </a:pPr>
              <a:t>‹#›</a:t>
            </a:fld>
            <a:endParaRPr lang="en-US"/>
          </a:p>
        </p:txBody>
      </p:sp>
    </p:spTree>
    <p:extLst>
      <p:ext uri="{BB962C8B-B14F-4D97-AF65-F5344CB8AC3E}">
        <p14:creationId xmlns:p14="http://schemas.microsoft.com/office/powerpoint/2010/main" val="1147385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C021E24-7C2A-F24C-BCAD-C44E35BA76FF}" type="slidenum">
              <a:rPr lang="en-US"/>
              <a:pPr>
                <a:defRPr/>
              </a:pPr>
              <a:t>‹#›</a:t>
            </a:fld>
            <a:endParaRPr lang="en-US"/>
          </a:p>
        </p:txBody>
      </p:sp>
    </p:spTree>
    <p:extLst>
      <p:ext uri="{BB962C8B-B14F-4D97-AF65-F5344CB8AC3E}">
        <p14:creationId xmlns:p14="http://schemas.microsoft.com/office/powerpoint/2010/main" val="57088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D73A88-D622-E14F-B820-207567439467}" type="slidenum">
              <a:rPr lang="en-US"/>
              <a:pPr>
                <a:defRPr/>
              </a:pPr>
              <a:t>‹#›</a:t>
            </a:fld>
            <a:endParaRPr lang="en-US"/>
          </a:p>
        </p:txBody>
      </p:sp>
    </p:spTree>
    <p:extLst>
      <p:ext uri="{BB962C8B-B14F-4D97-AF65-F5344CB8AC3E}">
        <p14:creationId xmlns:p14="http://schemas.microsoft.com/office/powerpoint/2010/main" val="348609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F88E2E7-F2D8-354C-BAE6-155BE1792B32}" type="slidenum">
              <a:rPr lang="en-US"/>
              <a:pPr>
                <a:defRPr/>
              </a:pPr>
              <a:t>‹#›</a:t>
            </a:fld>
            <a:endParaRPr lang="en-US"/>
          </a:p>
        </p:txBody>
      </p:sp>
    </p:spTree>
    <p:extLst>
      <p:ext uri="{BB962C8B-B14F-4D97-AF65-F5344CB8AC3E}">
        <p14:creationId xmlns:p14="http://schemas.microsoft.com/office/powerpoint/2010/main" val="3911109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4124E0-5E9B-9345-ACA0-3A3DFC51972F}" type="slidenum">
              <a:rPr lang="en-US"/>
              <a:pPr>
                <a:defRPr/>
              </a:pPr>
              <a:t>‹#›</a:t>
            </a:fld>
            <a:endParaRPr lang="en-US"/>
          </a:p>
        </p:txBody>
      </p:sp>
    </p:spTree>
    <p:extLst>
      <p:ext uri="{BB962C8B-B14F-4D97-AF65-F5344CB8AC3E}">
        <p14:creationId xmlns:p14="http://schemas.microsoft.com/office/powerpoint/2010/main" val="2901688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EBF07A-9142-FF49-B789-76246B8A4C2A}" type="slidenum">
              <a:rPr lang="en-US"/>
              <a:pPr>
                <a:defRPr/>
              </a:pPr>
              <a:t>‹#›</a:t>
            </a:fld>
            <a:endParaRPr lang="en-US"/>
          </a:p>
        </p:txBody>
      </p:sp>
    </p:spTree>
    <p:extLst>
      <p:ext uri="{BB962C8B-B14F-4D97-AF65-F5344CB8AC3E}">
        <p14:creationId xmlns:p14="http://schemas.microsoft.com/office/powerpoint/2010/main" val="1180047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C1D99-DB04-6D42-9CF4-71DCD507333E}" type="slidenum">
              <a:rPr lang="en-US"/>
              <a:pPr>
                <a:defRPr/>
              </a:pPr>
              <a:t>‹#›</a:t>
            </a:fld>
            <a:endParaRPr lang="en-US"/>
          </a:p>
        </p:txBody>
      </p:sp>
    </p:spTree>
    <p:extLst>
      <p:ext uri="{BB962C8B-B14F-4D97-AF65-F5344CB8AC3E}">
        <p14:creationId xmlns:p14="http://schemas.microsoft.com/office/powerpoint/2010/main" val="4240402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C0452E-380C-2D4E-9BF4-09DB0EC9AF8E}" type="slidenum">
              <a:rPr lang="en-US"/>
              <a:pPr>
                <a:defRPr/>
              </a:pPr>
              <a:t>‹#›</a:t>
            </a:fld>
            <a:endParaRPr lang="en-US"/>
          </a:p>
        </p:txBody>
      </p:sp>
    </p:spTree>
    <p:extLst>
      <p:ext uri="{BB962C8B-B14F-4D97-AF65-F5344CB8AC3E}">
        <p14:creationId xmlns:p14="http://schemas.microsoft.com/office/powerpoint/2010/main" val="2552134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19F8E-2D43-FA43-87FA-3412403B1F47}" type="slidenum">
              <a:rPr lang="en-US"/>
              <a:pPr>
                <a:defRPr/>
              </a:pPr>
              <a:t>‹#›</a:t>
            </a:fld>
            <a:endParaRPr lang="en-US"/>
          </a:p>
        </p:txBody>
      </p:sp>
    </p:spTree>
    <p:extLst>
      <p:ext uri="{BB962C8B-B14F-4D97-AF65-F5344CB8AC3E}">
        <p14:creationId xmlns:p14="http://schemas.microsoft.com/office/powerpoint/2010/main" val="2346082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6CB092-4BA4-DE49-B85E-8EEC87EB48D8}" type="slidenum">
              <a:rPr lang="en-US"/>
              <a:pPr>
                <a:defRPr/>
              </a:pPr>
              <a:t>‹#›</a:t>
            </a:fld>
            <a:endParaRPr lang="en-US"/>
          </a:p>
        </p:txBody>
      </p:sp>
    </p:spTree>
    <p:extLst>
      <p:ext uri="{BB962C8B-B14F-4D97-AF65-F5344CB8AC3E}">
        <p14:creationId xmlns:p14="http://schemas.microsoft.com/office/powerpoint/2010/main" val="794559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B8618-1076-874F-9AA1-E7F92BDD1E96}" type="slidenum">
              <a:rPr lang="en-US"/>
              <a:pPr>
                <a:defRPr/>
              </a:pPr>
              <a:t>‹#›</a:t>
            </a:fld>
            <a:endParaRPr lang="en-US"/>
          </a:p>
        </p:txBody>
      </p:sp>
    </p:spTree>
    <p:extLst>
      <p:ext uri="{BB962C8B-B14F-4D97-AF65-F5344CB8AC3E}">
        <p14:creationId xmlns:p14="http://schemas.microsoft.com/office/powerpoint/2010/main" val="3149616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AA496B-4B1F-7641-BD4B-D74F6B99E663}" type="slidenum">
              <a:rPr lang="en-US"/>
              <a:pPr>
                <a:defRPr/>
              </a:pPr>
              <a:t>‹#›</a:t>
            </a:fld>
            <a:endParaRPr lang="en-US"/>
          </a:p>
        </p:txBody>
      </p:sp>
    </p:spTree>
    <p:extLst>
      <p:ext uri="{BB962C8B-B14F-4D97-AF65-F5344CB8AC3E}">
        <p14:creationId xmlns:p14="http://schemas.microsoft.com/office/powerpoint/2010/main" val="840690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6846D3-B75C-E34E-BB19-D46F84C27964}" type="slidenum">
              <a:rPr lang="en-US"/>
              <a:pPr>
                <a:defRPr/>
              </a:pPr>
              <a:t>‹#›</a:t>
            </a:fld>
            <a:endParaRPr lang="en-US"/>
          </a:p>
        </p:txBody>
      </p:sp>
    </p:spTree>
    <p:extLst>
      <p:ext uri="{BB962C8B-B14F-4D97-AF65-F5344CB8AC3E}">
        <p14:creationId xmlns:p14="http://schemas.microsoft.com/office/powerpoint/2010/main" val="1095260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C0A55E-077C-0D44-B730-9BE3D5F688EC}" type="slidenum">
              <a:rPr lang="en-US"/>
              <a:pPr>
                <a:defRPr/>
              </a:pPr>
              <a:t>‹#›</a:t>
            </a:fld>
            <a:endParaRPr lang="en-US"/>
          </a:p>
        </p:txBody>
      </p:sp>
    </p:spTree>
    <p:extLst>
      <p:ext uri="{BB962C8B-B14F-4D97-AF65-F5344CB8AC3E}">
        <p14:creationId xmlns:p14="http://schemas.microsoft.com/office/powerpoint/2010/main" val="2066919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9960A52-6FA5-3343-BEFF-9E85C1D18B1D}" type="slidenum">
              <a:rPr lang="en-US"/>
              <a:pPr>
                <a:defRPr/>
              </a:pPr>
              <a:t>‹#›</a:t>
            </a:fld>
            <a:endParaRPr lang="en-US"/>
          </a:p>
        </p:txBody>
      </p:sp>
    </p:spTree>
    <p:extLst>
      <p:ext uri="{BB962C8B-B14F-4D97-AF65-F5344CB8AC3E}">
        <p14:creationId xmlns:p14="http://schemas.microsoft.com/office/powerpoint/2010/main" val="220602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04549-D031-C640-973D-9BBF3634BDD5}" type="slidenum">
              <a:rPr lang="en-US"/>
              <a:pPr>
                <a:defRPr/>
              </a:pPr>
              <a:t>‹#›</a:t>
            </a:fld>
            <a:endParaRPr lang="en-US"/>
          </a:p>
        </p:txBody>
      </p:sp>
    </p:spTree>
    <p:extLst>
      <p:ext uri="{BB962C8B-B14F-4D97-AF65-F5344CB8AC3E}">
        <p14:creationId xmlns:p14="http://schemas.microsoft.com/office/powerpoint/2010/main" val="3915646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4DF59F-6E1A-BA40-9167-508DBB307AE1}" type="slidenum">
              <a:rPr lang="en-US"/>
              <a:pPr>
                <a:defRPr/>
              </a:pPr>
              <a:t>‹#›</a:t>
            </a:fld>
            <a:endParaRPr lang="en-US"/>
          </a:p>
        </p:txBody>
      </p:sp>
    </p:spTree>
    <p:extLst>
      <p:ext uri="{BB962C8B-B14F-4D97-AF65-F5344CB8AC3E}">
        <p14:creationId xmlns:p14="http://schemas.microsoft.com/office/powerpoint/2010/main" val="2097541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EF737F-AA86-5246-9779-CFCCD2BF4353}" type="slidenum">
              <a:rPr lang="en-US"/>
              <a:pPr>
                <a:defRPr/>
              </a:pPr>
              <a:t>‹#›</a:t>
            </a:fld>
            <a:endParaRPr lang="en-US"/>
          </a:p>
        </p:txBody>
      </p:sp>
    </p:spTree>
    <p:extLst>
      <p:ext uri="{BB962C8B-B14F-4D97-AF65-F5344CB8AC3E}">
        <p14:creationId xmlns:p14="http://schemas.microsoft.com/office/powerpoint/2010/main" val="4117511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DCED47-EFA0-5546-90A6-61ECA6DA86C3}" type="slidenum">
              <a:rPr lang="en-US"/>
              <a:pPr>
                <a:defRPr/>
              </a:pPr>
              <a:t>‹#›</a:t>
            </a:fld>
            <a:endParaRPr lang="en-US"/>
          </a:p>
        </p:txBody>
      </p:sp>
    </p:spTree>
    <p:extLst>
      <p:ext uri="{BB962C8B-B14F-4D97-AF65-F5344CB8AC3E}">
        <p14:creationId xmlns:p14="http://schemas.microsoft.com/office/powerpoint/2010/main" val="950119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43C2B-58FD-D44A-AFA6-AA3E9A09C55A}" type="slidenum">
              <a:rPr lang="en-US"/>
              <a:pPr>
                <a:defRPr/>
              </a:pPr>
              <a:t>‹#›</a:t>
            </a:fld>
            <a:endParaRPr lang="en-US"/>
          </a:p>
        </p:txBody>
      </p:sp>
    </p:spTree>
    <p:extLst>
      <p:ext uri="{BB962C8B-B14F-4D97-AF65-F5344CB8AC3E}">
        <p14:creationId xmlns:p14="http://schemas.microsoft.com/office/powerpoint/2010/main" val="3105869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F979B-93C7-D24D-9585-D9302F43F618}" type="slidenum">
              <a:rPr lang="en-US"/>
              <a:pPr>
                <a:defRPr/>
              </a:pPr>
              <a:t>‹#›</a:t>
            </a:fld>
            <a:endParaRPr lang="en-US"/>
          </a:p>
        </p:txBody>
      </p:sp>
    </p:spTree>
    <p:extLst>
      <p:ext uri="{BB962C8B-B14F-4D97-AF65-F5344CB8AC3E}">
        <p14:creationId xmlns:p14="http://schemas.microsoft.com/office/powerpoint/2010/main" val="35443886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17EA3E3C-9C1D-BC4F-B3E8-61A955AF4233}" type="slidenum">
              <a:rPr lang="en-US"/>
              <a:pPr>
                <a:defRPr/>
              </a:pPr>
              <a:t>‹#›</a:t>
            </a:fld>
            <a:endParaRPr lang="en-US"/>
          </a:p>
        </p:txBody>
      </p:sp>
    </p:spTree>
    <p:extLst>
      <p:ext uri="{BB962C8B-B14F-4D97-AF65-F5344CB8AC3E}">
        <p14:creationId xmlns:p14="http://schemas.microsoft.com/office/powerpoint/2010/main" val="3088335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A14797-A80D-3F4C-BADE-1A8FF32E827E}" type="slidenum">
              <a:rPr lang="en-US"/>
              <a:pPr>
                <a:defRPr/>
              </a:pPr>
              <a:t>‹#›</a:t>
            </a:fld>
            <a:endParaRPr lang="en-US"/>
          </a:p>
        </p:txBody>
      </p:sp>
    </p:spTree>
    <p:extLst>
      <p:ext uri="{BB962C8B-B14F-4D97-AF65-F5344CB8AC3E}">
        <p14:creationId xmlns:p14="http://schemas.microsoft.com/office/powerpoint/2010/main" val="297417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9523CF-914E-D14F-BBE5-3C3947AFE93B}" type="slidenum">
              <a:rPr lang="en-US"/>
              <a:pPr>
                <a:defRPr/>
              </a:pPr>
              <a:t>‹#›</a:t>
            </a:fld>
            <a:endParaRPr lang="en-US"/>
          </a:p>
        </p:txBody>
      </p:sp>
    </p:spTree>
    <p:extLst>
      <p:ext uri="{BB962C8B-B14F-4D97-AF65-F5344CB8AC3E}">
        <p14:creationId xmlns:p14="http://schemas.microsoft.com/office/powerpoint/2010/main" val="353081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3AA66B-F346-BB41-A31F-50877E3832C6}" type="slidenum">
              <a:rPr lang="en-US"/>
              <a:pPr>
                <a:defRPr/>
              </a:pPr>
              <a:t>‹#›</a:t>
            </a:fld>
            <a:endParaRPr lang="en-US"/>
          </a:p>
        </p:txBody>
      </p:sp>
    </p:spTree>
    <p:extLst>
      <p:ext uri="{BB962C8B-B14F-4D97-AF65-F5344CB8AC3E}">
        <p14:creationId xmlns:p14="http://schemas.microsoft.com/office/powerpoint/2010/main" val="2326363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E4D36F2-E7D0-FD43-962D-453D59A02FEA}" type="slidenum">
              <a:rPr lang="en-US"/>
              <a:pPr>
                <a:defRPr/>
              </a:pPr>
              <a:t>‹#›</a:t>
            </a:fld>
            <a:endParaRPr lang="en-US"/>
          </a:p>
        </p:txBody>
      </p:sp>
    </p:spTree>
    <p:extLst>
      <p:ext uri="{BB962C8B-B14F-4D97-AF65-F5344CB8AC3E}">
        <p14:creationId xmlns:p14="http://schemas.microsoft.com/office/powerpoint/2010/main" val="2305006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8F2ECB-C3E9-0F47-9269-C44FACA70A45}" type="slidenum">
              <a:rPr lang="en-US"/>
              <a:pPr>
                <a:defRPr/>
              </a:pPr>
              <a:t>‹#›</a:t>
            </a:fld>
            <a:endParaRPr lang="en-US"/>
          </a:p>
        </p:txBody>
      </p:sp>
    </p:spTree>
    <p:extLst>
      <p:ext uri="{BB962C8B-B14F-4D97-AF65-F5344CB8AC3E}">
        <p14:creationId xmlns:p14="http://schemas.microsoft.com/office/powerpoint/2010/main" val="3576446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39064-1233-1041-ABEB-F1ABD26A6D7D}" type="slidenum">
              <a:rPr lang="en-US"/>
              <a:pPr>
                <a:defRPr/>
              </a:pPr>
              <a:t>‹#›</a:t>
            </a:fld>
            <a:endParaRPr lang="en-US"/>
          </a:p>
        </p:txBody>
      </p:sp>
    </p:spTree>
    <p:extLst>
      <p:ext uri="{BB962C8B-B14F-4D97-AF65-F5344CB8AC3E}">
        <p14:creationId xmlns:p14="http://schemas.microsoft.com/office/powerpoint/2010/main" val="3632482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B63977-37C2-EC42-96CE-DE814451757D}" type="slidenum">
              <a:rPr lang="en-US"/>
              <a:pPr>
                <a:defRPr/>
              </a:pPr>
              <a:t>‹#›</a:t>
            </a:fld>
            <a:endParaRPr lang="en-US"/>
          </a:p>
        </p:txBody>
      </p:sp>
    </p:spTree>
    <p:extLst>
      <p:ext uri="{BB962C8B-B14F-4D97-AF65-F5344CB8AC3E}">
        <p14:creationId xmlns:p14="http://schemas.microsoft.com/office/powerpoint/2010/main" val="946349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E3104-A150-714A-A352-1B67F74B40F9}" type="slidenum">
              <a:rPr lang="en-US"/>
              <a:pPr>
                <a:defRPr/>
              </a:pPr>
              <a:t>‹#›</a:t>
            </a:fld>
            <a:endParaRPr lang="en-US"/>
          </a:p>
        </p:txBody>
      </p:sp>
    </p:spTree>
    <p:extLst>
      <p:ext uri="{BB962C8B-B14F-4D97-AF65-F5344CB8AC3E}">
        <p14:creationId xmlns:p14="http://schemas.microsoft.com/office/powerpoint/2010/main" val="12689999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AA9632-182C-E64F-97E6-CBE24E84D1B8}" type="slidenum">
              <a:rPr lang="en-US"/>
              <a:pPr>
                <a:defRPr/>
              </a:pPr>
              <a:t>‹#›</a:t>
            </a:fld>
            <a:endParaRPr lang="en-US"/>
          </a:p>
        </p:txBody>
      </p:sp>
    </p:spTree>
    <p:extLst>
      <p:ext uri="{BB962C8B-B14F-4D97-AF65-F5344CB8AC3E}">
        <p14:creationId xmlns:p14="http://schemas.microsoft.com/office/powerpoint/2010/main" val="1645830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FF5271-04AB-0C43-8033-6ED65234A8CA}" type="slidenum">
              <a:rPr lang="en-US"/>
              <a:pPr>
                <a:defRPr/>
              </a:pPr>
              <a:t>‹#›</a:t>
            </a:fld>
            <a:endParaRPr lang="en-US"/>
          </a:p>
        </p:txBody>
      </p:sp>
    </p:spTree>
    <p:extLst>
      <p:ext uri="{BB962C8B-B14F-4D97-AF65-F5344CB8AC3E}">
        <p14:creationId xmlns:p14="http://schemas.microsoft.com/office/powerpoint/2010/main" val="3645434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E37CEB-9B73-AF47-BB98-9B27355ACED6}" type="slidenum">
              <a:rPr lang="en-US"/>
              <a:pPr>
                <a:defRPr/>
              </a:pPr>
              <a:t>‹#›</a:t>
            </a:fld>
            <a:endParaRPr lang="en-US"/>
          </a:p>
        </p:txBody>
      </p:sp>
    </p:spTree>
    <p:extLst>
      <p:ext uri="{BB962C8B-B14F-4D97-AF65-F5344CB8AC3E}">
        <p14:creationId xmlns:p14="http://schemas.microsoft.com/office/powerpoint/2010/main" val="287745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A1E3C081-BA9D-D344-AE94-96B9FBDCE1C1}" type="slidenum">
              <a:rPr lang="en-US"/>
              <a:pPr>
                <a:defRPr/>
              </a:pPr>
              <a:t>‹#›</a:t>
            </a:fld>
            <a:endParaRPr lang="en-US"/>
          </a:p>
        </p:txBody>
      </p:sp>
    </p:spTree>
    <p:extLst>
      <p:ext uri="{BB962C8B-B14F-4D97-AF65-F5344CB8AC3E}">
        <p14:creationId xmlns:p14="http://schemas.microsoft.com/office/powerpoint/2010/main" val="904111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A493963-5C2F-0B41-83B0-67B20A1F22AE}" type="slidenum">
              <a:rPr lang="en-US"/>
              <a:pPr>
                <a:defRPr/>
              </a:pPr>
              <a:t>‹#›</a:t>
            </a:fld>
            <a:endParaRPr lang="en-US"/>
          </a:p>
        </p:txBody>
      </p:sp>
    </p:spTree>
    <p:extLst>
      <p:ext uri="{BB962C8B-B14F-4D97-AF65-F5344CB8AC3E}">
        <p14:creationId xmlns:p14="http://schemas.microsoft.com/office/powerpoint/2010/main" val="3403361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6C8ED5B-FC61-FE40-BDA7-D002B2137225}" type="slidenum">
              <a:rPr lang="en-US"/>
              <a:pPr>
                <a:defRPr/>
              </a:pPr>
              <a:t>‹#›</a:t>
            </a:fld>
            <a:endParaRPr lang="en-US"/>
          </a:p>
        </p:txBody>
      </p:sp>
    </p:spTree>
    <p:extLst>
      <p:ext uri="{BB962C8B-B14F-4D97-AF65-F5344CB8AC3E}">
        <p14:creationId xmlns:p14="http://schemas.microsoft.com/office/powerpoint/2010/main" val="8240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B1A54C18-4433-8140-82E8-E47AC9322FCD}" type="slidenum">
              <a:rPr lang="en-US"/>
              <a:pPr>
                <a:defRPr/>
              </a:pPr>
              <a:t>‹#›</a:t>
            </a:fld>
            <a:endParaRPr lang="en-US"/>
          </a:p>
        </p:txBody>
      </p:sp>
    </p:spTree>
    <p:extLst>
      <p:ext uri="{BB962C8B-B14F-4D97-AF65-F5344CB8AC3E}">
        <p14:creationId xmlns:p14="http://schemas.microsoft.com/office/powerpoint/2010/main" val="41681915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91F51C-2A18-FD40-9C0F-7CFE246DE27F}" type="slidenum">
              <a:rPr lang="en-US"/>
              <a:pPr>
                <a:defRPr/>
              </a:pPr>
              <a:t>‹#›</a:t>
            </a:fld>
            <a:endParaRPr lang="en-US"/>
          </a:p>
        </p:txBody>
      </p:sp>
    </p:spTree>
    <p:extLst>
      <p:ext uri="{BB962C8B-B14F-4D97-AF65-F5344CB8AC3E}">
        <p14:creationId xmlns:p14="http://schemas.microsoft.com/office/powerpoint/2010/main" val="3045852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217A77C5-8040-6D47-AD64-23D54EC6DFDE}" type="slidenum">
              <a:rPr lang="en-US"/>
              <a:pPr>
                <a:defRPr/>
              </a:pPr>
              <a:t>‹#›</a:t>
            </a:fld>
            <a:endParaRPr lang="en-US"/>
          </a:p>
        </p:txBody>
      </p:sp>
    </p:spTree>
    <p:extLst>
      <p:ext uri="{BB962C8B-B14F-4D97-AF65-F5344CB8AC3E}">
        <p14:creationId xmlns:p14="http://schemas.microsoft.com/office/powerpoint/2010/main" val="4253608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CAA8A9F-F675-3A46-948A-B299A0EB5934}" type="slidenum">
              <a:rPr lang="en-US"/>
              <a:pPr>
                <a:defRPr/>
              </a:pPr>
              <a:t>‹#›</a:t>
            </a:fld>
            <a:endParaRPr lang="en-US"/>
          </a:p>
        </p:txBody>
      </p:sp>
    </p:spTree>
    <p:extLst>
      <p:ext uri="{BB962C8B-B14F-4D97-AF65-F5344CB8AC3E}">
        <p14:creationId xmlns:p14="http://schemas.microsoft.com/office/powerpoint/2010/main" val="25353874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51B7B14C-327B-8745-808D-D2FE042FEA4E}" type="slidenum">
              <a:rPr lang="en-US"/>
              <a:pPr>
                <a:defRPr/>
              </a:pPr>
              <a:t>‹#›</a:t>
            </a:fld>
            <a:endParaRPr lang="en-US"/>
          </a:p>
        </p:txBody>
      </p:sp>
    </p:spTree>
    <p:extLst>
      <p:ext uri="{BB962C8B-B14F-4D97-AF65-F5344CB8AC3E}">
        <p14:creationId xmlns:p14="http://schemas.microsoft.com/office/powerpoint/2010/main" val="3316120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AEE7779-4819-9847-AD56-A63ABD3F1E8F}" type="slidenum">
              <a:rPr lang="en-US"/>
              <a:pPr>
                <a:defRPr/>
              </a:pPr>
              <a:t>‹#›</a:t>
            </a:fld>
            <a:endParaRPr lang="en-US"/>
          </a:p>
        </p:txBody>
      </p:sp>
    </p:spTree>
    <p:extLst>
      <p:ext uri="{BB962C8B-B14F-4D97-AF65-F5344CB8AC3E}">
        <p14:creationId xmlns:p14="http://schemas.microsoft.com/office/powerpoint/2010/main" val="3825539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0DEECDD-F57D-034A-8B72-DD988229C43C}" type="slidenum">
              <a:rPr lang="en-US"/>
              <a:pPr>
                <a:defRPr/>
              </a:pPr>
              <a:t>‹#›</a:t>
            </a:fld>
            <a:endParaRPr lang="en-US"/>
          </a:p>
        </p:txBody>
      </p:sp>
    </p:spTree>
    <p:extLst>
      <p:ext uri="{BB962C8B-B14F-4D97-AF65-F5344CB8AC3E}">
        <p14:creationId xmlns:p14="http://schemas.microsoft.com/office/powerpoint/2010/main" val="3813954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AC0A5C-2489-5144-81F4-13F98E5F0985}" type="slidenum">
              <a:rPr lang="en-US"/>
              <a:pPr>
                <a:defRPr/>
              </a:pPr>
              <a:t>‹#›</a:t>
            </a:fld>
            <a:endParaRPr lang="en-US"/>
          </a:p>
        </p:txBody>
      </p:sp>
    </p:spTree>
    <p:extLst>
      <p:ext uri="{BB962C8B-B14F-4D97-AF65-F5344CB8AC3E}">
        <p14:creationId xmlns:p14="http://schemas.microsoft.com/office/powerpoint/2010/main" val="1629899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58F5ACC-4B27-DB4E-9A82-A080A928D93E}" type="slidenum">
              <a:rPr lang="en-US"/>
              <a:pPr>
                <a:defRPr/>
              </a:pPr>
              <a:t>‹#›</a:t>
            </a:fld>
            <a:endParaRPr lang="en-US"/>
          </a:p>
        </p:txBody>
      </p:sp>
    </p:spTree>
    <p:extLst>
      <p:ext uri="{BB962C8B-B14F-4D97-AF65-F5344CB8AC3E}">
        <p14:creationId xmlns:p14="http://schemas.microsoft.com/office/powerpoint/2010/main" val="946984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39830-B1C6-D34C-B6C2-1DA216A435B7}" type="slidenum">
              <a:rPr lang="en-US"/>
              <a:pPr>
                <a:defRPr/>
              </a:pPr>
              <a:t>‹#›</a:t>
            </a:fld>
            <a:endParaRPr lang="en-US"/>
          </a:p>
        </p:txBody>
      </p:sp>
    </p:spTree>
    <p:extLst>
      <p:ext uri="{BB962C8B-B14F-4D97-AF65-F5344CB8AC3E}">
        <p14:creationId xmlns:p14="http://schemas.microsoft.com/office/powerpoint/2010/main" val="234793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444585-F4FD-004F-9731-B3B53566CE38}" type="slidenum">
              <a:rPr lang="en-US"/>
              <a:pPr>
                <a:defRPr/>
              </a:pPr>
              <a:t>‹#›</a:t>
            </a:fld>
            <a:endParaRPr lang="en-US"/>
          </a:p>
        </p:txBody>
      </p:sp>
    </p:spTree>
    <p:extLst>
      <p:ext uri="{BB962C8B-B14F-4D97-AF65-F5344CB8AC3E}">
        <p14:creationId xmlns:p14="http://schemas.microsoft.com/office/powerpoint/2010/main" val="388024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E9AC010-CBCF-6145-8ABA-A332350E72B2}" type="slidenum">
              <a:rPr lang="en-US"/>
              <a:pPr>
                <a:defRPr/>
              </a:pPr>
              <a:t>‹#›</a:t>
            </a:fld>
            <a:endParaRPr lang="en-US"/>
          </a:p>
        </p:txBody>
      </p:sp>
    </p:spTree>
    <p:extLst>
      <p:ext uri="{BB962C8B-B14F-4D97-AF65-F5344CB8AC3E}">
        <p14:creationId xmlns:p14="http://schemas.microsoft.com/office/powerpoint/2010/main" val="355099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E74-6B7A-DC4C-B4B4-C481AAE4047C}" type="slidenum">
              <a:rPr lang="en-US"/>
              <a:pPr>
                <a:defRPr/>
              </a:pPr>
              <a:t>‹#›</a:t>
            </a:fld>
            <a:endParaRPr lang="en-US"/>
          </a:p>
        </p:txBody>
      </p:sp>
    </p:spTree>
    <p:extLst>
      <p:ext uri="{BB962C8B-B14F-4D97-AF65-F5344CB8AC3E}">
        <p14:creationId xmlns:p14="http://schemas.microsoft.com/office/powerpoint/2010/main" val="1158858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E73E9C-5A92-654C-8BB0-D388787EE9BD}" type="slidenum">
              <a:rPr lang="en-US"/>
              <a:pPr>
                <a:defRPr/>
              </a:pPr>
              <a:t>‹#›</a:t>
            </a:fld>
            <a:endParaRPr lang="en-US"/>
          </a:p>
        </p:txBody>
      </p:sp>
    </p:spTree>
    <p:extLst>
      <p:ext uri="{BB962C8B-B14F-4D97-AF65-F5344CB8AC3E}">
        <p14:creationId xmlns:p14="http://schemas.microsoft.com/office/powerpoint/2010/main" val="1496544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517537-8218-9448-8B76-5A46405245D5}" type="slidenum">
              <a:rPr lang="en-US"/>
              <a:pPr>
                <a:defRPr/>
              </a:pPr>
              <a:t>‹#›</a:t>
            </a:fld>
            <a:endParaRPr lang="en-US"/>
          </a:p>
        </p:txBody>
      </p:sp>
    </p:spTree>
    <p:extLst>
      <p:ext uri="{BB962C8B-B14F-4D97-AF65-F5344CB8AC3E}">
        <p14:creationId xmlns:p14="http://schemas.microsoft.com/office/powerpoint/2010/main" val="2807438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72CFD8-8E21-BC47-9733-F4450AC6002C}" type="slidenum">
              <a:rPr lang="en-US"/>
              <a:pPr>
                <a:defRPr/>
              </a:pPr>
              <a:t>‹#›</a:t>
            </a:fld>
            <a:endParaRPr lang="en-US"/>
          </a:p>
        </p:txBody>
      </p:sp>
    </p:spTree>
    <p:extLst>
      <p:ext uri="{BB962C8B-B14F-4D97-AF65-F5344CB8AC3E}">
        <p14:creationId xmlns:p14="http://schemas.microsoft.com/office/powerpoint/2010/main" val="37957340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533BBF-45F6-E443-A414-4C53B984670B}" type="slidenum">
              <a:rPr lang="en-US"/>
              <a:pPr>
                <a:defRPr/>
              </a:pPr>
              <a:t>‹#›</a:t>
            </a:fld>
            <a:endParaRPr lang="en-US"/>
          </a:p>
        </p:txBody>
      </p:sp>
    </p:spTree>
    <p:extLst>
      <p:ext uri="{BB962C8B-B14F-4D97-AF65-F5344CB8AC3E}">
        <p14:creationId xmlns:p14="http://schemas.microsoft.com/office/powerpoint/2010/main" val="3060004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CC4BCC-3BE9-A248-950A-6A3C9991739F}" type="slidenum">
              <a:rPr lang="en-US"/>
              <a:pPr>
                <a:defRPr/>
              </a:pPr>
              <a:t>‹#›</a:t>
            </a:fld>
            <a:endParaRPr lang="en-US"/>
          </a:p>
        </p:txBody>
      </p:sp>
    </p:spTree>
    <p:extLst>
      <p:ext uri="{BB962C8B-B14F-4D97-AF65-F5344CB8AC3E}">
        <p14:creationId xmlns:p14="http://schemas.microsoft.com/office/powerpoint/2010/main" val="18836067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B2B6BB-D4C2-2145-B668-5803080EA255}" type="slidenum">
              <a:rPr lang="en-US"/>
              <a:pPr>
                <a:defRPr/>
              </a:pPr>
              <a:t>‹#›</a:t>
            </a:fld>
            <a:endParaRPr lang="en-US"/>
          </a:p>
        </p:txBody>
      </p:sp>
    </p:spTree>
    <p:extLst>
      <p:ext uri="{BB962C8B-B14F-4D97-AF65-F5344CB8AC3E}">
        <p14:creationId xmlns:p14="http://schemas.microsoft.com/office/powerpoint/2010/main" val="3538510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67FC1-8709-914A-AF3E-9A361118D3E9}" type="slidenum">
              <a:rPr lang="en-US"/>
              <a:pPr>
                <a:defRPr/>
              </a:pPr>
              <a:t>‹#›</a:t>
            </a:fld>
            <a:endParaRPr lang="en-US"/>
          </a:p>
        </p:txBody>
      </p:sp>
    </p:spTree>
    <p:extLst>
      <p:ext uri="{BB962C8B-B14F-4D97-AF65-F5344CB8AC3E}">
        <p14:creationId xmlns:p14="http://schemas.microsoft.com/office/powerpoint/2010/main" val="1044524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4A3F0-79E7-F045-831E-DD584E66EFA9}" type="slidenum">
              <a:rPr lang="en-US"/>
              <a:pPr>
                <a:defRPr/>
              </a:pPr>
              <a:t>‹#›</a:t>
            </a:fld>
            <a:endParaRPr lang="en-US"/>
          </a:p>
        </p:txBody>
      </p:sp>
    </p:spTree>
    <p:extLst>
      <p:ext uri="{BB962C8B-B14F-4D97-AF65-F5344CB8AC3E}">
        <p14:creationId xmlns:p14="http://schemas.microsoft.com/office/powerpoint/2010/main" val="34036552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3BEFF26-6C3F-2449-A501-F3B4F868597C}" type="slidenum">
              <a:rPr lang="en-US"/>
              <a:pPr>
                <a:defRPr/>
              </a:pPr>
              <a:t>‹#›</a:t>
            </a:fld>
            <a:endParaRPr lang="en-US"/>
          </a:p>
        </p:txBody>
      </p:sp>
    </p:spTree>
    <p:extLst>
      <p:ext uri="{BB962C8B-B14F-4D97-AF65-F5344CB8AC3E}">
        <p14:creationId xmlns:p14="http://schemas.microsoft.com/office/powerpoint/2010/main" val="1057937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A55B5E3-2998-B64C-A379-DBB122A9AD16}" type="slidenum">
              <a:rPr lang="en-US"/>
              <a:pPr>
                <a:defRPr/>
              </a:pPr>
              <a:t>‹#›</a:t>
            </a:fld>
            <a:endParaRPr lang="en-US"/>
          </a:p>
        </p:txBody>
      </p:sp>
    </p:spTree>
    <p:extLst>
      <p:ext uri="{BB962C8B-B14F-4D97-AF65-F5344CB8AC3E}">
        <p14:creationId xmlns:p14="http://schemas.microsoft.com/office/powerpoint/2010/main" val="105069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EAE653-9CBD-FB44-BF0C-E15AA08EBB30}" type="slidenum">
              <a:rPr lang="en-US"/>
              <a:pPr>
                <a:defRPr/>
              </a:pPr>
              <a:t>‹#›</a:t>
            </a:fld>
            <a:endParaRPr lang="en-US"/>
          </a:p>
        </p:txBody>
      </p:sp>
    </p:spTree>
    <p:extLst>
      <p:ext uri="{BB962C8B-B14F-4D97-AF65-F5344CB8AC3E}">
        <p14:creationId xmlns:p14="http://schemas.microsoft.com/office/powerpoint/2010/main" val="1480611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FA923B-F77F-E346-8B47-E2F3FC92C277}" type="slidenum">
              <a:rPr lang="en-US"/>
              <a:pPr>
                <a:defRPr/>
              </a:pPr>
              <a:t>‹#›</a:t>
            </a:fld>
            <a:endParaRPr lang="en-US"/>
          </a:p>
        </p:txBody>
      </p:sp>
    </p:spTree>
    <p:extLst>
      <p:ext uri="{BB962C8B-B14F-4D97-AF65-F5344CB8AC3E}">
        <p14:creationId xmlns:p14="http://schemas.microsoft.com/office/powerpoint/2010/main" val="14219847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07E5B-F982-494F-95F1-73887140930C}" type="slidenum">
              <a:rPr lang="en-US"/>
              <a:pPr>
                <a:defRPr/>
              </a:pPr>
              <a:t>‹#›</a:t>
            </a:fld>
            <a:endParaRPr lang="en-US"/>
          </a:p>
        </p:txBody>
      </p:sp>
    </p:spTree>
    <p:extLst>
      <p:ext uri="{BB962C8B-B14F-4D97-AF65-F5344CB8AC3E}">
        <p14:creationId xmlns:p14="http://schemas.microsoft.com/office/powerpoint/2010/main" val="9666847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01E1F0-9D59-4B49-A7A7-F8E2D37441A4}" type="slidenum">
              <a:rPr lang="en-US"/>
              <a:pPr>
                <a:defRPr/>
              </a:pPr>
              <a:t>‹#›</a:t>
            </a:fld>
            <a:endParaRPr lang="en-US"/>
          </a:p>
        </p:txBody>
      </p:sp>
    </p:spTree>
    <p:extLst>
      <p:ext uri="{BB962C8B-B14F-4D97-AF65-F5344CB8AC3E}">
        <p14:creationId xmlns:p14="http://schemas.microsoft.com/office/powerpoint/2010/main" val="36409849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3B81A5-D732-DD4E-98DD-FE912A503E30}" type="slidenum">
              <a:rPr lang="en-US"/>
              <a:pPr>
                <a:defRPr/>
              </a:pPr>
              <a:t>‹#›</a:t>
            </a:fld>
            <a:endParaRPr lang="en-US"/>
          </a:p>
        </p:txBody>
      </p:sp>
    </p:spTree>
    <p:extLst>
      <p:ext uri="{BB962C8B-B14F-4D97-AF65-F5344CB8AC3E}">
        <p14:creationId xmlns:p14="http://schemas.microsoft.com/office/powerpoint/2010/main" val="142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73D23B-BB9A-8C4D-B7C6-43594ECC2059}" type="slidenum">
              <a:rPr lang="en-US"/>
              <a:pPr>
                <a:defRPr/>
              </a:pPr>
              <a:t>‹#›</a:t>
            </a:fld>
            <a:endParaRPr lang="en-US"/>
          </a:p>
        </p:txBody>
      </p:sp>
    </p:spTree>
    <p:extLst>
      <p:ext uri="{BB962C8B-B14F-4D97-AF65-F5344CB8AC3E}">
        <p14:creationId xmlns:p14="http://schemas.microsoft.com/office/powerpoint/2010/main" val="2789648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508F5-FDEC-624F-AACD-87FDBF25689E}" type="slidenum">
              <a:rPr lang="en-US"/>
              <a:pPr>
                <a:defRPr/>
              </a:pPr>
              <a:t>‹#›</a:t>
            </a:fld>
            <a:endParaRPr lang="en-US"/>
          </a:p>
        </p:txBody>
      </p:sp>
    </p:spTree>
    <p:extLst>
      <p:ext uri="{BB962C8B-B14F-4D97-AF65-F5344CB8AC3E}">
        <p14:creationId xmlns:p14="http://schemas.microsoft.com/office/powerpoint/2010/main" val="28007524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22C2BE-7C25-8E49-8AD6-19B3E516BEC9}" type="slidenum">
              <a:rPr lang="en-US"/>
              <a:pPr>
                <a:defRPr/>
              </a:pPr>
              <a:t>‹#›</a:t>
            </a:fld>
            <a:endParaRPr lang="en-US"/>
          </a:p>
        </p:txBody>
      </p:sp>
    </p:spTree>
    <p:extLst>
      <p:ext uri="{BB962C8B-B14F-4D97-AF65-F5344CB8AC3E}">
        <p14:creationId xmlns:p14="http://schemas.microsoft.com/office/powerpoint/2010/main" val="1802363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765910-F461-7243-9EF9-156AB71FE3EF}" type="slidenum">
              <a:rPr lang="en-US"/>
              <a:pPr>
                <a:defRPr/>
              </a:pPr>
              <a:t>‹#›</a:t>
            </a:fld>
            <a:endParaRPr lang="en-US"/>
          </a:p>
        </p:txBody>
      </p:sp>
    </p:spTree>
    <p:extLst>
      <p:ext uri="{BB962C8B-B14F-4D97-AF65-F5344CB8AC3E}">
        <p14:creationId xmlns:p14="http://schemas.microsoft.com/office/powerpoint/2010/main" val="42187648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7D6D5-A671-7D48-BEC3-AD31AEFEEBD9}" type="slidenum">
              <a:rPr lang="en-US"/>
              <a:pPr>
                <a:defRPr/>
              </a:pPr>
              <a:t>‹#›</a:t>
            </a:fld>
            <a:endParaRPr lang="en-US"/>
          </a:p>
        </p:txBody>
      </p:sp>
    </p:spTree>
    <p:extLst>
      <p:ext uri="{BB962C8B-B14F-4D97-AF65-F5344CB8AC3E}">
        <p14:creationId xmlns:p14="http://schemas.microsoft.com/office/powerpoint/2010/main" val="122845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7.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8.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2.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95EC7D04-1AAD-4A40-955B-5AD9879FC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68" r:id="rId1"/>
    <p:sldLayoutId id="2147490597" r:id="rId2"/>
    <p:sldLayoutId id="2147490598" r:id="rId3"/>
    <p:sldLayoutId id="2147490599" r:id="rId4"/>
    <p:sldLayoutId id="2147490600" r:id="rId5"/>
    <p:sldLayoutId id="2147490601" r:id="rId6"/>
    <p:sldLayoutId id="2147490602" r:id="rId7"/>
    <p:sldLayoutId id="2147490603" r:id="rId8"/>
    <p:sldLayoutId id="2147490604" r:id="rId9"/>
    <p:sldLayoutId id="2147490605" r:id="rId10"/>
    <p:sldLayoutId id="214749060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96ABF7F0-5A7F-3545-8551-314D78B8A5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94" r:id="rId1"/>
    <p:sldLayoutId id="2147490695" r:id="rId2"/>
    <p:sldLayoutId id="2147490696" r:id="rId3"/>
    <p:sldLayoutId id="2147490697" r:id="rId4"/>
    <p:sldLayoutId id="2147490698" r:id="rId5"/>
    <p:sldLayoutId id="2147490699" r:id="rId6"/>
    <p:sldLayoutId id="2147490700" r:id="rId7"/>
    <p:sldLayoutId id="2147490701" r:id="rId8"/>
    <p:sldLayoutId id="2147490702" r:id="rId9"/>
    <p:sldLayoutId id="2147490703" r:id="rId10"/>
    <p:sldLayoutId id="2147490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7354588B-960C-8B47-9E46-E276C28E74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05" r:id="rId1"/>
    <p:sldLayoutId id="2147490706" r:id="rId2"/>
    <p:sldLayoutId id="2147490707" r:id="rId3"/>
    <p:sldLayoutId id="2147490708" r:id="rId4"/>
    <p:sldLayoutId id="2147490709" r:id="rId5"/>
    <p:sldLayoutId id="2147490710" r:id="rId6"/>
    <p:sldLayoutId id="2147490711" r:id="rId7"/>
    <p:sldLayoutId id="2147490712" r:id="rId8"/>
    <p:sldLayoutId id="2147490713" r:id="rId9"/>
    <p:sldLayoutId id="2147490714" r:id="rId10"/>
    <p:sldLayoutId id="2147490715" r:id="rId11"/>
    <p:sldLayoutId id="2147490716"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A707C638-2094-424B-BEAE-A958F1F514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2" r:id="rId1"/>
    <p:sldLayoutId id="2147490773" r:id="rId2"/>
    <p:sldLayoutId id="2147490774" r:id="rId3"/>
    <p:sldLayoutId id="2147490775" r:id="rId4"/>
    <p:sldLayoutId id="2147490776" r:id="rId5"/>
    <p:sldLayoutId id="2147490777" r:id="rId6"/>
    <p:sldLayoutId id="2147490778" r:id="rId7"/>
    <p:sldLayoutId id="2147490779" r:id="rId8"/>
    <p:sldLayoutId id="2147490780" r:id="rId9"/>
    <p:sldLayoutId id="2147490781" r:id="rId10"/>
    <p:sldLayoutId id="2147490782" r:id="rId11"/>
    <p:sldLayoutId id="214749078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0522110-B4AE-D74E-93C3-D68938FC6E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84" r:id="rId1"/>
    <p:sldLayoutId id="2147490785" r:id="rId2"/>
    <p:sldLayoutId id="2147490786" r:id="rId3"/>
    <p:sldLayoutId id="2147490787" r:id="rId4"/>
    <p:sldLayoutId id="2147490788" r:id="rId5"/>
    <p:sldLayoutId id="2147490789" r:id="rId6"/>
    <p:sldLayoutId id="2147490790" r:id="rId7"/>
    <p:sldLayoutId id="2147490791" r:id="rId8"/>
    <p:sldLayoutId id="2147490792" r:id="rId9"/>
    <p:sldLayoutId id="2147490793" r:id="rId10"/>
    <p:sldLayoutId id="214749079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E9C9B9E-DADD-3549-A6EF-8EFC07B78B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5"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a:cs typeface="ＭＳ Ｐゴシック"/>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B616F74-F5CB-7648-BC07-9445DCB70D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17" r:id="rId1"/>
    <p:sldLayoutId id="2147490718" r:id="rId2"/>
    <p:sldLayoutId id="2147490719" r:id="rId3"/>
    <p:sldLayoutId id="2147490720" r:id="rId4"/>
    <p:sldLayoutId id="2147490721" r:id="rId5"/>
    <p:sldLayoutId id="2147490722" r:id="rId6"/>
    <p:sldLayoutId id="2147490723" r:id="rId7"/>
    <p:sldLayoutId id="2147490724" r:id="rId8"/>
    <p:sldLayoutId id="2147490725" r:id="rId9"/>
    <p:sldLayoutId id="2147490726" r:id="rId10"/>
    <p:sldLayoutId id="21474907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3298" name="Group 2"/>
          <p:cNvGrpSpPr>
            <a:grpSpLocks/>
          </p:cNvGrpSpPr>
          <p:nvPr/>
        </p:nvGrpSpPr>
        <p:grpSpPr bwMode="auto">
          <a:xfrm>
            <a:off x="0" y="0"/>
            <a:ext cx="9147175" cy="6867525"/>
            <a:chOff x="0" y="0"/>
            <a:chExt cx="5762" cy="4326"/>
          </a:xfrm>
        </p:grpSpPr>
        <p:sp>
          <p:nvSpPr>
            <p:cNvPr id="18330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0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1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2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3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4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5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336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8329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330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A423ADB1-D851-0249-9E1D-B8430F59A6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8" r:id="rId1"/>
    <p:sldLayoutId id="2147490728" r:id="rId2"/>
    <p:sldLayoutId id="2147490729" r:id="rId3"/>
    <p:sldLayoutId id="2147490730" r:id="rId4"/>
    <p:sldLayoutId id="2147490731" r:id="rId5"/>
    <p:sldLayoutId id="2147490732" r:id="rId6"/>
    <p:sldLayoutId id="2147490733" r:id="rId7"/>
    <p:sldLayoutId id="2147490734" r:id="rId8"/>
    <p:sldLayoutId id="2147490735" r:id="rId9"/>
    <p:sldLayoutId id="2147490736" r:id="rId10"/>
    <p:sldLayoutId id="214749073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814BCBE0-958F-3A46-99D4-A9591E19C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99" r:id="rId1"/>
    <p:sldLayoutId id="2147490738" r:id="rId2"/>
    <p:sldLayoutId id="2147490739" r:id="rId3"/>
    <p:sldLayoutId id="2147490740" r:id="rId4"/>
    <p:sldLayoutId id="2147490741" r:id="rId5"/>
    <p:sldLayoutId id="2147490742" r:id="rId6"/>
    <p:sldLayoutId id="2147490743" r:id="rId7"/>
    <p:sldLayoutId id="2147490744" r:id="rId8"/>
    <p:sldLayoutId id="2147490745" r:id="rId9"/>
    <p:sldLayoutId id="2147490746" r:id="rId10"/>
    <p:sldLayoutId id="214749074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7875"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9131F017-EFBC-7744-91FF-D3599AAD3BB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00" r:id="rId1"/>
    <p:sldLayoutId id="2147490748" r:id="rId2"/>
    <p:sldLayoutId id="2147490749" r:id="rId3"/>
    <p:sldLayoutId id="2147490750" r:id="rId4"/>
    <p:sldLayoutId id="2147490751" r:id="rId5"/>
    <p:sldLayoutId id="2147490752" r:id="rId6"/>
    <p:sldLayoutId id="2147490753" r:id="rId7"/>
    <p:sldLayoutId id="2147490754" r:id="rId8"/>
    <p:sldLayoutId id="2147490755" r:id="rId9"/>
    <p:sldLayoutId id="2147490756" r:id="rId10"/>
    <p:sldLayoutId id="2147490757"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0" y="0"/>
            <a:ext cx="9147175" cy="6867525"/>
            <a:chOff x="0" y="0"/>
            <a:chExt cx="5762" cy="4326"/>
          </a:xfrm>
        </p:grpSpPr>
        <p:sp>
          <p:nvSpPr>
            <p:cNvPr id="220168"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69"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0"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1"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2"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3"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4"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5"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6"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7"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8"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79"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0"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1"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2"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3"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4"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5"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6"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7"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8"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89"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0"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1"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2"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3"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4"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5"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6"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7"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8"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199"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0"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1"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2"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3"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4"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5"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6"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7"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8"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09"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0"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1"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2"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3"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4"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5"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6"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7"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8"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19"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0"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1"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2"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3"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4"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5"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6"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7"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8"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0229"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20163"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0164"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6876B690-E306-B348-B3BE-B3C2452D31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01" r:id="rId1"/>
    <p:sldLayoutId id="2147490758" r:id="rId2"/>
    <p:sldLayoutId id="2147490759" r:id="rId3"/>
    <p:sldLayoutId id="2147490760" r:id="rId4"/>
    <p:sldLayoutId id="2147490761" r:id="rId5"/>
    <p:sldLayoutId id="2147490762" r:id="rId6"/>
    <p:sldLayoutId id="2147490763" r:id="rId7"/>
    <p:sldLayoutId id="2147490764" r:id="rId8"/>
    <p:sldLayoutId id="2147490765" r:id="rId9"/>
    <p:sldLayoutId id="2147490766" r:id="rId10"/>
    <p:sldLayoutId id="21474907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C0BF5EB-382C-A046-AA70-9D7AA52355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07" r:id="rId1"/>
    <p:sldLayoutId id="2147490608" r:id="rId2"/>
    <p:sldLayoutId id="2147490609" r:id="rId3"/>
    <p:sldLayoutId id="2147490610" r:id="rId4"/>
    <p:sldLayoutId id="2147490611" r:id="rId5"/>
    <p:sldLayoutId id="2147490612" r:id="rId6"/>
    <p:sldLayoutId id="2147490613" r:id="rId7"/>
    <p:sldLayoutId id="2147490614" r:id="rId8"/>
    <p:sldLayoutId id="2147490615" r:id="rId9"/>
    <p:sldLayoutId id="2147490616" r:id="rId10"/>
    <p:sldLayoutId id="214749061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929614632"/>
      </p:ext>
    </p:extLst>
  </p:cSld>
  <p:clrMap bg1="dk2" tx1="lt1" bg2="dk1" tx2="lt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 id="2147490812" r:id="rId10"/>
    <p:sldLayoutId id="21474908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923960347"/>
      </p:ext>
    </p:extLst>
  </p:cSld>
  <p:clrMap bg1="lt1" tx1="dk1" bg2="lt2" tx2="dk2" accent1="accent1" accent2="accent2" accent3="accent3" accent4="accent4" accent5="accent5" accent6="accent6" hlink="hlink" folHlink="folHlink"/>
  <p:sldLayoutIdLst>
    <p:sldLayoutId id="214749081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34925" y="18288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0EC9769B-4E2A-8948-A85D-705564237B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69" r:id="rId1"/>
    <p:sldLayoutId id="2147490618" r:id="rId2"/>
    <p:sldLayoutId id="2147490619" r:id="rId3"/>
    <p:sldLayoutId id="2147490620" r:id="rId4"/>
    <p:sldLayoutId id="2147490621" r:id="rId5"/>
    <p:sldLayoutId id="2147490622" r:id="rId6"/>
    <p:sldLayoutId id="2147490623" r:id="rId7"/>
    <p:sldLayoutId id="2147490624" r:id="rId8"/>
    <p:sldLayoutId id="2147490625" r:id="rId9"/>
    <p:sldLayoutId id="2147490626" r:id="rId10"/>
    <p:sldLayoutId id="2147490627"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3832235-30BE-6F48-8728-5705816C80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628" r:id="rId1"/>
    <p:sldLayoutId id="2147490629" r:id="rId2"/>
    <p:sldLayoutId id="2147490630" r:id="rId3"/>
    <p:sldLayoutId id="2147490631" r:id="rId4"/>
    <p:sldLayoutId id="2147490632" r:id="rId5"/>
    <p:sldLayoutId id="2147490633" r:id="rId6"/>
    <p:sldLayoutId id="2147490634" r:id="rId7"/>
    <p:sldLayoutId id="2147490635" r:id="rId8"/>
    <p:sldLayoutId id="2147490636" r:id="rId9"/>
    <p:sldLayoutId id="2147490637" r:id="rId10"/>
    <p:sldLayoutId id="21474906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39EA2792-F9EF-344C-922D-4F1EFC53AA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39" r:id="rId1"/>
    <p:sldLayoutId id="2147490640" r:id="rId2"/>
    <p:sldLayoutId id="2147490641" r:id="rId3"/>
    <p:sldLayoutId id="2147490642" r:id="rId4"/>
    <p:sldLayoutId id="2147490643" r:id="rId5"/>
    <p:sldLayoutId id="2147490644" r:id="rId6"/>
    <p:sldLayoutId id="2147490645" r:id="rId7"/>
    <p:sldLayoutId id="2147490646" r:id="rId8"/>
    <p:sldLayoutId id="2147490647" r:id="rId9"/>
    <p:sldLayoutId id="2147490648" r:id="rId10"/>
    <p:sldLayoutId id="214749064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4112EC34-90A6-4A44-ADAF-B0892AB670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770" r:id="rId1"/>
    <p:sldLayoutId id="2147490650" r:id="rId2"/>
    <p:sldLayoutId id="2147490651" r:id="rId3"/>
    <p:sldLayoutId id="2147490652" r:id="rId4"/>
    <p:sldLayoutId id="2147490653" r:id="rId5"/>
    <p:sldLayoutId id="2147490654" r:id="rId6"/>
    <p:sldLayoutId id="2147490655" r:id="rId7"/>
    <p:sldLayoutId id="2147490656" r:id="rId8"/>
    <p:sldLayoutId id="2147490657" r:id="rId9"/>
    <p:sldLayoutId id="2147490658" r:id="rId10"/>
    <p:sldLayoutId id="2147490659"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7175" cy="6867525"/>
            <a:chOff x="0" y="0"/>
            <a:chExt cx="5762" cy="4326"/>
          </a:xfrm>
        </p:grpSpPr>
        <p:sp>
          <p:nvSpPr>
            <p:cNvPr id="74760"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1"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2"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3"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4"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5"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6"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7"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8"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69"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0"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1"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2"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3"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4"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5"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6"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7"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8"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79"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0"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1"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2"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3"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4"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5"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6"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7"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8"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89"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0"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1"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2"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3"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4"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5"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6"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7"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8"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799"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0"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1"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2"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3"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4"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5"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6"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7"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8"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09"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0"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1"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2"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3"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4"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5"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6"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7"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8"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19"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20"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821"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4755"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6"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DC1F36AC-B802-7747-8C01-ADC965DC95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771" r:id="rId1"/>
    <p:sldLayoutId id="2147490660" r:id="rId2"/>
    <p:sldLayoutId id="2147490661" r:id="rId3"/>
    <p:sldLayoutId id="2147490662" r:id="rId4"/>
    <p:sldLayoutId id="2147490663" r:id="rId5"/>
    <p:sldLayoutId id="2147490664" r:id="rId6"/>
    <p:sldLayoutId id="2147490665" r:id="rId7"/>
    <p:sldLayoutId id="2147490666" r:id="rId8"/>
    <p:sldLayoutId id="2147490667" r:id="rId9"/>
    <p:sldLayoutId id="2147490668" r:id="rId10"/>
    <p:sldLayoutId id="214749066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A2B1D676-3D3E-524D-AEBB-18D06F96B2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70" r:id="rId1"/>
    <p:sldLayoutId id="2147490671" r:id="rId2"/>
    <p:sldLayoutId id="2147490672" r:id="rId3"/>
    <p:sldLayoutId id="2147490673" r:id="rId4"/>
    <p:sldLayoutId id="2147490674" r:id="rId5"/>
    <p:sldLayoutId id="2147490675" r:id="rId6"/>
    <p:sldLayoutId id="2147490676" r:id="rId7"/>
    <p:sldLayoutId id="2147490677" r:id="rId8"/>
    <p:sldLayoutId id="2147490678" r:id="rId9"/>
    <p:sldLayoutId id="2147490679" r:id="rId10"/>
    <p:sldLayoutId id="2147490680" r:id="rId11"/>
    <p:sldLayoutId id="2147490681"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6A9EA003-C138-F946-AA0E-4AE620B57F1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682" r:id="rId1"/>
    <p:sldLayoutId id="2147490683" r:id="rId2"/>
    <p:sldLayoutId id="2147490684" r:id="rId3"/>
    <p:sldLayoutId id="2147490685" r:id="rId4"/>
    <p:sldLayoutId id="2147490686" r:id="rId5"/>
    <p:sldLayoutId id="2147490687" r:id="rId6"/>
    <p:sldLayoutId id="2147490688" r:id="rId7"/>
    <p:sldLayoutId id="2147490689" r:id="rId8"/>
    <p:sldLayoutId id="2147490690" r:id="rId9"/>
    <p:sldLayoutId id="2147490691" r:id="rId10"/>
    <p:sldLayoutId id="2147490692" r:id="rId11"/>
    <p:sldLayoutId id="2147490693"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4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4.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15.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1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15.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215.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21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1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0.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160.xml"/><Relationship Id="rId4" Type="http://schemas.openxmlformats.org/officeDocument/2006/relationships/image" Target="../media/image53.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89.xml"/><Relationship Id="rId4" Type="http://schemas.openxmlformats.org/officeDocument/2006/relationships/image" Target="../media/image57.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3.xml"/><Relationship Id="rId1" Type="http://schemas.openxmlformats.org/officeDocument/2006/relationships/slideLayout" Target="../slideLayouts/slideLayout73.xml"/><Relationship Id="rId4" Type="http://schemas.openxmlformats.org/officeDocument/2006/relationships/image" Target="../media/image58.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4.xml"/><Relationship Id="rId1" Type="http://schemas.openxmlformats.org/officeDocument/2006/relationships/slideLayout" Target="../slideLayouts/slideLayout67.xml"/><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5.xml"/><Relationship Id="rId1" Type="http://schemas.openxmlformats.org/officeDocument/2006/relationships/slideLayout" Target="../slideLayouts/slideLayout67.xml"/><Relationship Id="rId4" Type="http://schemas.openxmlformats.org/officeDocument/2006/relationships/image" Target="../media/image60.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6.xml"/><Relationship Id="rId1" Type="http://schemas.openxmlformats.org/officeDocument/2006/relationships/slideLayout" Target="../slideLayouts/slideLayout67.xml"/><Relationship Id="rId4" Type="http://schemas.openxmlformats.org/officeDocument/2006/relationships/image" Target="../media/image61.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oleObject" Target="file:///localhost/Users/griffith/Documents/All%20PPT/DVDs%20&amp;%20CDs%20Burned/DVD%2013%20Translations%20of%20SBC%20PPT/Burmese%20SBC-7/Homiletics%20Burmese-7/Rick%20HD:All%20PPT:DVDs%20&amp;%20CDs%20Burned:DVD%201%20OT%20Songs%20Theology:%20Courses%20in%20pdf%20&amp;%20Word:Homiletics%20Folder:Syllabi:SCM%20Preaching%20Lab%20Syllabus%202010-1.doc!OLE_LINK1" TargetMode="External"/><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image" Target="../media/image62.emf"/></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24.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oleObject" Target="../embeddings/oleObject6.bin"/><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14.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p:cNvPicPr>
            <a:picLocks noChangeAspect="1"/>
          </p:cNvPicPr>
          <p:nvPr/>
        </p:nvPicPr>
        <p:blipFill>
          <a:blip r:embed="rId3">
            <a:extLst>
              <a:ext uri="{28A0092B-C50C-407E-A947-70E740481C1C}">
                <a14:useLocalDpi xmlns:a14="http://schemas.microsoft.com/office/drawing/2010/main" val="0"/>
              </a:ext>
            </a:extLst>
          </a:blip>
          <a:srcRect r="9595"/>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5334001"/>
          </a:xfrm>
          <a:effectLst>
            <a:outerShdw blurRad="63500" dist="107763" dir="8100000" algn="ctr" rotWithShape="0">
              <a:srgbClr val="000000">
                <a:alpha val="74997"/>
              </a:srgbClr>
            </a:outerShdw>
          </a:effectLst>
        </p:spPr>
        <p:txBody>
          <a:bodyPr/>
          <a:lstStyle/>
          <a:p>
            <a:pPr eaLnBrk="1" hangingPunct="1">
              <a:defRPr/>
            </a:pPr>
            <a:r>
              <a:rPr lang="en-US" sz="4800" dirty="0" err="1">
                <a:latin typeface="Pyidaungsu" panose="020B0502040204020203" pitchFamily="34" charset="0"/>
                <a:ea typeface="ＭＳ Ｐゴシック" charset="0"/>
                <a:cs typeface="Pyidaungsu" panose="020B0502040204020203" pitchFamily="34" charset="0"/>
              </a:rPr>
              <a:t>တရားဟောခြင်း</a:t>
            </a:r>
            <a:r>
              <a:rPr lang="en-US" sz="4800" dirty="0">
                <a:latin typeface="Pyidaungsu" panose="020B0502040204020203" pitchFamily="34" charset="0"/>
                <a:ea typeface="ＭＳ Ｐゴシック" charset="0"/>
                <a:cs typeface="Pyidaungsu" panose="020B0502040204020203" pitchFamily="34" charset="0"/>
              </a:rPr>
              <a:t> </a:t>
            </a:r>
            <a:r>
              <a:rPr lang="en-US" sz="4800" dirty="0" err="1">
                <a:latin typeface="Pyidaungsu" panose="020B0502040204020203" pitchFamily="34" charset="0"/>
                <a:ea typeface="ＭＳ Ｐゴシック" charset="0"/>
                <a:cs typeface="Pyidaungsu" panose="020B0502040204020203" pitchFamily="34" charset="0"/>
              </a:rPr>
              <a:t>အတတ်ပညာ</a:t>
            </a:r>
            <a:br>
              <a:rPr lang="en-US" sz="7200" dirty="0">
                <a:latin typeface="Zawgyi-One" charset="0"/>
                <a:ea typeface="ＭＳ Ｐゴシック" charset="0"/>
                <a:cs typeface="Zawgyi-One" charset="0"/>
              </a:rPr>
            </a:br>
            <a:br>
              <a:rPr lang="en-US" sz="11700" dirty="0">
                <a:latin typeface="Pyidaungsu" panose="020B0502040204020203" pitchFamily="34" charset="0"/>
                <a:ea typeface="ＭＳ Ｐゴシック" charset="0"/>
                <a:cs typeface="Pyidaungsu" panose="020B0502040204020203" pitchFamily="34" charset="0"/>
              </a:rPr>
            </a:br>
            <a:r>
              <a:rPr lang="en-US" dirty="0" err="1">
                <a:latin typeface="Pyidaungsu" panose="020B0502040204020203" pitchFamily="34" charset="0"/>
                <a:ea typeface="ＭＳ Ｐゴシック" charset="0"/>
                <a:cs typeface="Pyidaungsu" panose="020B0502040204020203" pitchFamily="34" charset="0"/>
              </a:rPr>
              <a:t>နှုတ်ကပတ်တော</a:t>
            </a:r>
            <a:r>
              <a:rPr lang="en-US" dirty="0">
                <a:latin typeface="Pyidaungsu" panose="020B0502040204020203" pitchFamily="34" charset="0"/>
                <a:ea typeface="ＭＳ Ｐゴシック" charset="0"/>
                <a:cs typeface="Pyidaungsu" panose="020B0502040204020203" pitchFamily="34" charset="0"/>
              </a:rPr>
              <a:t>် </a:t>
            </a:r>
            <a:r>
              <a:rPr lang="en-US" dirty="0" err="1">
                <a:latin typeface="Pyidaungsu" panose="020B0502040204020203" pitchFamily="34" charset="0"/>
                <a:ea typeface="ＭＳ Ｐゴシック" charset="0"/>
                <a:cs typeface="Pyidaungsu" panose="020B0502040204020203" pitchFamily="34" charset="0"/>
              </a:rPr>
              <a:t>ဖွင</a:t>
            </a:r>
            <a:r>
              <a:rPr lang="en-US" dirty="0">
                <a:latin typeface="Pyidaungsu" panose="020B0502040204020203" pitchFamily="34" charset="0"/>
                <a:ea typeface="ＭＳ Ｐゴシック" charset="0"/>
                <a:cs typeface="Pyidaungsu" panose="020B0502040204020203" pitchFamily="34" charset="0"/>
              </a:rPr>
              <a:t>့်</a:t>
            </a:r>
            <a:r>
              <a:rPr lang="en-US" dirty="0" err="1">
                <a:latin typeface="Pyidaungsu" panose="020B0502040204020203" pitchFamily="34" charset="0"/>
                <a:ea typeface="ＭＳ Ｐゴシック" charset="0"/>
                <a:cs typeface="Pyidaungsu" panose="020B0502040204020203" pitchFamily="34" charset="0"/>
              </a:rPr>
              <a:t>ပြခြင်း</a:t>
            </a:r>
            <a:r>
              <a:rPr lang="en-US" dirty="0">
                <a:latin typeface="Pyidaungsu" panose="020B0502040204020203" pitchFamily="34" charset="0"/>
                <a:ea typeface="ＭＳ Ｐゴシック" charset="0"/>
                <a:cs typeface="Pyidaungsu" panose="020B0502040204020203" pitchFamily="34" charset="0"/>
              </a:rPr>
              <a:t> </a:t>
            </a:r>
            <a:r>
              <a:rPr lang="en-US" dirty="0" err="1">
                <a:latin typeface="Pyidaungsu" panose="020B0502040204020203" pitchFamily="34" charset="0"/>
                <a:ea typeface="ＭＳ Ｐゴシック" charset="0"/>
                <a:cs typeface="Pyidaungsu" panose="020B0502040204020203" pitchFamily="34" charset="0"/>
              </a:rPr>
              <a:t>အတတ်ပညာ</a:t>
            </a:r>
            <a:endParaRPr lang="en-US" sz="4800" dirty="0">
              <a:latin typeface="Pyidaungsu" panose="020B0502040204020203" pitchFamily="34" charset="0"/>
              <a:ea typeface="ＭＳ Ｐゴシック" charset="0"/>
              <a:cs typeface="Pyidaungsu" panose="020B0502040204020203" pitchFamily="34" charset="0"/>
            </a:endParaRPr>
          </a:p>
        </p:txBody>
      </p:sp>
      <p:sp>
        <p:nvSpPr>
          <p:cNvPr id="5" name="Rectangle 2"/>
          <p:cNvSpPr txBox="1">
            <a:spLocks noChangeArrowheads="1"/>
          </p:cNvSpPr>
          <p:nvPr/>
        </p:nvSpPr>
        <p:spPr bwMode="auto">
          <a:xfrm>
            <a:off x="-612576" y="-1251519"/>
            <a:ext cx="10153128" cy="108012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en-US" sz="3200" dirty="0" err="1">
                <a:latin typeface="Pyidaungsu" panose="020B0502040204020203" pitchFamily="34" charset="0"/>
                <a:ea typeface="ＭＳ Ｐゴシック" charset="0"/>
                <a:cs typeface="Pyidaungsu" panose="020B0502040204020203" pitchFamily="34" charset="0"/>
              </a:rPr>
              <a:t>တရားဟောခြင်း</a:t>
            </a:r>
            <a:r>
              <a:rPr lang="en-US" sz="3200" dirty="0">
                <a:latin typeface="Pyidaungsu" panose="020B0502040204020203" pitchFamily="34" charset="0"/>
                <a:ea typeface="ＭＳ Ｐゴシック" charset="0"/>
                <a:cs typeface="Pyidaungsu" panose="020B0502040204020203" pitchFamily="34" charset="0"/>
              </a:rPr>
              <a:t> </a:t>
            </a:r>
            <a:r>
              <a:rPr lang="en-US" sz="3200" dirty="0" err="1">
                <a:latin typeface="Pyidaungsu" panose="020B0502040204020203" pitchFamily="34" charset="0"/>
                <a:ea typeface="ＭＳ Ｐゴシック" charset="0"/>
                <a:cs typeface="Pyidaungsu" panose="020B0502040204020203" pitchFamily="34" charset="0"/>
              </a:rPr>
              <a:t>အတတ်ပညာ</a:t>
            </a:r>
            <a:endParaRPr lang="en-US" sz="3200" dirty="0">
              <a:latin typeface="Pyidaungsu" panose="020B0502040204020203" pitchFamily="34" charset="0"/>
              <a:ea typeface="ＭＳ Ｐゴシック" charset="0"/>
              <a:cs typeface="Pyidaungsu" panose="020B0502040204020203" pitchFamily="34" charset="0"/>
            </a:endParaRPr>
          </a:p>
        </p:txBody>
      </p:sp>
      <p:sp>
        <p:nvSpPr>
          <p:cNvPr id="6" name="Text Box 5"/>
          <p:cNvSpPr txBox="1">
            <a:spLocks noChangeArrowheads="1"/>
          </p:cNvSpPr>
          <p:nvPr/>
        </p:nvSpPr>
        <p:spPr bwMode="auto">
          <a:xfrm>
            <a:off x="-34791" y="6381328"/>
            <a:ext cx="9252520" cy="400110"/>
          </a:xfrm>
          <a:prstGeom prst="rect">
            <a:avLst/>
          </a:prstGeom>
          <a:solidFill>
            <a:srgbClr val="0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kern="0" dirty="0" err="1">
                <a:solidFill>
                  <a:srgbClr val="FFFFFF"/>
                </a:solidFill>
                <a:latin typeface="Pyidaungsu" panose="020B0502040204020203" pitchFamily="34" charset="0"/>
                <a:cs typeface="Pyidaungsu" panose="020B0502040204020203" pitchFamily="34" charset="0"/>
              </a:rPr>
              <a:t>Dr</a:t>
            </a:r>
            <a:r>
              <a:rPr lang="en-US" sz="2000" kern="0" dirty="0">
                <a:solidFill>
                  <a:srgbClr val="FFFFFF"/>
                </a:solidFill>
                <a:latin typeface="Pyidaungsu" panose="020B0502040204020203" pitchFamily="34" charset="0"/>
                <a:cs typeface="Pyidaungsu" panose="020B0502040204020203" pitchFamily="34" charset="0"/>
              </a:rPr>
              <a:t> </a:t>
            </a:r>
            <a:r>
              <a:rPr lang="my-MM" sz="2000" kern="0" dirty="0">
                <a:solidFill>
                  <a:srgbClr val="FFFFFF"/>
                </a:solidFill>
                <a:latin typeface="Pyidaungsu" panose="020B0502040204020203" pitchFamily="34" charset="0"/>
                <a:cs typeface="Pyidaungsu" panose="020B0502040204020203" pitchFamily="34" charset="0"/>
              </a:rPr>
              <a:t>ရက်ခ် ဂရီဖိတ်၊ စင်္ကာပူ ဓမ္မကောလိပ် </a:t>
            </a:r>
            <a:r>
              <a:rPr kumimoji="0" lang="en-US" sz="2000" b="0" i="0" u="none" strike="noStrike" kern="0" cap="none" spc="0" normalizeH="0" baseline="0" noProof="0" dirty="0">
                <a:ln>
                  <a:noFill/>
                </a:ln>
                <a:solidFill>
                  <a:srgbClr val="FFFFFF"/>
                </a:solidFill>
                <a:effectLst/>
                <a:uLnTx/>
                <a:uFillTx/>
                <a:latin typeface="Zawgyi-One" charset="0"/>
                <a:ea typeface="ＭＳ Ｐゴシック" charset="0"/>
                <a:cs typeface="Zawgyi-One" charset="0"/>
              </a:rPr>
              <a:t>• </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charset="0"/>
              </a:rPr>
              <a:t>www.BibleStudyDownloads.org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p:spPr>
        <p:txBody>
          <a:bodyPr/>
          <a:lstStyle/>
          <a:p>
            <a:pPr>
              <a:defRPr/>
            </a:pPr>
            <a:r>
              <a:rPr lang="en-US" b="1">
                <a:effectLst>
                  <a:outerShdw blurRad="38100" dist="38100" dir="2700000" algn="tl">
                    <a:srgbClr val="FFFFFF"/>
                  </a:outerShdw>
                </a:effectLst>
                <a:latin typeface="26" charset="0"/>
                <a:ea typeface="ＭＳ Ｐゴシック" charset="0"/>
              </a:rPr>
              <a:t>John at Biola University</a:t>
            </a:r>
          </a:p>
        </p:txBody>
      </p:sp>
      <p:pic>
        <p:nvPicPr>
          <p:cNvPr id="245762" name="Picture 3" descr="IMG_15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defRPr/>
            </a:pPr>
            <a:r>
              <a:rPr lang="en-US" sz="6600">
                <a:solidFill>
                  <a:schemeClr val="bg1"/>
                </a:solidFill>
              </a:rPr>
              <a:t>Our People</a:t>
            </a:r>
            <a:endParaRPr lang="en-US" sz="6600"/>
          </a:p>
        </p:txBody>
      </p:sp>
      <p:sp>
        <p:nvSpPr>
          <p:cNvPr id="65540" name="Rectangle 2"/>
          <p:cNvSpPr txBox="1">
            <a:spLocks noChangeArrowheads="1"/>
          </p:cNvSpPr>
          <p:nvPr/>
        </p:nvSpPr>
        <p:spPr bwMode="auto">
          <a:xfrm>
            <a:off x="15875" y="2214563"/>
            <a:ext cx="91440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defRPr/>
            </a:pPr>
            <a:r>
              <a:rPr lang="my-MM" sz="5400" dirty="0">
                <a:solidFill>
                  <a:srgbClr val="FFFFFF"/>
                </a:solidFill>
                <a:latin typeface="Pyidaungsu" panose="020B0502040204020203" pitchFamily="34" charset="0"/>
                <a:cs typeface="Pyidaungsu" panose="020B0502040204020203" pitchFamily="34" charset="0"/>
              </a:rPr>
              <a:t>နိူင်ငံ၁၆နိူင်ငံမှ လူပေါင်း ၆၀ </a:t>
            </a:r>
            <a:endParaRPr lang="en-US" sz="5400" dirty="0">
              <a:solidFill>
                <a:srgbClr val="000000"/>
              </a:solidFill>
              <a:latin typeface="Pyidaungsu" panose="020B0502040204020203" pitchFamily="34" charset="0"/>
              <a:cs typeface="Pyidaungsu" panose="020B0502040204020203" pitchFamily="34" charset="0"/>
            </a:endParaRPr>
          </a:p>
        </p:txBody>
      </p:sp>
      <p:pic>
        <p:nvPicPr>
          <p:cNvPr id="246788"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1" descr="website screenshot"/>
          <p:cNvPicPr>
            <a:picLocks noChangeAspect="1" noChangeArrowheads="1"/>
          </p:cNvPicPr>
          <p:nvPr/>
        </p:nvPicPr>
        <p:blipFill>
          <a:blip r:embed="rId3">
            <a:extLst>
              <a:ext uri="{28A0092B-C50C-407E-A947-70E740481C1C}">
                <a14:useLocalDpi xmlns:a14="http://schemas.microsoft.com/office/drawing/2010/main" val="0"/>
              </a:ext>
            </a:extLst>
          </a:blip>
          <a:srcRect l="10423" r="11401"/>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7"/>
              </a:srgbClr>
            </a:outerShdw>
          </a:effectLst>
        </p:spPr>
        <p:txBody>
          <a:bodyPr/>
          <a:lstStyle/>
          <a:p>
            <a:pPr eaLnBrk="1" hangingPunct="1">
              <a:defRPr/>
            </a:pPr>
            <a:r>
              <a:rPr lang="en-US" sz="4800" i="1" dirty="0">
                <a:solidFill>
                  <a:schemeClr val="bg1"/>
                </a:solidFill>
              </a:rPr>
              <a:t>CICFamily.com</a:t>
            </a:r>
            <a:endParaRPr lang="en-US" sz="4800" dirty="0"/>
          </a:p>
        </p:txBody>
      </p:sp>
      <p:pic>
        <p:nvPicPr>
          <p:cNvPr id="167941" name="Picture 5" descr="bannersta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7"/>
          <p:cNvSpPr>
            <a:spLocks noGrp="1" noChangeArrowheads="1"/>
          </p:cNvSpPr>
          <p:nvPr>
            <p:ph type="title" idx="4294967295"/>
          </p:nvPr>
        </p:nvSpPr>
        <p:spPr>
          <a:xfrm>
            <a:off x="6172200" y="2362200"/>
            <a:ext cx="2438400" cy="3429000"/>
          </a:xfrm>
        </p:spPr>
        <p:txBody>
          <a:bodyPr/>
          <a:lstStyle/>
          <a:p>
            <a:pPr eaLnBrk="1" hangingPunct="1"/>
            <a:r>
              <a:rPr lang="en-US">
                <a:latin typeface="Arial" charset="0"/>
                <a:ea typeface="Osaka" charset="0"/>
                <a:cs typeface="Osaka" charset="0"/>
              </a:rPr>
              <a:t>Our Goal: To Bridge the Gap!</a:t>
            </a:r>
          </a:p>
        </p:txBody>
      </p:sp>
      <p:sp>
        <p:nvSpPr>
          <p:cNvPr id="249859"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nvGrpSpPr>
          <p:cNvPr id="249860" name="Group 5"/>
          <p:cNvGrpSpPr>
            <a:grpSpLocks/>
          </p:cNvGrpSpPr>
          <p:nvPr/>
        </p:nvGrpSpPr>
        <p:grpSpPr bwMode="auto">
          <a:xfrm>
            <a:off x="76200" y="1524000"/>
            <a:ext cx="3429000" cy="5126038"/>
            <a:chOff x="1109" y="144"/>
            <a:chExt cx="3355" cy="3901"/>
          </a:xfrm>
        </p:grpSpPr>
        <p:pic>
          <p:nvPicPr>
            <p:cNvPr id="249863"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t="25151" b="23875"/>
            <a:stretch>
              <a:fillRect/>
            </a:stretch>
          </p:blipFill>
          <p:spPr bwMode="auto">
            <a:xfrm>
              <a:off x="1109" y="144"/>
              <a:ext cx="3355"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864" name="Picture 4" descr="MIDGI004"/>
            <p:cNvPicPr>
              <a:picLocks noChangeAspect="1" noChangeArrowheads="1"/>
            </p:cNvPicPr>
            <p:nvPr/>
          </p:nvPicPr>
          <p:blipFill>
            <a:blip r:embed="rId3">
              <a:extLst>
                <a:ext uri="{28A0092B-C50C-407E-A947-70E740481C1C}">
                  <a14:useLocalDpi xmlns:a14="http://schemas.microsoft.com/office/drawing/2010/main" val="0"/>
                </a:ext>
              </a:extLst>
            </a:blip>
            <a:srcRect t="75723" b="2580"/>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043608" y="452264"/>
            <a:ext cx="7097216" cy="1752600"/>
          </a:xfrm>
          <a:prstGeom prst="rect">
            <a:avLst/>
          </a:prstGeom>
        </p:spPr>
        <p:txBody>
          <a:bodyPr spcFirstLastPara="1" wrap="none" fromWordArt="1">
            <a:prstTxWarp prst="textArchUp">
              <a:avLst>
                <a:gd name="adj" fmla="val 10800000"/>
              </a:avLst>
            </a:prstTxWarp>
          </a:bodyPr>
          <a:lstStyle/>
          <a:p>
            <a:pPr algn="ctr">
              <a:defRPr/>
            </a:pPr>
            <a:r>
              <a:rPr lang="my-MM"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yidaungsu" panose="020B0502040204020203" pitchFamily="34" charset="0"/>
                <a:ea typeface="ＭＳ Ｐゴシック" pitchFamily="34" charset="-128"/>
                <a:cs typeface="Pyidaungsu" panose="020B0502040204020203" pitchFamily="34" charset="0"/>
              </a:rPr>
              <a:t>ကျွန်ုပ်တို့၏ရည်ရွယ်ချက် ။ ။ကွာဟချက်ကို ချိတ်ဆက်ပေးရန် ၇</a:t>
            </a:r>
            <a:endParaRPr lang="en-US"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Pyidaungsu" panose="020B0502040204020203" pitchFamily="34" charset="0"/>
              <a:ea typeface="ＭＳ Ｐゴシック" pitchFamily="34" charset="-128"/>
              <a:cs typeface="Pyidaungsu" panose="020B0502040204020203"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my-MM"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သင်ခန်းစာရေးသားဖော်ပြချက်</a:t>
            </a:r>
            <a:endParaRPr lang="en-US"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endParaRPr>
          </a:p>
        </p:txBody>
      </p:sp>
      <p:sp>
        <p:nvSpPr>
          <p:cNvPr id="25190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087547"/>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အနက်ဖွင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တရားဟောချက်များကို</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ပြင်ဆင်ခြင်းနှင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ဆိုင်သည</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အခြေခံအဆင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များအတွက</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လမ်းည</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န်ချက်မှာ</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  </a:t>
            </a: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ဖွင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ဆိုချက်ဆိုင်ရာ</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စိတ်ကူးကို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ရရှိရန</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မှန်ကန်သော</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ကျမ်းစာသား</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အနက်ဖွင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ချက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တရားဟောချက်ဆိုင်ရာ</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စိတ်ကူးတစ်ခုကို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ရှာခြင်း</a:t>
            </a:r>
            <a:endPar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endParaRP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သတင်းစကားကို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အကြမ်းဖျင်းဖော်ပြခြင်း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အထောက်အပံ့ပေးသည</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အရာများကို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ဖြည</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စွက်ခြင်း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တိုက်တွန်းချက်များ</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ပုံဥပမာများ</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အရွေ့အပြောင်းများ</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မိတ်ဆက်ခြင်း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နိဂုံးချုပ်ခြင်း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အစရှိသဖြင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လက်ဖြင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ရေးသားခြင်း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နှင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p>
          <a:p>
            <a:pPr lvl="1" eaLnBrk="1" hangingPunct="1">
              <a:lnSpc>
                <a:spcPct val="90000"/>
              </a:lnSpc>
              <a:spcBef>
                <a:spcPct val="20000"/>
              </a:spcBef>
              <a:buClr>
                <a:schemeClr val="folHlink"/>
              </a:buClr>
              <a:buSzPct val="80000"/>
              <a:buFont typeface="Wingdings" charset="0"/>
              <a:buChar char="l"/>
              <a:defRPr/>
            </a:pP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အခြားပိုတိုတောင်းသည</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ဟောပြောချက်နှစ်ခုအပြင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တရားဒေသနာနှစ်ခုကို</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အမှန်တကယ</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ဟောပြောခြင်းဖြင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0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အဆုံးသတ်ခြင်း</a:t>
            </a:r>
            <a:r>
              <a:rPr lang="en-US" sz="20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p>
          <a:p>
            <a:pPr lvl="1" eaLnBrk="1" hangingPunct="1">
              <a:lnSpc>
                <a:spcPct val="90000"/>
              </a:lnSpc>
              <a:spcBef>
                <a:spcPct val="20000"/>
              </a:spcBef>
              <a:buClr>
                <a:schemeClr val="folHlink"/>
              </a:buClr>
              <a:buSzPct val="80000"/>
              <a:buFont typeface="Wingdings" charset="0"/>
              <a:buChar char="l"/>
              <a:defRPr/>
            </a:pP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အရေးပါသော</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ရက်များနှင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အထူး</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တရားဒေသနာများကို</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ဟောပြောခြင်း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a:solidFill>
                  <a:srgbClr val="FFFFFF"/>
                </a:solidFill>
                <a:effectLst>
                  <a:outerShdw blurRad="38100" dist="38100" dir="2700000" algn="tl">
                    <a:srgbClr val="000000"/>
                  </a:outerShdw>
                </a:effectLst>
                <a:latin typeface="Zawgyi-One" charset="0"/>
                <a:ea typeface="Osaka" charset="0"/>
                <a:cs typeface="Zawgyi-One"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ဇာတ်ကြောင်းအခြေပြု</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ခေါင်းစဉ်အခြေပြု</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အကျယ်တဝင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ဟောပြောချက</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ဧဝံဂေလိဆိုင်ရာ</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လက်ထပ်မင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ဂလာနှင</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အသုဘ</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တရားဟောချက်များ</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ကို</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ပုံမှန</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 </a:t>
            </a:r>
            <a:r>
              <a:rPr lang="en-US" sz="2400" b="1" dirty="0" err="1">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သွန်သင်ထားသည</a:t>
            </a:r>
            <a:r>
              <a:rPr lang="en-US" sz="2400" b="1" dirty="0">
                <a:solidFill>
                  <a:srgbClr val="FFFFFF"/>
                </a:solidFill>
                <a:effectLst>
                  <a:outerShdw blurRad="38100" dist="38100" dir="2700000" algn="tl">
                    <a:srgbClr val="000000"/>
                  </a:outerShdw>
                </a:effectLst>
                <a:latin typeface="Pyidaungsu" panose="020B0502040204020203" pitchFamily="34" charset="0"/>
                <a:ea typeface="Osaka" charset="0"/>
                <a:cs typeface="Pyidaungsu" panose="020B0502040204020203" pitchFamily="34" charset="0"/>
              </a:rPr>
              <a:t>်</a:t>
            </a:r>
          </a:p>
        </p:txBody>
      </p:sp>
      <p:sp>
        <p:nvSpPr>
          <p:cNvPr id="70662"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ea typeface="Osaka" charset="0"/>
                <a:cs typeface="Osaka" charset="0"/>
              </a:rPr>
              <a:t>v</a:t>
            </a:r>
            <a:endParaRPr lang="en-US" b="1">
              <a:solidFill>
                <a:srgbClr val="FFFFFF"/>
              </a:solidFill>
              <a:ea typeface="Osaka" charset="0"/>
              <a:cs typeface="Osaka" charset="0"/>
            </a:endParaRP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253954" name="Picture 3" descr="DSS"/>
          <p:cNvPicPr>
            <a:picLocks noChangeAspect="1" noChangeArrowheads="1"/>
          </p:cNvPicPr>
          <p:nvPr/>
        </p:nvPicPr>
        <p:blipFill>
          <a:blip r:embed="rId4">
            <a:lum bright="-66000"/>
            <a:extLst>
              <a:ext uri="{28A0092B-C50C-407E-A947-70E740481C1C}">
                <a14:useLocalDpi xmlns:a14="http://schemas.microsoft.com/office/drawing/2010/main" val="0"/>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87624" y="-100013"/>
            <a:ext cx="6508576" cy="1471514"/>
          </a:xfrm>
          <a:effectLst>
            <a:outerShdw blurRad="63500" dist="38099" dir="2700000" algn="ctr" rotWithShape="0">
              <a:srgbClr val="000000">
                <a:alpha val="74997"/>
              </a:srgbClr>
            </a:outerShdw>
          </a:effectLst>
        </p:spPr>
        <p:txBody>
          <a:bodyPr/>
          <a:lstStyle/>
          <a:p>
            <a:pPr eaLnBrk="1" hangingPunct="1">
              <a:defRPr/>
            </a:pPr>
            <a:r>
              <a:rPr lang="my-MM" sz="3600" dirty="0">
                <a:solidFill>
                  <a:schemeClr val="bg1"/>
                </a:solidFill>
                <a:latin typeface="Pyidaungsu" panose="020B0502040204020203" pitchFamily="34" charset="0"/>
                <a:ea typeface="ＭＳ Ｐゴシック" charset="0"/>
                <a:cs typeface="Pyidaungsu" panose="020B0502040204020203" pitchFamily="34" charset="0"/>
              </a:rPr>
              <a:t>သင်ခန်းစာ၏ရည်ရွယ်ချက်များ</a:t>
            </a:r>
            <a:endParaRPr lang="en-US" sz="3600"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80903" name="Text Box 7"/>
          <p:cNvSpPr txBox="1">
            <a:spLocks noChangeArrowheads="1"/>
          </p:cNvSpPr>
          <p:nvPr/>
        </p:nvSpPr>
        <p:spPr bwMode="auto">
          <a:xfrm>
            <a:off x="539552" y="1412776"/>
            <a:ext cx="8280598"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altLang="ja-JP" sz="2400" dirty="0">
                <a:solidFill>
                  <a:schemeClr val="bg1"/>
                </a:solidFill>
                <a:latin typeface="Pyidaungsu" panose="020B0502040204020203" pitchFamily="34" charset="0"/>
                <a:cs typeface="Pyidaungsu" panose="020B0502040204020203" pitchFamily="34" charset="0"/>
              </a:rPr>
              <a:t>သင်ခန်းစာအပြီးတွင်ကျောင်းသားများ၏လုပ်ဆောင်နိူင်ခြင်း…</a:t>
            </a:r>
          </a:p>
          <a:p>
            <a:r>
              <a:rPr lang="my-MM" altLang="ja-JP" sz="2400" dirty="0">
                <a:solidFill>
                  <a:schemeClr val="bg1"/>
                </a:solidFill>
                <a:latin typeface="Pyidaungsu" panose="020B0502040204020203" pitchFamily="34" charset="0"/>
                <a:cs typeface="Pyidaungsu" panose="020B0502040204020203" pitchFamily="34" charset="0"/>
              </a:rPr>
              <a:t>က. ဘာကိုပေးလဲနှင့် ဘာကြောင့်ထုတ်ဖော်ဟောပြောလဲ  </a:t>
            </a:r>
          </a:p>
          <a:p>
            <a:r>
              <a:rPr lang="my-MM" altLang="ja-JP" sz="2400" dirty="0">
                <a:solidFill>
                  <a:schemeClr val="bg1"/>
                </a:solidFill>
                <a:latin typeface="Pyidaungsu" panose="020B0502040204020203" pitchFamily="34" charset="0"/>
                <a:cs typeface="Pyidaungsu" panose="020B0502040204020203" pitchFamily="34" charset="0"/>
              </a:rPr>
              <a:t>ခ. </a:t>
            </a:r>
            <a:r>
              <a:rPr lang="en-US" altLang="ja-JP" sz="2400" dirty="0">
                <a:solidFill>
                  <a:schemeClr val="bg1"/>
                </a:solidFill>
                <a:latin typeface="Pyidaungsu" panose="020B0502040204020203" pitchFamily="34" charset="0"/>
                <a:cs typeface="Pyidaungsu" panose="020B0502040204020203" pitchFamily="34" charset="0"/>
              </a:rPr>
              <a:t>Form exegetical and homiletical outlines </a:t>
            </a:r>
          </a:p>
          <a:p>
            <a:r>
              <a:rPr lang="my-MM" altLang="ja-JP" sz="2400" dirty="0">
                <a:solidFill>
                  <a:schemeClr val="bg1"/>
                </a:solidFill>
                <a:latin typeface="Pyidaungsu" panose="020B0502040204020203" pitchFamily="34" charset="0"/>
                <a:cs typeface="Pyidaungsu" panose="020B0502040204020203" pitchFamily="34" charset="0"/>
              </a:rPr>
              <a:t>ဂ. နိဒါန်း၊ စာကိုယ်နှင့်နိဂုံး ကိုရှင်းပြရန်</a:t>
            </a:r>
          </a:p>
          <a:p>
            <a:r>
              <a:rPr lang="my-MM" altLang="ja-JP" sz="2400" dirty="0">
                <a:solidFill>
                  <a:schemeClr val="bg1"/>
                </a:solidFill>
                <a:latin typeface="Pyidaungsu" panose="020B0502040204020203" pitchFamily="34" charset="0"/>
                <a:cs typeface="Pyidaungsu" panose="020B0502040204020203" pitchFamily="34" charset="0"/>
              </a:rPr>
              <a:t>ဃ.စကားပြောနှင့်တရားဟောခြင်း၌ယုံကြည်မှုရအောင်စတင်ပါ </a:t>
            </a:r>
          </a:p>
          <a:p>
            <a:r>
              <a:rPr lang="my-MM" altLang="ja-JP" sz="2400" dirty="0">
                <a:solidFill>
                  <a:schemeClr val="bg1"/>
                </a:solidFill>
                <a:latin typeface="Pyidaungsu" panose="020B0502040204020203" pitchFamily="34" charset="0"/>
                <a:cs typeface="Pyidaungsu" panose="020B0502040204020203" pitchFamily="34" charset="0"/>
              </a:rPr>
              <a:t>င. ပုံဆွဲဖော်ပြခြင်း၏အကျိုးကိုကောက်နှုတ်ပြီးစုစည်းထားပါ </a:t>
            </a:r>
          </a:p>
          <a:p>
            <a:r>
              <a:rPr lang="my-MM" altLang="ja-JP" sz="2400" dirty="0">
                <a:solidFill>
                  <a:schemeClr val="bg1"/>
                </a:solidFill>
                <a:latin typeface="Pyidaungsu" panose="020B0502040204020203" pitchFamily="34" charset="0"/>
                <a:cs typeface="Pyidaungsu" panose="020B0502040204020203" pitchFamily="34" charset="0"/>
              </a:rPr>
              <a:t>စ.အချက်အလက်များယူထားသောစာအုပ်မှစာမူကိုမှတ်ရန်</a:t>
            </a:r>
          </a:p>
          <a:p>
            <a:r>
              <a:rPr lang="my-MM" altLang="ja-JP" sz="2400" dirty="0">
                <a:solidFill>
                  <a:schemeClr val="bg1"/>
                </a:solidFill>
                <a:latin typeface="Pyidaungsu" panose="020B0502040204020203" pitchFamily="34" charset="0"/>
                <a:cs typeface="Pyidaungsu" panose="020B0502040204020203" pitchFamily="34" charset="0"/>
              </a:rPr>
              <a:t>ဆ. ဒေသနာ၏ဆုံးဖြတ်မှုသည်နားထောင်သူများတိုးတက်ရန် </a:t>
            </a:r>
          </a:p>
          <a:p>
            <a:r>
              <a:rPr lang="my-MM" altLang="ja-JP" sz="2400" dirty="0">
                <a:solidFill>
                  <a:schemeClr val="bg1"/>
                </a:solidFill>
                <a:latin typeface="Pyidaungsu" panose="020B0502040204020203" pitchFamily="34" charset="0"/>
                <a:cs typeface="Pyidaungsu" panose="020B0502040204020203" pitchFamily="34" charset="0"/>
              </a:rPr>
              <a:t>ဇ.  ဟောပြောချက်(ဘာကို)လုပ်ရပ်၊ဦးတည်ချက်၊တစ်ဦးတည်</a:t>
            </a:r>
          </a:p>
          <a:p>
            <a:r>
              <a:rPr lang="my-MM" altLang="ja-JP" sz="2400" dirty="0">
                <a:solidFill>
                  <a:schemeClr val="bg1"/>
                </a:solidFill>
                <a:latin typeface="Pyidaungsu" panose="020B0502040204020203" pitchFamily="34" charset="0"/>
                <a:cs typeface="Pyidaungsu" panose="020B0502040204020203" pitchFamily="34" charset="0"/>
              </a:rPr>
              <a:t>     ပြောဆိုချက်၊ဧဝံဂေလိတရား၊ထိမ်</a:t>
            </a:r>
            <a:r>
              <a:rPr lang="en-US" altLang="ja-JP" sz="2400" dirty="0">
                <a:solidFill>
                  <a:schemeClr val="bg1"/>
                </a:solidFill>
                <a:latin typeface="Pyidaungsu" panose="020B0502040204020203" pitchFamily="34" charset="0"/>
                <a:cs typeface="Pyidaungsu" panose="020B0502040204020203" pitchFamily="34" charset="0"/>
              </a:rPr>
              <a:t>း</a:t>
            </a:r>
            <a:r>
              <a:rPr lang="my-MM" altLang="ja-JP" sz="2400" dirty="0">
                <a:solidFill>
                  <a:schemeClr val="bg1"/>
                </a:solidFill>
                <a:latin typeface="Pyidaungsu" panose="020B0502040204020203" pitchFamily="34" charset="0"/>
                <a:cs typeface="Pyidaungsu" panose="020B0502040204020203" pitchFamily="34" charset="0"/>
              </a:rPr>
              <a:t>မြှားခြင်းနှင့်အသုဘတရား</a:t>
            </a:r>
          </a:p>
          <a:p>
            <a:r>
              <a:rPr lang="my-MM" altLang="ja-JP" sz="2400" dirty="0">
                <a:solidFill>
                  <a:schemeClr val="bg1"/>
                </a:solidFill>
                <a:latin typeface="Pyidaungsu" panose="020B0502040204020203" pitchFamily="34" charset="0"/>
                <a:cs typeface="Pyidaungsu" panose="020B0502040204020203" pitchFamily="34" charset="0"/>
              </a:rPr>
              <a:t>     ဟောချက်များ </a:t>
            </a:r>
            <a:endParaRPr lang="en-US" sz="2400" dirty="0">
              <a:solidFill>
                <a:schemeClr val="bg1"/>
              </a:solidFill>
              <a:latin typeface="Pyidaungsu" panose="020B0502040204020203" pitchFamily="34" charset="0"/>
              <a:cs typeface="Pyidaungsu" panose="020B0502040204020203" pitchFamily="34" charset="0"/>
            </a:endParaRPr>
          </a:p>
        </p:txBody>
      </p:sp>
      <p:sp>
        <p:nvSpPr>
          <p:cNvPr id="71686"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80903">
                                            <p:txEl>
                                              <p:pRg st="10" end="10"/>
                                            </p:txEl>
                                          </p:spTgt>
                                        </p:tgtEl>
                                        <p:attrNameLst>
                                          <p:attrName>style.visibility</p:attrName>
                                        </p:attrNameLst>
                                      </p:cBhvr>
                                      <p:to>
                                        <p:strVal val="visible"/>
                                      </p:to>
                                    </p:set>
                                    <p:animEffect transition="in" filter="checkerboard(across)">
                                      <p:cBhvr>
                                        <p:cTn id="57" dur="500"/>
                                        <p:tgtEl>
                                          <p:spTgt spid="809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582613" y="1203325"/>
            <a:ext cx="2808287"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မှန်ကန်မှု</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447675" y="4876800"/>
            <a:ext cx="307975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ရှင်းလင်းမှု</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65543" name="Text Box 7"/>
          <p:cNvSpPr txBox="1">
            <a:spLocks noChangeArrowheads="1"/>
          </p:cNvSpPr>
          <p:nvPr/>
        </p:nvSpPr>
        <p:spPr bwMode="auto">
          <a:xfrm>
            <a:off x="5076825" y="1203325"/>
            <a:ext cx="3527425"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စိတ်ဝင်စားမှု</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65545" name="Text Box 9"/>
          <p:cNvSpPr txBox="1">
            <a:spLocks noChangeArrowheads="1"/>
          </p:cNvSpPr>
          <p:nvPr/>
        </p:nvSpPr>
        <p:spPr bwMode="auto">
          <a:xfrm>
            <a:off x="5373688" y="4876800"/>
            <a:ext cx="3446784" cy="70788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en-US" sz="4000" b="1" dirty="0" err="1">
                <a:solidFill>
                  <a:schemeClr val="bg1"/>
                </a:solidFill>
                <a:latin typeface="Pyidaungsu" panose="020B0502040204020203" pitchFamily="34" charset="0"/>
                <a:cs typeface="Pyidaungsu" panose="020B0502040204020203" pitchFamily="34" charset="0"/>
              </a:rPr>
              <a:t>ဆက်စပ်မှုရှိခြင်း</a:t>
            </a:r>
            <a:endParaRPr lang="en-US" sz="4000" b="1" dirty="0">
              <a:solidFill>
                <a:schemeClr val="bg1"/>
              </a:solidFill>
              <a:latin typeface="Pyidaungsu" panose="020B0502040204020203" pitchFamily="34" charset="0"/>
              <a:cs typeface="Pyidaungsu" panose="020B0502040204020203" pitchFamily="34" charset="0"/>
            </a:endParaRPr>
          </a:p>
        </p:txBody>
      </p:sp>
      <p:sp>
        <p:nvSpPr>
          <p:cNvPr id="65549" name="Rectangle 13"/>
          <p:cNvSpPr>
            <a:spLocks noGrp="1" noChangeArrowheads="1"/>
          </p:cNvSpPr>
          <p:nvPr>
            <p:ph type="title" idx="4294967295"/>
          </p:nvPr>
        </p:nvSpPr>
        <p:spPr>
          <a:xfrm>
            <a:off x="1187450" y="2349500"/>
            <a:ext cx="7416800" cy="156966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dirty="0" err="1">
                <a:solidFill>
                  <a:schemeClr val="bg1"/>
                </a:solidFill>
                <a:latin typeface="Pyidaungsu" panose="020B0502040204020203" pitchFamily="34" charset="0"/>
                <a:ea typeface="ＭＳ Ｐゴシック" charset="0"/>
                <a:cs typeface="Pyidaungsu" panose="020B0502040204020203" pitchFamily="34" charset="0"/>
              </a:rPr>
              <a:t>တရားဟောချက်တစ်ခုအတွက</a:t>
            </a:r>
            <a:r>
              <a:rPr lang="en-US" sz="4800" b="1" dirty="0">
                <a:solidFill>
                  <a:schemeClr val="bg1"/>
                </a:solidFill>
                <a:latin typeface="Pyidaungsu" panose="020B0502040204020203" pitchFamily="34" charset="0"/>
                <a:ea typeface="ＭＳ Ｐゴシック" charset="0"/>
                <a:cs typeface="Pyidaungsu" panose="020B0502040204020203" pitchFamily="34" charset="0"/>
              </a:rPr>
              <a:t>် </a:t>
            </a:r>
            <a:r>
              <a:rPr lang="en-US" sz="4800" b="1" dirty="0" err="1">
                <a:solidFill>
                  <a:schemeClr val="bg1"/>
                </a:solidFill>
                <a:latin typeface="Pyidaungsu" panose="020B0502040204020203" pitchFamily="34" charset="0"/>
                <a:ea typeface="ＭＳ Ｐゴシック" charset="0"/>
                <a:cs typeface="Pyidaungsu" panose="020B0502040204020203" pitchFamily="34" charset="0"/>
              </a:rPr>
              <a:t>ရည်ရွယ်ချက်လေးခု</a:t>
            </a:r>
            <a:r>
              <a:rPr lang="en-US" sz="4800" b="1" dirty="0">
                <a:solidFill>
                  <a:schemeClr val="bg1"/>
                </a:solidFill>
                <a:latin typeface="Zawgyi-One" charset="0"/>
                <a:ea typeface="ＭＳ Ｐゴシック" charset="0"/>
                <a:cs typeface="Zawgyi-One" charset="0"/>
              </a:rPr>
              <a:t> </a:t>
            </a:r>
          </a:p>
        </p:txBody>
      </p:sp>
      <p:sp>
        <p:nvSpPr>
          <p:cNvPr id="72716" name="Text Box 20"/>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25</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a:extLst>
              <a:ext uri="{28A0092B-C50C-407E-A947-70E740481C1C}">
                <a14:useLocalDpi xmlns:a14="http://schemas.microsoft.com/office/drawing/2010/main" val="0"/>
              </a:ext>
            </a:extLst>
          </a:blip>
          <a:srcRect l="12723" r="16733" b="23645"/>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8" name="Rectangle 2"/>
          <p:cNvSpPr>
            <a:spLocks noGrp="1" noChangeArrowheads="1"/>
          </p:cNvSpPr>
          <p:nvPr>
            <p:ph type="title"/>
          </p:nvPr>
        </p:nvSpPr>
        <p:spPr>
          <a:xfrm>
            <a:off x="685800" y="692696"/>
            <a:ext cx="7772400" cy="917029"/>
          </a:xfrm>
          <a:solidFill>
            <a:schemeClr val="tx1"/>
          </a:solidFill>
        </p:spPr>
        <p:txBody>
          <a:bodyPr/>
          <a:lstStyle/>
          <a:p>
            <a:pPr eaLnBrk="1" hangingPunct="1">
              <a:defRPr/>
            </a:pPr>
            <a:r>
              <a:rPr lang="en-US" sz="4000" b="1" dirty="0" err="1">
                <a:solidFill>
                  <a:schemeClr val="bg1"/>
                </a:solidFill>
                <a:latin typeface="Pyidaungsu" panose="020B0502040204020203" pitchFamily="34" charset="0"/>
                <a:ea typeface="ＭＳ Ｐゴシック" charset="0"/>
                <a:cs typeface="Pyidaungsu" panose="020B0502040204020203" pitchFamily="34" charset="0"/>
              </a:rPr>
              <a:t>သင်ခန်းစာအတွက</a:t>
            </a:r>
            <a:r>
              <a:rPr lang="en-US" sz="4000" b="1" dirty="0">
                <a:solidFill>
                  <a:schemeClr val="bg1"/>
                </a:solidFill>
                <a:latin typeface="Pyidaungsu" panose="020B0502040204020203" pitchFamily="34" charset="0"/>
                <a:ea typeface="ＭＳ Ｐゴシック" charset="0"/>
                <a:cs typeface="Pyidaungsu" panose="020B0502040204020203" pitchFamily="34" charset="0"/>
              </a:rPr>
              <a:t>် </a:t>
            </a:r>
            <a:r>
              <a:rPr lang="en-US" sz="4000" b="1" dirty="0" err="1">
                <a:solidFill>
                  <a:schemeClr val="bg1"/>
                </a:solidFill>
                <a:latin typeface="Pyidaungsu" panose="020B0502040204020203" pitchFamily="34" charset="0"/>
                <a:ea typeface="ＭＳ Ｐゴシック" charset="0"/>
                <a:cs typeface="Pyidaungsu" panose="020B0502040204020203" pitchFamily="34" charset="0"/>
              </a:rPr>
              <a:t>လိုအပ်ချက်များ</a:t>
            </a:r>
            <a:endParaRPr lang="en-US" sz="40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38100" dist="35921" dir="2700000" algn="ctr" rotWithShape="0">
              <a:srgbClr val="000000">
                <a:alpha val="99962"/>
              </a:srgbClr>
            </a:outerShdw>
          </a:effectLst>
        </p:spPr>
        <p:txBody>
          <a:bodyPr/>
          <a:lstStyle/>
          <a:p>
            <a:pPr marL="0" indent="0" eaLnBrk="1" hangingPunct="1">
              <a:lnSpc>
                <a:spcPct val="90000"/>
              </a:lnSpc>
              <a:buFont typeface="Monotype Sorts" charset="0"/>
              <a:buNone/>
              <a:defRPr/>
            </a:pPr>
            <a:r>
              <a:rPr lang="en-US" altLang="zh-CN" sz="2400" dirty="0">
                <a:solidFill>
                  <a:srgbClr val="FFF9FC"/>
                </a:solidFill>
                <a:latin typeface="Pyidaungsu" panose="020B0502040204020203" pitchFamily="34" charset="0"/>
                <a:ea typeface="ＭＳ Ｐゴシック" charset="0"/>
                <a:cs typeface="Pyidaungsu" panose="020B0502040204020203" pitchFamily="34" charset="0"/>
              </a:rPr>
              <a:t>က။ </a:t>
            </a:r>
            <a:r>
              <a:rPr lang="en-US" altLang="zh-CN" sz="2400" dirty="0" err="1">
                <a:solidFill>
                  <a:srgbClr val="FFF9FC"/>
                </a:solidFill>
                <a:latin typeface="Pyidaungsu" panose="020B0502040204020203" pitchFamily="34" charset="0"/>
                <a:ea typeface="ＭＳ Ｐゴシック" charset="0"/>
                <a:cs typeface="Pyidaungsu" panose="020B0502040204020203" pitchFamily="34" charset="0"/>
              </a:rPr>
              <a:t>စာဖတ်ခြင်း</a:t>
            </a:r>
            <a:r>
              <a:rPr lang="en-US" altLang="zh-CN" sz="2400" dirty="0">
                <a:solidFill>
                  <a:srgbClr val="FFF9FC"/>
                </a:solidFill>
                <a:latin typeface="Pyidaungsu" panose="020B0502040204020203" pitchFamily="34" charset="0"/>
                <a:ea typeface="ＭＳ Ｐゴシック" charset="0"/>
                <a:cs typeface="Pyidaungsu" panose="020B0502040204020203" pitchFamily="34" charset="0"/>
              </a:rPr>
              <a:t> (၁၀%)</a:t>
            </a:r>
          </a:p>
          <a:p>
            <a:pPr marL="0" indent="0" eaLnBrk="1" hangingPunct="1">
              <a:lnSpc>
                <a:spcPct val="90000"/>
              </a:lnSpc>
              <a:buFontTx/>
              <a:buNone/>
              <a:defRPr/>
            </a:pPr>
            <a:endParaRPr lang="en-US" altLang="zh-CN" sz="1800" dirty="0">
              <a:solidFill>
                <a:srgbClr val="FFF9FC"/>
              </a:solidFill>
              <a:latin typeface="Arial" charset="0"/>
              <a:ea typeface="ＭＳ Ｐゴシック" charset="0"/>
              <a:cs typeface="Arial" charset="0"/>
            </a:endParaRPr>
          </a:p>
          <a:p>
            <a:pPr marL="0" indent="0" eaLnBrk="1" hangingPunct="1">
              <a:lnSpc>
                <a:spcPct val="90000"/>
              </a:lnSpc>
              <a:buFontTx/>
              <a:buAutoNum type="alphaUcPeriod" startAt="2"/>
              <a:defRPr/>
            </a:pPr>
            <a:endParaRPr lang="en-US" sz="2400" dirty="0">
              <a:solidFill>
                <a:srgbClr val="FFF9FC"/>
              </a:solidFill>
              <a:latin typeface="Arial" charset="0"/>
              <a:ea typeface="ＭＳ Ｐゴシック" charset="0"/>
              <a:cs typeface="Arial" charset="0"/>
            </a:endParaRPr>
          </a:p>
        </p:txBody>
      </p:sp>
      <p:sp>
        <p:nvSpPr>
          <p:cNvPr id="25805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a:extLst>
              <a:ext uri="{28A0092B-C50C-407E-A947-70E740481C1C}">
                <a14:useLocalDpi xmlns:a14="http://schemas.microsoft.com/office/drawing/2010/main" val="0"/>
              </a:ext>
            </a:extLst>
          </a:blip>
          <a:srcRect l="22800" r="10812" b="27921"/>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07950" y="188913"/>
            <a:ext cx="8470900" cy="1174750"/>
          </a:xfrm>
          <a:solidFill>
            <a:schemeClr val="tx1"/>
          </a:solidFill>
        </p:spPr>
        <p:txBody>
          <a:bodyPr/>
          <a:lstStyle/>
          <a:p>
            <a:pPr eaLnBrk="1" hangingPunct="1">
              <a:defRPr/>
            </a:pPr>
            <a:r>
              <a:rPr lang="en-US" altLang="zh-CN" sz="4000" b="1" dirty="0">
                <a:solidFill>
                  <a:schemeClr val="bg1"/>
                </a:solidFill>
                <a:latin typeface="Pyidaungsu" panose="020B0502040204020203" pitchFamily="34" charset="0"/>
                <a:ea typeface="ＭＳ Ｐゴシック" charset="0"/>
                <a:cs typeface="Pyidaungsu" panose="020B0502040204020203" pitchFamily="34" charset="0"/>
              </a:rPr>
              <a:t>SBC </a:t>
            </a:r>
            <a:r>
              <a:rPr lang="en-US" altLang="zh-CN" sz="4000" b="1" dirty="0" err="1">
                <a:solidFill>
                  <a:schemeClr val="bg1"/>
                </a:solidFill>
                <a:latin typeface="Pyidaungsu" panose="020B0502040204020203" pitchFamily="34" charset="0"/>
                <a:ea typeface="ＭＳ Ｐゴシック" charset="0"/>
                <a:cs typeface="Pyidaungsu" panose="020B0502040204020203" pitchFamily="34" charset="0"/>
              </a:rPr>
              <a:t>သင်ခန်းစာအတွက</a:t>
            </a:r>
            <a:r>
              <a:rPr lang="en-US" altLang="zh-CN" sz="4000" b="1" dirty="0">
                <a:solidFill>
                  <a:schemeClr val="bg1"/>
                </a:solidFill>
                <a:latin typeface="Pyidaungsu" panose="020B0502040204020203" pitchFamily="34" charset="0"/>
                <a:ea typeface="ＭＳ Ｐゴシック" charset="0"/>
                <a:cs typeface="Pyidaungsu" panose="020B0502040204020203" pitchFamily="34" charset="0"/>
              </a:rPr>
              <a:t>် </a:t>
            </a:r>
            <a:r>
              <a:rPr lang="en-US" altLang="zh-CN" sz="4000" b="1" dirty="0" err="1">
                <a:solidFill>
                  <a:schemeClr val="bg1"/>
                </a:solidFill>
                <a:latin typeface="Pyidaungsu" panose="020B0502040204020203" pitchFamily="34" charset="0"/>
                <a:ea typeface="ＭＳ Ｐゴシック" charset="0"/>
                <a:cs typeface="Pyidaungsu" panose="020B0502040204020203" pitchFamily="34" charset="0"/>
              </a:rPr>
              <a:t>လိုအပ်ချက်များ</a:t>
            </a:r>
            <a:endParaRPr lang="en-US" sz="40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60098"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250825" y="1844824"/>
            <a:ext cx="4033838" cy="4354364"/>
          </a:xfrm>
          <a:effectLst/>
        </p:spPr>
        <p:txBody>
          <a:bodyPr/>
          <a:lstStyle/>
          <a:p>
            <a:pPr marL="0" indent="0" eaLnBrk="1" hangingPunct="1">
              <a:lnSpc>
                <a:spcPct val="90000"/>
              </a:lnSpc>
              <a:buFont typeface="Monotype Sorts" charset="0"/>
              <a:buNone/>
              <a:defRPr/>
            </a:pP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က။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စာဖတ်ခြင်း</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(၁၀%)</a:t>
            </a:r>
          </a:p>
          <a:p>
            <a:pPr marL="0" indent="0" eaLnBrk="1" hangingPunct="1">
              <a:lnSpc>
                <a:spcPct val="90000"/>
              </a:lnSpc>
              <a:buFontTx/>
              <a:buNone/>
              <a:defRPr/>
            </a:pPr>
            <a:endParaRPr lang="en-US" altLang="zh-CN" sz="1800" b="1" dirty="0">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ခ။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ရုပ်ပုံနှင</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ဖော်ပြခြင်း</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(၅%)</a:t>
            </a:r>
          </a:p>
          <a:p>
            <a:pPr marL="0" indent="0" eaLnBrk="1" hangingPunct="1">
              <a:lnSpc>
                <a:spcPct val="90000"/>
              </a:lnSpc>
              <a:buFont typeface="Monotype Sorts" charset="0"/>
              <a:buNone/>
              <a:defRPr/>
            </a:pPr>
            <a:endParaRPr lang="en-US" altLang="zh-CN" sz="1800" b="1" dirty="0">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ဂ။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ကြိုတင်ပြင်ဆင်ချက်များ</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(၃၀%)</a:t>
            </a:r>
          </a:p>
          <a:p>
            <a:pPr marL="0" indent="0" eaLnBrk="1" hangingPunct="1">
              <a:lnSpc>
                <a:spcPct val="90000"/>
              </a:lnSpc>
              <a:buFontTx/>
              <a:buNone/>
              <a:defRPr/>
            </a:pPr>
            <a:endParaRPr lang="en-US" altLang="zh-CN" sz="1800" b="1" dirty="0">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ဃ။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ပါဝင်ဆောင်ရွက်ခြင်း</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(၅%) </a:t>
            </a:r>
          </a:p>
          <a:p>
            <a:pPr marL="0" indent="0" eaLnBrk="1" hangingPunct="1">
              <a:lnSpc>
                <a:spcPct val="90000"/>
              </a:lnSpc>
              <a:buFontTx/>
              <a:buNone/>
              <a:defRPr/>
            </a:pPr>
            <a:endParaRPr lang="en-US" altLang="zh-CN" sz="1800" b="1" dirty="0">
              <a:solidFill>
                <a:srgbClr val="FFF9FC"/>
              </a:solidFill>
              <a:effectLst>
                <a:outerShdw blurRad="38100" dist="38100" dir="2700000" algn="tl">
                  <a:srgbClr val="000000"/>
                </a:outerShdw>
              </a:effectLst>
              <a:latin typeface="Arial" charset="0"/>
              <a:ea typeface="ＭＳ Ｐゴシック" charset="0"/>
              <a:cs typeface="Zawgyi-One" charset="0"/>
            </a:endParaRPr>
          </a:p>
          <a:p>
            <a:pPr marL="0" indent="0" eaLnBrk="1" hangingPunct="1">
              <a:lnSpc>
                <a:spcPct val="90000"/>
              </a:lnSpc>
              <a:buFont typeface="Monotype Sorts" charset="0"/>
              <a:buNone/>
              <a:defRPr/>
            </a:pP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င။ </a:t>
            </a:r>
            <a:r>
              <a:rPr lang="en-US" altLang="zh-CN" sz="2400" b="1" dirty="0" err="1">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စကားပြောခြင်း</a:t>
            </a:r>
            <a:r>
              <a:rPr lang="en-US" altLang="zh-CN"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(၅၀%)</a:t>
            </a:r>
            <a:endParaRPr lang="en-US" sz="2400" b="1" dirty="0">
              <a:solidFill>
                <a:srgbClr val="FFF9FC"/>
              </a:solidFill>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1171">
                                            <p:txEl>
                                              <p:pRg st="6" end="6"/>
                                            </p:txEl>
                                          </p:spTgt>
                                        </p:tgtEl>
                                        <p:attrNameLst>
                                          <p:attrName>style.visibility</p:attrName>
                                        </p:attrNameLst>
                                      </p:cBhvr>
                                      <p:to>
                                        <p:strVal val="visible"/>
                                      </p:to>
                                    </p:set>
                                    <p:anim calcmode="lin" valueType="num">
                                      <p:cBhvr additive="base">
                                        <p:cTn id="19"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1171">
                                            <p:txEl>
                                              <p:pRg st="8" end="8"/>
                                            </p:txEl>
                                          </p:spTgt>
                                        </p:tgtEl>
                                        <p:attrNameLst>
                                          <p:attrName>style.visibility</p:attrName>
                                        </p:attrNameLst>
                                      </p:cBhvr>
                                      <p:to>
                                        <p:strVal val="visible"/>
                                      </p:to>
                                    </p:set>
                                    <p:anim calcmode="lin" valueType="num">
                                      <p:cBhvr additive="base">
                                        <p:cTn id="25" dur="500" fill="hold"/>
                                        <p:tgtEl>
                                          <p:spTgt spid="391171">
                                            <p:txEl>
                                              <p:pRg st="8" end="8"/>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117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D8F10-6A1D-5340-B6D4-BC348B19428B}"/>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A7DBC774-9E12-6788-2142-D0B4384979EC}"/>
              </a:ext>
            </a:extLst>
          </p:cNvPr>
          <p:cNvSpPr>
            <a:spLocks noGrp="1" noChangeArrowheads="1"/>
          </p:cNvSpPr>
          <p:nvPr>
            <p:ph type="ctrTitle"/>
          </p:nvPr>
        </p:nvSpPr>
        <p:spPr>
          <a:xfrm>
            <a:off x="0" y="6237312"/>
            <a:ext cx="9144000" cy="685800"/>
          </a:xfrm>
        </p:spPr>
        <p:txBody>
          <a:bodyPr/>
          <a:lstStyle/>
          <a:p>
            <a:pPr eaLnBrk="1" hangingPunct="1">
              <a:defRPr/>
            </a:pPr>
            <a:r>
              <a:rPr lang="en-US" sz="2400" dirty="0" err="1">
                <a:latin typeface="Zawgyi-One" charset="0"/>
                <a:ea typeface="ＭＳ Ｐゴシック" charset="0"/>
                <a:cs typeface="Zawgyi-One" charset="0"/>
              </a:rPr>
              <a:t>တရားေဟာျခင္းအ</a:t>
            </a:r>
            <a:r>
              <a:rPr lang="en-US" sz="2400" dirty="0">
                <a:latin typeface="Zawgyi-One" charset="0"/>
                <a:ea typeface="ＭＳ Ｐゴシック" charset="0"/>
                <a:cs typeface="Zawgyi-One" charset="0"/>
              </a:rPr>
              <a:t> </a:t>
            </a:r>
            <a:r>
              <a:rPr lang="en-US" sz="2400" dirty="0" err="1">
                <a:latin typeface="Zawgyi-One" charset="0"/>
                <a:ea typeface="ＭＳ Ｐゴシック" charset="0"/>
                <a:cs typeface="Zawgyi-One" charset="0"/>
              </a:rPr>
              <a:t>တတ္ပညာ</a:t>
            </a:r>
            <a:r>
              <a:rPr lang="en-US" sz="2400" dirty="0">
                <a:latin typeface="Zawgyi-One" charset="0"/>
                <a:ea typeface="ＭＳ Ｐゴシック" charset="0"/>
                <a:cs typeface="Zawgyi-One" charset="0"/>
              </a:rPr>
              <a:t> </a:t>
            </a:r>
            <a:r>
              <a:rPr lang="en-US" sz="2400" b="1" dirty="0">
                <a:ea typeface="ＭＳ Ｐゴシック" charset="0"/>
                <a:cs typeface="Arial"/>
              </a:rPr>
              <a:t>•</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a:extLst>
              <a:ext uri="{FF2B5EF4-FFF2-40B4-BE49-F238E27FC236}">
                <a16:creationId xmlns:a16="http://schemas.microsoft.com/office/drawing/2014/main" id="{87103E14-0BFD-1383-A389-88F1C5563C42}"/>
              </a:ext>
            </a:extLst>
          </p:cNvPr>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a:extLst>
              <a:ext uri="{FF2B5EF4-FFF2-40B4-BE49-F238E27FC236}">
                <a16:creationId xmlns:a16="http://schemas.microsoft.com/office/drawing/2014/main" id="{0B941D56-D722-0F34-444D-372D18F7B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321732"/>
            <a:ext cx="6153212" cy="3483594"/>
          </a:xfrm>
          <a:prstGeom prst="rect">
            <a:avLst/>
          </a:prstGeom>
        </p:spPr>
      </p:pic>
      <p:sp>
        <p:nvSpPr>
          <p:cNvPr id="99331" name="Rectangle 1026">
            <a:extLst>
              <a:ext uri="{FF2B5EF4-FFF2-40B4-BE49-F238E27FC236}">
                <a16:creationId xmlns:a16="http://schemas.microsoft.com/office/drawing/2014/main" id="{F74E3A0F-9991-DE79-770C-A4BD14311CD4}"/>
              </a:ext>
            </a:extLst>
          </p:cNvPr>
          <p:cNvSpPr txBox="1">
            <a:spLocks noChangeArrowheads="1"/>
          </p:cNvSpPr>
          <p:nvPr/>
        </p:nvSpPr>
        <p:spPr bwMode="auto">
          <a:xfrm>
            <a:off x="0" y="4462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y-MM" sz="3200" b="0" i="0" u="none" strike="noStrike" kern="1200" cap="none" spc="0" normalizeH="0" baseline="0" noProof="0" dirty="0">
                <a:ln>
                  <a:noFill/>
                </a:ln>
                <a:solidFill>
                  <a:srgbClr val="FFFFFF"/>
                </a:solidFill>
                <a:effectLst/>
                <a:uLnTx/>
                <a:uFillTx/>
                <a:latin typeface="Pyidaungsu" panose="020B0502040204020203" pitchFamily="34" charset="0"/>
                <a:ea typeface="ＭＳ Ｐゴシック" charset="0"/>
                <a:cs typeface="Pyidaungsu" panose="020B0502040204020203" pitchFamily="34" charset="0"/>
              </a:rPr>
              <a:t>အခမဲ့အဘို့ဤတင်ပြချက်</a:t>
            </a:r>
            <a:endParaRPr kumimoji="0" lang="en-US" sz="1100" b="1" i="0" u="none" strike="noStrike" kern="1200" cap="none" spc="0" normalizeH="0" baseline="0" noProof="0" dirty="0">
              <a:ln>
                <a:noFill/>
              </a:ln>
              <a:solidFill>
                <a:srgbClr val="FFFFFF"/>
              </a:solidFill>
              <a:effectLst/>
              <a:uLnTx/>
              <a:uFillTx/>
              <a:latin typeface="Pyidaungsu" panose="020B0502040204020203" pitchFamily="34" charset="0"/>
              <a:ea typeface="ＭＳ Ｐゴシック" charset="0"/>
              <a:cs typeface="Pyidaungsu" panose="020B0502040204020203" pitchFamily="34" charset="0"/>
            </a:endParaRPr>
          </a:p>
        </p:txBody>
      </p:sp>
    </p:spTree>
    <p:extLst>
      <p:ext uri="{BB962C8B-B14F-4D97-AF65-F5344CB8AC3E}">
        <p14:creationId xmlns:p14="http://schemas.microsoft.com/office/powerpoint/2010/main" val="2029133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ln>
            <a:miter lim="800000"/>
            <a:headEnd/>
            <a:tailEnd/>
          </a:ln>
          <a:effectLst>
            <a:outerShdw blurRad="63500" dist="35921" dir="2700000" algn="ctr" rotWithShape="0">
              <a:srgbClr val="000000">
                <a:alpha val="74998"/>
              </a:srgbClr>
            </a:outerShdw>
          </a:effectLst>
        </p:spPr>
        <p:txBody>
          <a:bodyPr/>
          <a:lstStyle/>
          <a:p>
            <a:pPr eaLnBrk="1" hangingPunct="1">
              <a:defRPr/>
            </a:pPr>
            <a:r>
              <a:rPr lang="en-US" sz="2800" i="1" dirty="0" err="1">
                <a:solidFill>
                  <a:srgbClr val="FFFF99"/>
                </a:solidFill>
                <a:effectLst>
                  <a:glow rad="266700">
                    <a:schemeClr val="bg1">
                      <a:alpha val="75000"/>
                    </a:schemeClr>
                  </a:glow>
                </a:effectLst>
                <a:latin typeface="Pyidaungsu" panose="020B0502040204020203" pitchFamily="34" charset="0"/>
                <a:cs typeface="Pyidaungsu" panose="020B0502040204020203" pitchFamily="34" charset="0"/>
              </a:rPr>
              <a:t>ဂရီဖိတ်မိသားစု</a:t>
            </a:r>
            <a:br>
              <a:rPr lang="en-US" sz="2800" i="1" dirty="0">
                <a:solidFill>
                  <a:srgbClr val="FFFF99"/>
                </a:solidFill>
                <a:effectLst>
                  <a:glow rad="266700">
                    <a:schemeClr val="bg1">
                      <a:alpha val="75000"/>
                    </a:schemeClr>
                  </a:glow>
                </a:effectLst>
                <a:latin typeface="Pyidaungsu" panose="020B0502040204020203" pitchFamily="34" charset="0"/>
                <a:cs typeface="Pyidaungsu" panose="020B0502040204020203" pitchFamily="34" charset="0"/>
              </a:rPr>
            </a:br>
            <a:r>
              <a:rPr lang="en-US" sz="2800" i="1" dirty="0">
                <a:solidFill>
                  <a:srgbClr val="FFFF99"/>
                </a:solidFill>
                <a:effectLst>
                  <a:glow rad="266700">
                    <a:schemeClr val="bg1">
                      <a:alpha val="75000"/>
                    </a:schemeClr>
                  </a:glow>
                </a:effectLst>
                <a:latin typeface="Pyidaungsu" panose="020B0502040204020203" pitchFamily="34" charset="0"/>
                <a:cs typeface="Pyidaungsu" panose="020B0502040204020203" pitchFamily="34" charset="0"/>
              </a:rPr>
              <a:t>၂၀၁၂ </a:t>
            </a:r>
            <a:r>
              <a:rPr lang="en-US" sz="2800" i="1" dirty="0" err="1">
                <a:solidFill>
                  <a:srgbClr val="FFFF99"/>
                </a:solidFill>
                <a:effectLst>
                  <a:glow rad="266700">
                    <a:schemeClr val="bg1">
                      <a:alpha val="75000"/>
                    </a:schemeClr>
                  </a:glow>
                </a:effectLst>
                <a:latin typeface="Pyidaungsu" panose="020B0502040204020203" pitchFamily="34" charset="0"/>
                <a:cs typeface="Pyidaungsu" panose="020B0502040204020203" pitchFamily="34" charset="0"/>
              </a:rPr>
              <a:t>ဒီဇင်ဘာ</a:t>
            </a:r>
            <a:r>
              <a:rPr lang="en-US" sz="2800" i="1" dirty="0">
                <a:solidFill>
                  <a:srgbClr val="FFFF99"/>
                </a:solidFill>
                <a:effectLst>
                  <a:glow rad="266700">
                    <a:schemeClr val="bg1">
                      <a:alpha val="75000"/>
                    </a:schemeClr>
                  </a:glow>
                </a:effectLst>
                <a:latin typeface="Zawgyi-One" pitchFamily="34" charset="0"/>
                <a:cs typeface="Zawgyi-One" pitchFamily="34" charset="0"/>
              </a:rPr>
              <a:t> </a:t>
            </a:r>
            <a:endParaRPr lang="en-US" dirty="0">
              <a:solidFill>
                <a:srgbClr val="FFFF99"/>
              </a:solidFill>
              <a:effectLst>
                <a:glow rad="266700">
                  <a:schemeClr val="bg1">
                    <a:alpha val="75000"/>
                  </a:schemeClr>
                </a:glow>
              </a:effectLst>
              <a:latin typeface="Zawgyi-One" pitchFamily="34" charset="0"/>
              <a:cs typeface="Zawgyi-One" pitchFamily="34" charset="0"/>
            </a:endParaRPr>
          </a:p>
        </p:txBody>
      </p:sp>
      <p:sp>
        <p:nvSpPr>
          <p:cNvPr id="355332" name="Text Box 4"/>
          <p:cNvSpPr txBox="1">
            <a:spLocks noChangeArrowheads="1"/>
          </p:cNvSpPr>
          <p:nvPr/>
        </p:nvSpPr>
        <p:spPr bwMode="auto">
          <a:xfrm>
            <a:off x="4716016" y="5025950"/>
            <a:ext cx="1455848" cy="92333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sz="5400" b="1" dirty="0" err="1">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ဇူစန</a:t>
            </a:r>
            <a:r>
              <a:rPr lang="en-US" sz="54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a:t>
            </a:r>
            <a:endParaRPr lang="en-US" sz="40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endParaRPr>
          </a:p>
        </p:txBody>
      </p:sp>
      <p:sp>
        <p:nvSpPr>
          <p:cNvPr id="355333" name="Text Box 5"/>
          <p:cNvSpPr txBox="1">
            <a:spLocks noChangeArrowheads="1"/>
          </p:cNvSpPr>
          <p:nvPr/>
        </p:nvSpPr>
        <p:spPr bwMode="auto">
          <a:xfrm>
            <a:off x="2890664" y="251337"/>
            <a:ext cx="2845012" cy="1569660"/>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algn="ctr">
              <a:defRPr/>
            </a:pPr>
            <a:r>
              <a:rPr lang="en-US" sz="4800" b="1" dirty="0" err="1">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စတီဗင</a:t>
            </a: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a:t>
            </a:r>
          </a:p>
          <a:p>
            <a:pPr algn="ctr">
              <a:defRPr/>
            </a:pP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၂၃</a:t>
            </a:r>
            <a:endParaRPr lang="en-US" sz="36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endParaRPr>
          </a:p>
        </p:txBody>
      </p:sp>
      <p:sp>
        <p:nvSpPr>
          <p:cNvPr id="355334" name="Text Box 6"/>
          <p:cNvSpPr txBox="1">
            <a:spLocks noChangeArrowheads="1"/>
          </p:cNvSpPr>
          <p:nvPr/>
        </p:nvSpPr>
        <p:spPr bwMode="auto">
          <a:xfrm>
            <a:off x="6501173" y="297210"/>
            <a:ext cx="1488747" cy="1569660"/>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algn="ctr">
              <a:defRPr/>
            </a:pP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ဂျွန်</a:t>
            </a:r>
          </a:p>
          <a:p>
            <a:pPr algn="ctr">
              <a:defRPr/>
            </a:pP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၂၀</a:t>
            </a:r>
            <a:endParaRPr lang="en-US" sz="36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endParaRPr>
          </a:p>
        </p:txBody>
      </p:sp>
      <p:sp>
        <p:nvSpPr>
          <p:cNvPr id="355335" name="Text Box 7"/>
          <p:cNvSpPr txBox="1">
            <a:spLocks noChangeArrowheads="1"/>
          </p:cNvSpPr>
          <p:nvPr/>
        </p:nvSpPr>
        <p:spPr bwMode="auto">
          <a:xfrm>
            <a:off x="683569" y="256580"/>
            <a:ext cx="2448272" cy="2308324"/>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algn="ctr">
              <a:defRPr/>
            </a:pPr>
            <a:r>
              <a:rPr lang="en-US" sz="4800" b="1" dirty="0" err="1">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ခူး</a:t>
            </a: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 </a:t>
            </a:r>
          </a:p>
          <a:p>
            <a:pPr algn="ctr">
              <a:defRPr/>
            </a:pPr>
            <a:r>
              <a:rPr lang="en-US" sz="4800" b="1" dirty="0">
                <a:solidFill>
                  <a:srgbClr val="FFFF99"/>
                </a:solidFill>
                <a:effectLst>
                  <a:glow rad="266700">
                    <a:srgbClr val="000000">
                      <a:alpha val="75000"/>
                    </a:srgbClr>
                  </a:glow>
                </a:effectLst>
                <a:latin typeface="Zawgyi-One" pitchFamily="34" charset="0"/>
                <a:cs typeface="Zawgyi-One" pitchFamily="34" charset="0"/>
              </a:rPr>
              <a:t>   </a:t>
            </a:r>
            <a: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၂၆</a:t>
            </a:r>
            <a:br>
              <a:rPr lang="en-US" sz="48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br>
            <a:r>
              <a:rPr lang="en-US" sz="4800" b="1" dirty="0">
                <a:solidFill>
                  <a:srgbClr val="FFFF99"/>
                </a:solidFill>
                <a:effectLst>
                  <a:glow rad="266700">
                    <a:srgbClr val="000000">
                      <a:alpha val="75000"/>
                    </a:srgbClr>
                  </a:glow>
                </a:effectLst>
                <a:latin typeface="Zawgyi-One" pitchFamily="34" charset="0"/>
                <a:cs typeface="Zawgyi-One" pitchFamily="34" charset="0"/>
              </a:rPr>
              <a:t>   </a:t>
            </a:r>
          </a:p>
        </p:txBody>
      </p:sp>
      <p:sp>
        <p:nvSpPr>
          <p:cNvPr id="355336" name="Text Box 8"/>
          <p:cNvSpPr txBox="1">
            <a:spLocks noChangeArrowheads="1"/>
          </p:cNvSpPr>
          <p:nvPr/>
        </p:nvSpPr>
        <p:spPr bwMode="auto">
          <a:xfrm>
            <a:off x="2843808" y="5025950"/>
            <a:ext cx="1452642" cy="923330"/>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en-US" sz="5400" b="1" dirty="0" err="1">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ရစ်ခ</a:t>
            </a:r>
            <a:r>
              <a:rPr lang="en-US" sz="54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rPr>
              <a:t>်</a:t>
            </a:r>
            <a:endParaRPr lang="en-US" sz="4000" b="1" dirty="0">
              <a:solidFill>
                <a:srgbClr val="FFFF99"/>
              </a:solidFill>
              <a:effectLst>
                <a:glow rad="266700">
                  <a:srgbClr val="000000">
                    <a:alpha val="75000"/>
                  </a:srgbClr>
                </a:glow>
              </a:effectLst>
              <a:latin typeface="Pyidaungsu" panose="020B0502040204020203" pitchFamily="34" charset="0"/>
              <a:cs typeface="Pyidaungsu" panose="020B0502040204020203" pitchFamily="34" charset="0"/>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Zawgyi-One" pitchFamily="34" charset="0"/>
                <a:cs typeface="Zawgyi-One" pitchFamily="34" charset="0"/>
              </a:rPr>
              <a:t>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8669456" cy="685800"/>
          </a:xfrm>
          <a:solidFill>
            <a:srgbClr val="B9D5E1"/>
          </a:solidFill>
        </p:spPr>
        <p:txBody>
          <a:bodyPr/>
          <a:lstStyle/>
          <a:p>
            <a:pPr eaLnBrk="1" hangingPunct="1"/>
            <a:r>
              <a:rPr lang="en-US" sz="2400" b="1" dirty="0">
                <a:solidFill>
                  <a:schemeClr val="tx1"/>
                </a:solidFill>
                <a:latin typeface="Arial" charset="0"/>
                <a:ea typeface="ＭＳ Ｐゴシック" charset="0"/>
                <a:cs typeface="ＭＳ Ｐゴシック" charset="0"/>
              </a:rPr>
              <a:t>https://biblestudydownloads.org/resources/preaching/</a:t>
            </a:r>
            <a:endParaRPr lang="en-US" sz="10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2338183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3302144A-CE50-7598-4E08-C9A89E87DF35}"/>
              </a:ext>
            </a:extLst>
          </p:cNvPr>
          <p:cNvSpPr txBox="1">
            <a:spLocks noChangeArrowheads="1"/>
          </p:cNvSpPr>
          <p:nvPr/>
        </p:nvSpPr>
        <p:spPr bwMode="auto">
          <a:xfrm>
            <a:off x="474544" y="4437112"/>
            <a:ext cx="8669456" cy="685800"/>
          </a:xfrm>
          <a:prstGeom prst="rect">
            <a:avLst/>
          </a:prstGeom>
          <a:solidFill>
            <a:srgbClr val="B9D5E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https://biblestudydownloads.org/resources/preaching/</a:t>
            </a:r>
            <a:endParaRPr kumimoji="0" lang="en-US" sz="1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7791019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2" name="Rectangle 1026">
            <a:extLst>
              <a:ext uri="{FF2B5EF4-FFF2-40B4-BE49-F238E27FC236}">
                <a16:creationId xmlns:a16="http://schemas.microsoft.com/office/drawing/2014/main" id="{1073BB39-C8A4-A19B-EA0B-C2D6B28AD984}"/>
              </a:ext>
            </a:extLst>
          </p:cNvPr>
          <p:cNvSpPr txBox="1">
            <a:spLocks noChangeArrowheads="1"/>
          </p:cNvSpPr>
          <p:nvPr/>
        </p:nvSpPr>
        <p:spPr bwMode="auto">
          <a:xfrm>
            <a:off x="474544" y="4437112"/>
            <a:ext cx="8669456" cy="685800"/>
          </a:xfrm>
          <a:prstGeom prst="rect">
            <a:avLst/>
          </a:prstGeom>
          <a:solidFill>
            <a:srgbClr val="B9D5E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https://biblestudydownloads.org/resources/preaching/</a:t>
            </a:r>
            <a:endParaRPr kumimoji="0" lang="en-US" sz="1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580089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3847912" y="5002882"/>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2" name="Rectangle 1026">
            <a:extLst>
              <a:ext uri="{FF2B5EF4-FFF2-40B4-BE49-F238E27FC236}">
                <a16:creationId xmlns:a16="http://schemas.microsoft.com/office/drawing/2014/main" id="{57061B94-F8E3-2629-DBA2-5008581BB148}"/>
              </a:ext>
            </a:extLst>
          </p:cNvPr>
          <p:cNvSpPr txBox="1">
            <a:spLocks noChangeArrowheads="1"/>
          </p:cNvSpPr>
          <p:nvPr/>
        </p:nvSpPr>
        <p:spPr bwMode="auto">
          <a:xfrm>
            <a:off x="474544" y="4437112"/>
            <a:ext cx="8669456" cy="685800"/>
          </a:xfrm>
          <a:prstGeom prst="rect">
            <a:avLst/>
          </a:prstGeom>
          <a:solidFill>
            <a:srgbClr val="B9D5E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https://biblestudydownloads.org/resources/preaching/</a:t>
            </a:r>
            <a:endParaRPr kumimoji="0" lang="en-US" sz="1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358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8387A3-6149-1315-92AE-FF7C7BBF9953}"/>
              </a:ext>
            </a:extLst>
          </p:cNvPr>
          <p:cNvPicPr>
            <a:picLocks noChangeAspect="1"/>
          </p:cNvPicPr>
          <p:nvPr/>
        </p:nvPicPr>
        <p:blipFill>
          <a:blip r:embed="rId3"/>
          <a:stretch>
            <a:fillRect/>
          </a:stretch>
        </p:blipFill>
        <p:spPr>
          <a:xfrm>
            <a:off x="-1" y="10690"/>
            <a:ext cx="9180097" cy="593859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 name="Rectangle 1026">
            <a:extLst>
              <a:ext uri="{FF2B5EF4-FFF2-40B4-BE49-F238E27FC236}">
                <a16:creationId xmlns:a16="http://schemas.microsoft.com/office/drawing/2014/main" id="{9DA901F7-6627-E896-4CCA-05EFC2F4A441}"/>
              </a:ext>
            </a:extLst>
          </p:cNvPr>
          <p:cNvSpPr txBox="1">
            <a:spLocks noChangeArrowheads="1"/>
          </p:cNvSpPr>
          <p:nvPr/>
        </p:nvSpPr>
        <p:spPr bwMode="auto">
          <a:xfrm>
            <a:off x="251520" y="6172200"/>
            <a:ext cx="8669456" cy="685800"/>
          </a:xfrm>
          <a:prstGeom prst="rect">
            <a:avLst/>
          </a:prstGeom>
          <a:solidFill>
            <a:srgbClr val="B9D5E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https://biblestudydownloads.org/resources/preaching/</a:t>
            </a:r>
            <a:endParaRPr kumimoji="0" lang="en-US" sz="1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4857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6D9529C6-6813-5B45-B395-8D9107A8DB5C}"/>
              </a:ext>
            </a:extLst>
          </p:cNvPr>
          <p:cNvSpPr txBox="1">
            <a:spLocks noChangeArrowheads="1"/>
          </p:cNvSpPr>
          <p:nvPr/>
        </p:nvSpPr>
        <p:spPr bwMode="auto">
          <a:xfrm>
            <a:off x="0" y="617220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https://biblestudydownloads.org/resources/preaching/</a:t>
            </a:r>
          </a:p>
        </p:txBody>
      </p:sp>
      <p:pic>
        <p:nvPicPr>
          <p:cNvPr id="5" name="Picture 4">
            <a:extLst>
              <a:ext uri="{FF2B5EF4-FFF2-40B4-BE49-F238E27FC236}">
                <a16:creationId xmlns:a16="http://schemas.microsoft.com/office/drawing/2014/main" id="{3E19F35E-F81A-EC17-18F3-F0F7E2049C0B}"/>
              </a:ext>
            </a:extLst>
          </p:cNvPr>
          <p:cNvPicPr>
            <a:picLocks noChangeAspect="1"/>
          </p:cNvPicPr>
          <p:nvPr/>
        </p:nvPicPr>
        <p:blipFill>
          <a:blip r:embed="rId3"/>
          <a:stretch>
            <a:fillRect/>
          </a:stretch>
        </p:blipFill>
        <p:spPr>
          <a:xfrm>
            <a:off x="0" y="0"/>
            <a:ext cx="9144000" cy="5915239"/>
          </a:xfrm>
          <a:prstGeom prst="rect">
            <a:avLst/>
          </a:prstGeom>
        </p:spPr>
      </p:pic>
    </p:spTree>
    <p:extLst>
      <p:ext uri="{BB962C8B-B14F-4D97-AF65-F5344CB8AC3E}">
        <p14:creationId xmlns:p14="http://schemas.microsoft.com/office/powerpoint/2010/main" val="30441088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3" name="Picture 2">
            <a:extLst>
              <a:ext uri="{FF2B5EF4-FFF2-40B4-BE49-F238E27FC236}">
                <a16:creationId xmlns:a16="http://schemas.microsoft.com/office/drawing/2014/main" id="{30474068-17BA-0044-AC9A-0798FE4B9EA7}"/>
              </a:ext>
            </a:extLst>
          </p:cNvPr>
          <p:cNvPicPr>
            <a:picLocks noChangeAspect="1"/>
          </p:cNvPicPr>
          <p:nvPr/>
        </p:nvPicPr>
        <p:blipFill>
          <a:blip r:embed="rId3"/>
          <a:stretch>
            <a:fillRect/>
          </a:stretch>
        </p:blipFill>
        <p:spPr>
          <a:xfrm>
            <a:off x="660980" y="0"/>
            <a:ext cx="7822039" cy="6858000"/>
          </a:xfrm>
          <a:prstGeom prst="rect">
            <a:avLst/>
          </a:prstGeom>
        </p:spPr>
      </p:pic>
    </p:spTree>
    <p:extLst>
      <p:ext uri="{BB962C8B-B14F-4D97-AF65-F5344CB8AC3E}">
        <p14:creationId xmlns:p14="http://schemas.microsoft.com/office/powerpoint/2010/main" val="19636171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F2630-18B2-E061-518F-1E80CCC7676A}"/>
              </a:ext>
            </a:extLst>
          </p:cNvPr>
          <p:cNvPicPr>
            <a:picLocks noChangeAspect="1"/>
          </p:cNvPicPr>
          <p:nvPr/>
        </p:nvPicPr>
        <p:blipFill>
          <a:blip r:embed="rId3"/>
          <a:srcRect l="9438" r="4414"/>
          <a:stretch/>
        </p:blipFill>
        <p:spPr>
          <a:xfrm>
            <a:off x="0" y="13909"/>
            <a:ext cx="9144000" cy="6866422"/>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7092113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3DF9C-3B5E-C665-410C-E4AF00D7FF5D}"/>
              </a:ext>
            </a:extLst>
          </p:cNvPr>
          <p:cNvPicPr>
            <a:picLocks noChangeAspect="1"/>
          </p:cNvPicPr>
          <p:nvPr/>
        </p:nvPicPr>
        <p:blipFill>
          <a:blip r:embed="rId3"/>
          <a:srcRect l="10595" t="8726" r="12431"/>
          <a:stretch/>
        </p:blipFill>
        <p:spPr>
          <a:xfrm>
            <a:off x="0" y="-41536"/>
            <a:ext cx="9144000" cy="7014046"/>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257766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FF80B-E192-F6E6-E773-150B4727727A}"/>
              </a:ext>
            </a:extLst>
          </p:cNvPr>
          <p:cNvPicPr>
            <a:picLocks noChangeAspect="1"/>
          </p:cNvPicPr>
          <p:nvPr/>
        </p:nvPicPr>
        <p:blipFill>
          <a:blip r:embed="rId3"/>
          <a:srcRect l="2301" t="8088" r="18422"/>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40988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4" name="Picture 2" descr="IMG_7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16868" y="260648"/>
            <a:ext cx="5040560" cy="2376562"/>
          </a:xfrm>
          <a:ln>
            <a:miter lim="800000"/>
            <a:headEnd/>
            <a:tailEnd/>
          </a:ln>
        </p:spPr>
        <p:txBody>
          <a:bodyPr/>
          <a:lstStyle/>
          <a:p>
            <a:pPr>
              <a:defRPr/>
            </a:pPr>
            <a:r>
              <a:rPr lang="en-US"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ခူး</a:t>
            </a:r>
            <a:r>
              <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က </a:t>
            </a:r>
            <a:r>
              <a:rPr lang="en-US"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စျေးကွက်နှင</a:t>
            </a:r>
            <a:r>
              <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a:t>
            </a:r>
            <a:br>
              <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br>
            <a:r>
              <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IT </a:t>
            </a:r>
            <a:r>
              <a:rPr lang="en-US"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အလုပ်လုပ်တယ</a:t>
            </a:r>
            <a:r>
              <a:rPr lang="en-US" b="1" dirty="0">
                <a:solidFill>
                  <a:schemeClr val="tx1"/>
                </a:solidFill>
                <a:effectLst>
                  <a:glow rad="266700">
                    <a:schemeClr val="bg1">
                      <a:alpha val="75000"/>
                    </a:schemeClr>
                  </a:glow>
                </a:effectLst>
                <a:latin typeface="Zawgyi-One" pitchFamily="34" charset="0"/>
                <a:cs typeface="Zawgyi-One" pitchFamily="34" charset="0"/>
              </a:rPr>
              <a:t>္</a:t>
            </a:r>
            <a:r>
              <a:rPr lang="en-US" b="1" dirty="0">
                <a:solidFill>
                  <a:schemeClr val="tx1"/>
                </a:solidFill>
                <a:effectLst>
                  <a:glow rad="266700">
                    <a:schemeClr val="bg1">
                      <a:alpha val="75000"/>
                    </a:schemeClr>
                  </a:glow>
                </a:effectLst>
              </a:rPr>
              <a:t> </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38597" name="Picture 4" descr="Agros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p:spPr>
        <p:txBody>
          <a:bodyPr/>
          <a:lstStyle/>
          <a:p>
            <a:pPr algn="l">
              <a:defRPr/>
            </a:pPr>
            <a:r>
              <a:rPr lang="en-US" sz="5400" b="1" dirty="0" err="1">
                <a:solidFill>
                  <a:srgbClr val="FFFFFF"/>
                </a:solidFill>
                <a:effectLst>
                  <a:glow rad="127000">
                    <a:schemeClr val="tx1">
                      <a:alpha val="99000"/>
                    </a:schemeClr>
                  </a:glow>
                </a:effectLst>
                <a:latin typeface="Pyidaungsu" panose="020B0502040204020203" pitchFamily="34" charset="0"/>
                <a:ea typeface="ＭＳ Ｐゴシック" charset="0"/>
                <a:cs typeface="Pyidaungsu" panose="020B0502040204020203" pitchFamily="34" charset="0"/>
              </a:rPr>
              <a:t>ရေးသားရမည</a:t>
            </a:r>
            <a:r>
              <a:rPr lang="en-US" sz="5400" b="1" dirty="0">
                <a:solidFill>
                  <a:srgbClr val="FFFFFF"/>
                </a:solidFill>
                <a:effectLst>
                  <a:glow rad="127000">
                    <a:schemeClr val="tx1">
                      <a:alpha val="99000"/>
                    </a:schemeClr>
                  </a:glow>
                </a:effectLst>
                <a:latin typeface="Pyidaungsu" panose="020B0502040204020203" pitchFamily="34" charset="0"/>
                <a:ea typeface="ＭＳ Ｐゴシック" charset="0"/>
                <a:cs typeface="Pyidaungsu" panose="020B0502040204020203" pitchFamily="34" charset="0"/>
              </a:rPr>
              <a:t>့် </a:t>
            </a:r>
            <a:r>
              <a:rPr lang="en-US" sz="5400" b="1" dirty="0" err="1">
                <a:solidFill>
                  <a:srgbClr val="FFFFFF"/>
                </a:solidFill>
                <a:effectLst>
                  <a:glow rad="127000">
                    <a:schemeClr val="tx1">
                      <a:alpha val="99000"/>
                    </a:schemeClr>
                  </a:glow>
                </a:effectLst>
                <a:latin typeface="Pyidaungsu" panose="020B0502040204020203" pitchFamily="34" charset="0"/>
                <a:ea typeface="ＭＳ Ｐゴシック" charset="0"/>
                <a:cs typeface="Pyidaungsu" panose="020B0502040204020203" pitchFamily="34" charset="0"/>
              </a:rPr>
              <a:t>ကြိုတင်ပြင်ဆင်ချက</a:t>
            </a:r>
            <a:r>
              <a:rPr lang="en-US" sz="5400" b="1" dirty="0">
                <a:solidFill>
                  <a:srgbClr val="FFFFFF"/>
                </a:solidFill>
                <a:effectLst>
                  <a:glow rad="127000">
                    <a:schemeClr val="tx1">
                      <a:alpha val="99000"/>
                    </a:schemeClr>
                  </a:glow>
                </a:effectLst>
                <a:latin typeface="Pyidaungsu" panose="020B0502040204020203" pitchFamily="34" charset="0"/>
                <a:ea typeface="ＭＳ Ｐゴシック" charset="0"/>
                <a:cs typeface="Pyidaungsu" panose="020B0502040204020203" pitchFamily="34" charset="0"/>
              </a:rPr>
              <a:t>် ၁၂ခု</a:t>
            </a:r>
          </a:p>
        </p:txBody>
      </p:sp>
      <p:sp>
        <p:nvSpPr>
          <p:cNvPr id="280579" name="Subtitle 2"/>
          <p:cNvSpPr>
            <a:spLocks noGrp="1"/>
          </p:cNvSpPr>
          <p:nvPr>
            <p:ph type="subTitle" sz="quarter" idx="1"/>
          </p:nvPr>
        </p:nvSpPr>
        <p:spPr>
          <a:xfrm>
            <a:off x="1547813" y="4724400"/>
            <a:ext cx="7558087" cy="1728788"/>
          </a:xfrm>
        </p:spPr>
        <p:txBody>
          <a:bodyPr/>
          <a:lstStyle/>
          <a:p>
            <a:pPr>
              <a:buFont typeface="Wingdings" charset="0"/>
              <a:buNone/>
            </a:pPr>
            <a:r>
              <a:rPr lang="en-US" sz="4400" b="1" i="1" dirty="0" err="1">
                <a:latin typeface="Pyidaungsu" panose="020B0502040204020203" pitchFamily="34" charset="0"/>
                <a:ea typeface="ＭＳ Ｐゴシック" charset="0"/>
                <a:cs typeface="Pyidaungsu" panose="020B0502040204020203" pitchFamily="34" charset="0"/>
              </a:rPr>
              <a:t>အဟောအပြောအတွက</a:t>
            </a:r>
            <a:r>
              <a:rPr lang="en-US" sz="4400" b="1" i="1" dirty="0">
                <a:latin typeface="Pyidaungsu" panose="020B0502040204020203" pitchFamily="34" charset="0"/>
                <a:ea typeface="ＭＳ Ｐゴシック" charset="0"/>
                <a:cs typeface="Pyidaungsu" panose="020B0502040204020203" pitchFamily="34" charset="0"/>
              </a:rPr>
              <a:t>် </a:t>
            </a:r>
            <a:r>
              <a:rPr lang="en-US" sz="4400" b="1" i="1" dirty="0" err="1">
                <a:latin typeface="Pyidaungsu" panose="020B0502040204020203" pitchFamily="34" charset="0"/>
                <a:ea typeface="ＭＳ Ｐゴシック" charset="0"/>
                <a:cs typeface="Pyidaungsu" panose="020B0502040204020203" pitchFamily="34" charset="0"/>
              </a:rPr>
              <a:t>ကြိုတင်ပြင်ဆင်ခြင်း</a:t>
            </a:r>
            <a:endParaRPr lang="en-US" sz="4400" b="1" i="1" dirty="0">
              <a:latin typeface="Pyidaungsu" panose="020B0502040204020203" pitchFamily="34" charset="0"/>
              <a:ea typeface="ＭＳ Ｐゴシック" charset="0"/>
              <a:cs typeface="Pyidaungsu" panose="020B0502040204020203" pitchFamily="34" charset="0"/>
            </a:endParaRPr>
          </a:p>
        </p:txBody>
      </p:sp>
      <p:sp>
        <p:nvSpPr>
          <p:cNvPr id="280580"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b="1" dirty="0" err="1">
                <a:solidFill>
                  <a:srgbClr val="F9F9F9"/>
                </a:solidFill>
                <a:latin typeface="Pyidaungsu" panose="020B0502040204020203" pitchFamily="34" charset="0"/>
                <a:ea typeface="Osaka" charset="0"/>
                <a:cs typeface="Pyidaungsu" panose="020B0502040204020203" pitchFamily="34" charset="0"/>
              </a:rPr>
              <a:t>ဘာဖြစ်လို</a:t>
            </a:r>
            <a:r>
              <a:rPr lang="en-US" b="1" dirty="0">
                <a:solidFill>
                  <a:srgbClr val="F9F9F9"/>
                </a:solidFill>
                <a:latin typeface="Pyidaungsu" panose="020B0502040204020203" pitchFamily="34" charset="0"/>
                <a:ea typeface="Osaka" charset="0"/>
                <a:cs typeface="Pyidaungsu" panose="020B0502040204020203" pitchFamily="34" charset="0"/>
              </a:rPr>
              <a:t>့ </a:t>
            </a:r>
            <a:r>
              <a:rPr lang="en-US" b="1" dirty="0" err="1">
                <a:solidFill>
                  <a:srgbClr val="F9F9F9"/>
                </a:solidFill>
                <a:latin typeface="Pyidaungsu" panose="020B0502040204020203" pitchFamily="34" charset="0"/>
                <a:ea typeface="Osaka" charset="0"/>
                <a:cs typeface="Pyidaungsu" panose="020B0502040204020203" pitchFamily="34" charset="0"/>
              </a:rPr>
              <a:t>သက်သေခံချက်ဝေငှရတာလဲ</a:t>
            </a:r>
            <a:endParaRPr lang="en-US" dirty="0">
              <a:solidFill>
                <a:srgbClr val="F9F9F9"/>
              </a:solidFill>
              <a:latin typeface="Pyidaungsu" panose="020B0502040204020203" pitchFamily="34" charset="0"/>
              <a:ea typeface="Osaka" charset="0"/>
              <a:cs typeface="Pyidaungsu" panose="020B0502040204020203" pitchFamily="34" charset="0"/>
            </a:endParaRPr>
          </a:p>
        </p:txBody>
      </p:sp>
      <p:sp>
        <p:nvSpPr>
          <p:cNvPr id="91139" name="Text Box 3"/>
          <p:cNvSpPr txBox="1">
            <a:spLocks noChangeArrowheads="1"/>
          </p:cNvSpPr>
          <p:nvPr/>
        </p:nvSpPr>
        <p:spPr bwMode="auto">
          <a:xfrm>
            <a:off x="8585200" y="-26988"/>
            <a:ext cx="523875" cy="457201"/>
          </a:xfrm>
          <a:prstGeom prst="rect">
            <a:avLst/>
          </a:prstGeom>
          <a:noFill/>
          <a:ln>
            <a:noFill/>
          </a:ln>
          <a:effectLst>
            <a:outerShdw blurRad="63500" dist="38099" dir="2700000" algn="ctr" rotWithShape="0">
              <a:srgbClr val="F9F9F9">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000000"/>
                </a:solidFill>
                <a:ea typeface="Osaka" charset="0"/>
                <a:cs typeface="Osaka" charset="0"/>
              </a:rPr>
              <a:t>16</a:t>
            </a:r>
            <a:endParaRPr lang="en-US" sz="2400">
              <a:solidFill>
                <a:srgbClr val="000000"/>
              </a:solidFill>
              <a:ea typeface="Osaka" charset="0"/>
              <a:cs typeface="Osaka" charset="0"/>
            </a:endParaRPr>
          </a:p>
        </p:txBody>
      </p:sp>
      <p:sp>
        <p:nvSpPr>
          <p:cNvPr id="281603" name="Text Box 5"/>
          <p:cNvSpPr txBox="1">
            <a:spLocks noChangeArrowheads="1"/>
          </p:cNvSpPr>
          <p:nvPr/>
        </p:nvSpPr>
        <p:spPr bwMode="auto">
          <a:xfrm>
            <a:off x="1905000" y="6149975"/>
            <a:ext cx="5029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000">
                <a:latin typeface="Zawgyi-One" charset="0"/>
                <a:cs typeface="Zawgyi-One" charset="0"/>
              </a:rPr>
              <a:t>Dr ရက္ခ္ ဂရီဖိတ္၊ စကၤပူဓမၼေကာလိပ္   </a:t>
            </a:r>
          </a:p>
          <a:p>
            <a:pPr algn="ctr" eaLnBrk="1" hangingPunct="1"/>
            <a:r>
              <a:rPr lang="en-US" sz="2000">
                <a:solidFill>
                  <a:srgbClr val="000000"/>
                </a:solidFill>
                <a:cs typeface="Arial" charset="0"/>
              </a:rPr>
              <a:t>www.biblestudydownloads.com</a:t>
            </a:r>
          </a:p>
        </p:txBody>
      </p:sp>
      <p:sp>
        <p:nvSpPr>
          <p:cNvPr id="281604" name="Rectangle 2"/>
          <p:cNvSpPr txBox="1">
            <a:spLocks noChangeArrowheads="1"/>
          </p:cNvSpPr>
          <p:nvPr/>
        </p:nvSpPr>
        <p:spPr bwMode="auto">
          <a:xfrm>
            <a:off x="35496" y="1700213"/>
            <a:ext cx="9227690" cy="417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my-MM" sz="4400" b="1" dirty="0">
                <a:solidFill>
                  <a:srgbClr val="000000"/>
                </a:solidFill>
                <a:latin typeface="Pyidaungsu" panose="020B0502040204020203" pitchFamily="34" charset="0"/>
                <a:ea typeface="Osaka" charset="0"/>
                <a:cs typeface="Pyidaungsu" panose="020B0502040204020203" pitchFamily="34" charset="0"/>
              </a:rPr>
              <a:t>ကိုယ့်အကြောင်းပြောရပိုလွယ်။</a:t>
            </a:r>
          </a:p>
          <a:p>
            <a:pPr eaLnBrk="1" hangingPunct="1">
              <a:buFont typeface="Arial" charset="0"/>
              <a:buChar char="•"/>
            </a:pPr>
            <a:r>
              <a:rPr lang="my-MM" sz="4400" b="1" dirty="0">
                <a:solidFill>
                  <a:srgbClr val="000000"/>
                </a:solidFill>
                <a:latin typeface="Pyidaungsu" panose="020B0502040204020203" pitchFamily="34" charset="0"/>
                <a:ea typeface="Osaka" charset="0"/>
                <a:cs typeface="Pyidaungsu" panose="020B0502040204020203" pitchFamily="34" charset="0"/>
              </a:rPr>
              <a:t>သင်သည်အတွေ့ကြုံရှိသူဖြစ်တယ်။</a:t>
            </a:r>
          </a:p>
          <a:p>
            <a:pPr eaLnBrk="1" hangingPunct="1">
              <a:buFont typeface="Arial" charset="0"/>
              <a:buChar char="•"/>
            </a:pPr>
            <a:r>
              <a:rPr lang="my-MM" sz="4400" b="1" dirty="0">
                <a:solidFill>
                  <a:srgbClr val="000000"/>
                </a:solidFill>
                <a:latin typeface="Pyidaungsu" panose="020B0502040204020203" pitchFamily="34" charset="0"/>
                <a:ea typeface="Osaka" charset="0"/>
                <a:cs typeface="Pyidaungsu" panose="020B0502040204020203" pitchFamily="34" charset="0"/>
              </a:rPr>
              <a:t>ဧဝံဂေလိတရားအတွက်အခွင့်လမ်းဖြစ်။</a:t>
            </a:r>
            <a:endParaRPr lang="en-US" sz="4400" dirty="0">
              <a:solidFill>
                <a:srgbClr val="000000"/>
              </a:solidFill>
              <a:latin typeface="Pyidaungsu" panose="020B0502040204020203" pitchFamily="34" charset="0"/>
              <a:ea typeface="Osaka" charset="0"/>
              <a:cs typeface="Pyidaungsu" panose="020B0502040204020203"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7"/>
              </a:srgbClr>
            </a:outerShdw>
          </a:effectLst>
        </p:spPr>
        <p:txBody>
          <a:bodyPr/>
          <a:lstStyle/>
          <a:p>
            <a:pPr>
              <a:defRPr/>
            </a:pPr>
            <a:r>
              <a:rPr lang="en-US" b="1" dirty="0" err="1">
                <a:latin typeface="Pyidaungsu" panose="020B0502040204020203" pitchFamily="34" charset="0"/>
                <a:cs typeface="Pyidaungsu" panose="020B0502040204020203" pitchFamily="34" charset="0"/>
              </a:rPr>
              <a:t>သက်သေခံချက်ဝေငှရန်အဆင</a:t>
            </a:r>
            <a:r>
              <a:rPr lang="en-US" b="1" dirty="0">
                <a:latin typeface="Pyidaungsu" panose="020B0502040204020203" pitchFamily="34" charset="0"/>
                <a:cs typeface="Pyidaungsu" panose="020B0502040204020203" pitchFamily="34" charset="0"/>
              </a:rPr>
              <a:t>့်</a:t>
            </a:r>
            <a:r>
              <a:rPr lang="en-US" b="1" dirty="0" err="1">
                <a:latin typeface="Pyidaungsu" panose="020B0502040204020203" pitchFamily="34" charset="0"/>
                <a:cs typeface="Pyidaungsu" panose="020B0502040204020203" pitchFamily="34" charset="0"/>
              </a:rPr>
              <a:t>ဆင</a:t>
            </a:r>
            <a:r>
              <a:rPr lang="en-US" b="1" dirty="0">
                <a:latin typeface="Pyidaungsu" panose="020B0502040204020203" pitchFamily="34" charset="0"/>
                <a:cs typeface="Pyidaungsu" panose="020B0502040204020203" pitchFamily="34" charset="0"/>
              </a:rPr>
              <a:t>့်</a:t>
            </a:r>
            <a:endParaRPr lang="en-US" dirty="0">
              <a:latin typeface="Pyidaungsu" panose="020B0502040204020203" pitchFamily="34" charset="0"/>
              <a:cs typeface="Pyidaungsu" panose="020B0502040204020203" pitchFamily="34" charset="0"/>
            </a:endParaRPr>
          </a:p>
        </p:txBody>
      </p:sp>
      <p:sp>
        <p:nvSpPr>
          <p:cNvPr id="11267" name="Text Box 3"/>
          <p:cNvSpPr txBox="1">
            <a:spLocks noChangeArrowheads="1"/>
          </p:cNvSpPr>
          <p:nvPr/>
        </p:nvSpPr>
        <p:spPr bwMode="auto">
          <a:xfrm>
            <a:off x="304800" y="4724400"/>
            <a:ext cx="3470822" cy="1815882"/>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800" b="1" u="sng" dirty="0">
                <a:solidFill>
                  <a:srgbClr val="FFFFFF"/>
                </a:solidFill>
                <a:latin typeface="Pyidaungsu" panose="020B0502040204020203" pitchFamily="34" charset="0"/>
                <a:cs typeface="Pyidaungsu" panose="020B0502040204020203" pitchFamily="34" charset="0"/>
              </a:rPr>
              <a:t>ဖလှယ်ခြင်း - မတိုင်မှီ</a:t>
            </a:r>
          </a:p>
          <a:p>
            <a:r>
              <a:rPr lang="my-MM" sz="2800" b="1" dirty="0">
                <a:solidFill>
                  <a:srgbClr val="FFFFFF"/>
                </a:solidFill>
                <a:latin typeface="Pyidaungsu" panose="020B0502040204020203" pitchFamily="34" charset="0"/>
                <a:cs typeface="Pyidaungsu" panose="020B0502040204020203" pitchFamily="34" charset="0"/>
              </a:rPr>
              <a:t>သင့်ရဲ့အတွေးအခေါ်</a:t>
            </a:r>
          </a:p>
          <a:p>
            <a:r>
              <a:rPr lang="my-MM" sz="2800" b="1" dirty="0">
                <a:solidFill>
                  <a:srgbClr val="FFFFFF"/>
                </a:solidFill>
                <a:latin typeface="Pyidaungsu" panose="020B0502040204020203" pitchFamily="34" charset="0"/>
                <a:cs typeface="Pyidaungsu" panose="020B0502040204020203" pitchFamily="34" charset="0"/>
              </a:rPr>
              <a:t>သင်ရဲ့အပြုအမူ</a:t>
            </a:r>
          </a:p>
          <a:p>
            <a:r>
              <a:rPr lang="my-MM" sz="2800" b="1" dirty="0">
                <a:solidFill>
                  <a:srgbClr val="FFFFFF"/>
                </a:solidFill>
                <a:latin typeface="Pyidaungsu" panose="020B0502040204020203" pitchFamily="34" charset="0"/>
                <a:cs typeface="Pyidaungsu" panose="020B0502040204020203" pitchFamily="34" charset="0"/>
              </a:rPr>
              <a:t>ထင်သာမြင်သာရှိပါစေ !</a:t>
            </a:r>
            <a:endParaRPr lang="en-US" sz="2800" b="1" dirty="0">
              <a:solidFill>
                <a:srgbClr val="FFFFFF"/>
              </a:solidFill>
              <a:latin typeface="Pyidaungsu" panose="020B0502040204020203" pitchFamily="34" charset="0"/>
              <a:cs typeface="Pyidaungsu" panose="020B0502040204020203" pitchFamily="34" charset="0"/>
            </a:endParaRPr>
          </a:p>
        </p:txBody>
      </p:sp>
      <p:sp>
        <p:nvSpPr>
          <p:cNvPr id="11268" name="Text Box 4"/>
          <p:cNvSpPr txBox="1">
            <a:spLocks noChangeArrowheads="1"/>
          </p:cNvSpPr>
          <p:nvPr/>
        </p:nvSpPr>
        <p:spPr bwMode="auto">
          <a:xfrm>
            <a:off x="2286000" y="2743200"/>
            <a:ext cx="3587842" cy="1815882"/>
          </a:xfrm>
          <a:prstGeom prst="rect">
            <a:avLst/>
          </a:prstGeom>
          <a:solidFill>
            <a:srgbClr val="F8FF3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800" b="1" u="sng" dirty="0">
                <a:solidFill>
                  <a:srgbClr val="000000"/>
                </a:solidFill>
                <a:latin typeface="Pyidaungsu" panose="020B0502040204020203" pitchFamily="34" charset="0"/>
                <a:cs typeface="Pyidaungsu" panose="020B0502040204020203" pitchFamily="34" charset="0"/>
              </a:rPr>
              <a:t>ဖလှယ်ခြင်း </a:t>
            </a:r>
          </a:p>
          <a:p>
            <a:r>
              <a:rPr lang="my-MM" sz="2800" b="1" dirty="0">
                <a:solidFill>
                  <a:srgbClr val="000000"/>
                </a:solidFill>
                <a:latin typeface="Pyidaungsu" panose="020B0502040204020203" pitchFamily="34" charset="0"/>
                <a:cs typeface="Pyidaungsu" panose="020B0502040204020203" pitchFamily="34" charset="0"/>
              </a:rPr>
              <a:t>အဖြစ်အပျက်ကိုဝေငှရန်</a:t>
            </a:r>
          </a:p>
          <a:p>
            <a:r>
              <a:rPr lang="my-MM" sz="2800" b="1" dirty="0">
                <a:solidFill>
                  <a:srgbClr val="000000"/>
                </a:solidFill>
                <a:latin typeface="Pyidaungsu" panose="020B0502040204020203" pitchFamily="34" charset="0"/>
                <a:cs typeface="Pyidaungsu" panose="020B0502040204020203" pitchFamily="34" charset="0"/>
              </a:rPr>
              <a:t>သင့်ယုံကြည်ချက်</a:t>
            </a:r>
          </a:p>
          <a:p>
            <a:r>
              <a:rPr lang="my-MM" sz="2800" b="1" dirty="0">
                <a:solidFill>
                  <a:srgbClr val="000000"/>
                </a:solidFill>
                <a:latin typeface="Pyidaungsu" panose="020B0502040204020203" pitchFamily="34" charset="0"/>
                <a:cs typeface="Pyidaungsu" panose="020B0502040204020203" pitchFamily="34" charset="0"/>
              </a:rPr>
              <a:t>ထင်သာမြင်သာရှိပါစေ!</a:t>
            </a:r>
            <a:endParaRPr lang="en-US" sz="2800" b="1" dirty="0">
              <a:solidFill>
                <a:srgbClr val="000000"/>
              </a:solidFill>
              <a:latin typeface="Pyidaungsu" panose="020B0502040204020203" pitchFamily="34" charset="0"/>
              <a:cs typeface="Pyidaungsu" panose="020B0502040204020203" pitchFamily="34" charset="0"/>
            </a:endParaRPr>
          </a:p>
        </p:txBody>
      </p:sp>
      <p:sp>
        <p:nvSpPr>
          <p:cNvPr id="11269" name="Text Box 5"/>
          <p:cNvSpPr txBox="1">
            <a:spLocks noChangeArrowheads="1"/>
          </p:cNvSpPr>
          <p:nvPr/>
        </p:nvSpPr>
        <p:spPr bwMode="auto">
          <a:xfrm>
            <a:off x="5715000" y="1214438"/>
            <a:ext cx="3429000" cy="1569660"/>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2400" b="1" u="sng" dirty="0">
                <a:solidFill>
                  <a:srgbClr val="FFFFFF"/>
                </a:solidFill>
                <a:latin typeface="Pyidaungsu" panose="020B0502040204020203" pitchFamily="34" charset="0"/>
                <a:cs typeface="Pyidaungsu" panose="020B0502040204020203" pitchFamily="34" charset="0"/>
              </a:rPr>
              <a:t>ဖလှယ်ခြင်း - ပြီးနောက်</a:t>
            </a:r>
          </a:p>
          <a:p>
            <a:r>
              <a:rPr lang="my-MM" sz="2400" b="1" u="sng" dirty="0">
                <a:solidFill>
                  <a:srgbClr val="FFFFFF"/>
                </a:solidFill>
                <a:latin typeface="Pyidaungsu" panose="020B0502040204020203" pitchFamily="34" charset="0"/>
                <a:cs typeface="Pyidaungsu" panose="020B0502040204020203" pitchFamily="34" charset="0"/>
              </a:rPr>
              <a:t>သင့်ရဲ့အတွေးအခေါ်</a:t>
            </a:r>
          </a:p>
          <a:p>
            <a:r>
              <a:rPr lang="my-MM" sz="2400" b="1" u="sng" dirty="0">
                <a:solidFill>
                  <a:srgbClr val="FFFFFF"/>
                </a:solidFill>
                <a:latin typeface="Pyidaungsu" panose="020B0502040204020203" pitchFamily="34" charset="0"/>
                <a:cs typeface="Pyidaungsu" panose="020B0502040204020203" pitchFamily="34" charset="0"/>
              </a:rPr>
              <a:t>တိကျတဲ့ပြောင်းလဲမှုများ</a:t>
            </a:r>
          </a:p>
          <a:p>
            <a:r>
              <a:rPr lang="my-MM" sz="2400" b="1" u="sng" dirty="0">
                <a:solidFill>
                  <a:srgbClr val="FFFFFF"/>
                </a:solidFill>
                <a:latin typeface="Pyidaungsu" panose="020B0502040204020203" pitchFamily="34" charset="0"/>
                <a:cs typeface="Pyidaungsu" panose="020B0502040204020203" pitchFamily="34" charset="0"/>
              </a:rPr>
              <a:t>ထင်သာမြင်သာရှိပါစေ !</a:t>
            </a:r>
            <a:endParaRPr lang="en-US" sz="2400" b="1" dirty="0">
              <a:solidFill>
                <a:srgbClr val="FFFFFF"/>
              </a:solidFill>
              <a:latin typeface="Pyidaungsu" panose="020B0502040204020203" pitchFamily="34" charset="0"/>
              <a:cs typeface="Pyidaungsu" panose="020B0502040204020203" pitchFamily="34" charset="0"/>
            </a:endParaRP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4788024" y="4875445"/>
            <a:ext cx="4355976" cy="138499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my-MM" sz="2800" b="1" dirty="0">
                <a:solidFill>
                  <a:srgbClr val="FFFFFF"/>
                </a:solidFill>
                <a:latin typeface="Pyidaungsu" panose="020B0502040204020203" pitchFamily="34" charset="0"/>
                <a:cs typeface="Pyidaungsu" panose="020B0502040204020203" pitchFamily="34" charset="0"/>
              </a:rPr>
              <a:t>စဉ်းစားရန်</a:t>
            </a:r>
            <a:r>
              <a:rPr lang="en-US" sz="2800" b="1" dirty="0">
                <a:solidFill>
                  <a:srgbClr val="FFFFFF"/>
                </a:solidFill>
                <a:latin typeface="Pyidaungsu" panose="020B0502040204020203" pitchFamily="34" charset="0"/>
                <a:cs typeface="Pyidaungsu" panose="020B0502040204020203" pitchFamily="34" charset="0"/>
              </a:rPr>
              <a:t> </a:t>
            </a:r>
            <a:r>
              <a:rPr lang="my-MM" sz="2800" b="1" dirty="0">
                <a:solidFill>
                  <a:srgbClr val="FFFFFF"/>
                </a:solidFill>
                <a:latin typeface="Pyidaungsu" panose="020B0502040204020203" pitchFamily="34" charset="0"/>
                <a:cs typeface="Pyidaungsu" panose="020B0502040204020203" pitchFamily="34" charset="0"/>
              </a:rPr>
              <a:t>အကြောင်းအရာ</a:t>
            </a:r>
            <a:r>
              <a:rPr lang="en-US" sz="2800" b="1" dirty="0">
                <a:solidFill>
                  <a:srgbClr val="FFFFFF"/>
                </a:solidFill>
                <a:latin typeface="Pyidaungsu" panose="020B0502040204020203" pitchFamily="34" charset="0"/>
                <a:cs typeface="Pyidaungsu" panose="020B0502040204020203" pitchFamily="34" charset="0"/>
              </a:rPr>
              <a:t> </a:t>
            </a:r>
            <a:r>
              <a:rPr lang="my-MM" sz="2800" b="1" dirty="0">
                <a:solidFill>
                  <a:srgbClr val="FFFFFF"/>
                </a:solidFill>
                <a:latin typeface="Pyidaungsu" panose="020B0502040204020203" pitchFamily="34" charset="0"/>
                <a:cs typeface="Pyidaungsu" panose="020B0502040204020203" pitchFamily="34" charset="0"/>
              </a:rPr>
              <a:t>တူညီချက်ကိုတစ်လျောက်လုံး</a:t>
            </a:r>
            <a:r>
              <a:rPr lang="en-US" sz="2800" b="1" dirty="0">
                <a:solidFill>
                  <a:srgbClr val="FFFFFF"/>
                </a:solidFill>
                <a:latin typeface="Pyidaungsu" panose="020B0502040204020203" pitchFamily="34" charset="0"/>
                <a:cs typeface="Pyidaungsu" panose="020B0502040204020203" pitchFamily="34" charset="0"/>
              </a:rPr>
              <a:t> </a:t>
            </a:r>
            <a:r>
              <a:rPr lang="my-MM" sz="2800" b="1" dirty="0">
                <a:solidFill>
                  <a:srgbClr val="FFFFFF"/>
                </a:solidFill>
                <a:latin typeface="Pyidaungsu" panose="020B0502040204020203" pitchFamily="34" charset="0"/>
                <a:cs typeface="Pyidaungsu" panose="020B0502040204020203" pitchFamily="34" charset="0"/>
              </a:rPr>
              <a:t>သိမ်းထားပါ!</a:t>
            </a:r>
            <a:endParaRPr lang="en-US" sz="2800" b="1" dirty="0">
              <a:solidFill>
                <a:srgbClr val="FFFFFF"/>
              </a:solidFill>
              <a:latin typeface="Pyidaungsu" panose="020B0502040204020203" pitchFamily="34" charset="0"/>
              <a:cs typeface="Pyidaungsu" panose="020B0502040204020203" pitchFamily="34" charset="0"/>
            </a:endParaRP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876800"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2170" name="Text Box 11"/>
          <p:cNvSpPr txBox="1">
            <a:spLocks noChangeArrowheads="1"/>
          </p:cNvSpPr>
          <p:nvPr/>
        </p:nvSpPr>
        <p:spPr bwMode="auto">
          <a:xfrm>
            <a:off x="8442325" y="115888"/>
            <a:ext cx="523875"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rPr>
              <a:t>16</a:t>
            </a:r>
            <a:endParaRPr lang="en-US" sz="24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 calcmode="lin" valueType="num">
                                      <p:cBhvr>
                                        <p:cTn id="17"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1267">
                                            <p:txEl>
                                              <p:pRg st="1" end="1"/>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 calcmode="lin" valueType="num">
                                      <p:cBhvr>
                                        <p:cTn id="22"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11267">
                                            <p:txEl>
                                              <p:pRg st="2" end="2"/>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1267">
                                            <p:txEl>
                                              <p:pRg st="3" end="3"/>
                                            </p:txEl>
                                          </p:spTgt>
                                        </p:tgtEl>
                                        <p:attrNameLst>
                                          <p:attrName>style.visibility</p:attrName>
                                        </p:attrNameLst>
                                      </p:cBhvr>
                                      <p:to>
                                        <p:strVal val="visible"/>
                                      </p:to>
                                    </p:set>
                                    <p:anim calcmode="lin" valueType="num">
                                      <p:cBhvr>
                                        <p:cTn id="27"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11267">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273"/>
                                        </p:tgtEl>
                                        <p:attrNameLst>
                                          <p:attrName>style.visibility</p:attrName>
                                        </p:attrNameLst>
                                      </p:cBhvr>
                                      <p:to>
                                        <p:strVal val="visible"/>
                                      </p:to>
                                    </p:set>
                                    <p:animEffect transition="in" filter="wipe(down)">
                                      <p:cBhvr>
                                        <p:cTn id="34" dur="500"/>
                                        <p:tgtEl>
                                          <p:spTgt spid="11273"/>
                                        </p:tgtEl>
                                      </p:cBhvr>
                                    </p:animEffect>
                                  </p:childTnLst>
                                </p:cTn>
                              </p:par>
                            </p:childTnLst>
                          </p:cTn>
                        </p:par>
                        <p:par>
                          <p:cTn id="35" fill="hold" nodeType="afterGroup">
                            <p:stCondLst>
                              <p:cond delay="500"/>
                            </p:stCondLst>
                            <p:childTnLst>
                              <p:par>
                                <p:cTn id="36" presetID="53" presetClass="entr" presetSubtype="0" fill="hold" grpId="0" nodeType="afterEffect">
                                  <p:stCondLst>
                                    <p:cond delay="0"/>
                                  </p:stCondLst>
                                  <p:childTnLst>
                                    <p:set>
                                      <p:cBhvr>
                                        <p:cTn id="37" dur="1" fill="hold">
                                          <p:stCondLst>
                                            <p:cond delay="0"/>
                                          </p:stCondLst>
                                        </p:cTn>
                                        <p:tgtEl>
                                          <p:spTgt spid="11268">
                                            <p:bg/>
                                          </p:spTgt>
                                        </p:tgtEl>
                                        <p:attrNameLst>
                                          <p:attrName>style.visibility</p:attrName>
                                        </p:attrNameLst>
                                      </p:cBhvr>
                                      <p:to>
                                        <p:strVal val="visible"/>
                                      </p:to>
                                    </p:set>
                                    <p:anim calcmode="lin" valueType="num">
                                      <p:cBhvr>
                                        <p:cTn id="38" dur="500" fill="hold"/>
                                        <p:tgtEl>
                                          <p:spTgt spid="11268">
                                            <p:bg/>
                                          </p:spTgt>
                                        </p:tgtEl>
                                        <p:attrNameLst>
                                          <p:attrName>ppt_w</p:attrName>
                                        </p:attrNameLst>
                                      </p:cBhvr>
                                      <p:tavLst>
                                        <p:tav tm="0">
                                          <p:val>
                                            <p:fltVal val="0"/>
                                          </p:val>
                                        </p:tav>
                                        <p:tav tm="100000">
                                          <p:val>
                                            <p:strVal val="#ppt_w"/>
                                          </p:val>
                                        </p:tav>
                                      </p:tavLst>
                                    </p:anim>
                                    <p:anim calcmode="lin" valueType="num">
                                      <p:cBhvr>
                                        <p:cTn id="39" dur="500" fill="hold"/>
                                        <p:tgtEl>
                                          <p:spTgt spid="11268">
                                            <p:bg/>
                                          </p:spTgt>
                                        </p:tgtEl>
                                        <p:attrNameLst>
                                          <p:attrName>ppt_h</p:attrName>
                                        </p:attrNameLst>
                                      </p:cBhvr>
                                      <p:tavLst>
                                        <p:tav tm="0">
                                          <p:val>
                                            <p:fltVal val="0"/>
                                          </p:val>
                                        </p:tav>
                                        <p:tav tm="100000">
                                          <p:val>
                                            <p:strVal val="#ppt_h"/>
                                          </p:val>
                                        </p:tav>
                                      </p:tavLst>
                                    </p:anim>
                                    <p:animEffect transition="in" filter="fade">
                                      <p:cBhvr>
                                        <p:cTn id="40" dur="500"/>
                                        <p:tgtEl>
                                          <p:spTgt spid="11268">
                                            <p:bg/>
                                          </p:spTgt>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1268">
                                            <p:txEl>
                                              <p:pRg st="0" end="0"/>
                                            </p:txEl>
                                          </p:spTgt>
                                        </p:tgtEl>
                                        <p:attrNameLst>
                                          <p:attrName>style.visibility</p:attrName>
                                        </p:attrNameLst>
                                      </p:cBhvr>
                                      <p:to>
                                        <p:strVal val="visible"/>
                                      </p:to>
                                    </p:set>
                                    <p:anim calcmode="lin" valueType="num">
                                      <p:cBhvr>
                                        <p:cTn id="43"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1268">
                                            <p:txEl>
                                              <p:pRg st="0" end="0"/>
                                            </p:txEl>
                                          </p:spTgt>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1268">
                                            <p:txEl>
                                              <p:pRg st="1" end="1"/>
                                            </p:txEl>
                                          </p:spTgt>
                                        </p:tgtEl>
                                        <p:attrNameLst>
                                          <p:attrName>style.visibility</p:attrName>
                                        </p:attrNameLst>
                                      </p:cBhvr>
                                      <p:to>
                                        <p:strVal val="visible"/>
                                      </p:to>
                                    </p:set>
                                    <p:anim calcmode="lin" valueType="num">
                                      <p:cBhvr>
                                        <p:cTn id="48"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0" dur="500"/>
                                        <p:tgtEl>
                                          <p:spTgt spid="11268">
                                            <p:txEl>
                                              <p:pRg st="1" end="1"/>
                                            </p:txEl>
                                          </p:spTgt>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11268">
                                            <p:txEl>
                                              <p:pRg st="2" end="2"/>
                                            </p:txEl>
                                          </p:spTgt>
                                        </p:tgtEl>
                                        <p:attrNameLst>
                                          <p:attrName>style.visibility</p:attrName>
                                        </p:attrNameLst>
                                      </p:cBhvr>
                                      <p:to>
                                        <p:strVal val="visible"/>
                                      </p:to>
                                    </p:set>
                                    <p:anim calcmode="lin" valueType="num">
                                      <p:cBhvr>
                                        <p:cTn id="5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11268">
                                            <p:txEl>
                                              <p:pRg st="2" end="2"/>
                                            </p:txEl>
                                          </p:spTgt>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11268">
                                            <p:txEl>
                                              <p:pRg st="3" end="3"/>
                                            </p:txEl>
                                          </p:spTgt>
                                        </p:tgtEl>
                                        <p:attrNameLst>
                                          <p:attrName>style.visibility</p:attrName>
                                        </p:attrNameLst>
                                      </p:cBhvr>
                                      <p:to>
                                        <p:strVal val="visible"/>
                                      </p:to>
                                    </p:set>
                                    <p:anim calcmode="lin" valueType="num">
                                      <p:cBhvr>
                                        <p:cTn id="58"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11268">
                                            <p:txEl>
                                              <p:pRg st="3" end="3"/>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274"/>
                                        </p:tgtEl>
                                        <p:attrNameLst>
                                          <p:attrName>style.visibility</p:attrName>
                                        </p:attrNameLst>
                                      </p:cBhvr>
                                      <p:to>
                                        <p:strVal val="visible"/>
                                      </p:to>
                                    </p:set>
                                    <p:animEffect transition="in" filter="wipe(down)">
                                      <p:cBhvr>
                                        <p:cTn id="65" dur="500"/>
                                        <p:tgtEl>
                                          <p:spTgt spid="11274"/>
                                        </p:tgtEl>
                                      </p:cBhvr>
                                    </p:animEffect>
                                  </p:childTnLst>
                                </p:cTn>
                              </p:par>
                            </p:childTnLst>
                          </p:cTn>
                        </p:par>
                        <p:par>
                          <p:cTn id="66" fill="hold" nodeType="afterGroup">
                            <p:stCondLst>
                              <p:cond delay="500"/>
                            </p:stCondLst>
                            <p:childTnLst>
                              <p:par>
                                <p:cTn id="67" presetID="53" presetClass="entr" presetSubtype="0" fill="hold" grpId="0" nodeType="afterEffect">
                                  <p:stCondLst>
                                    <p:cond delay="0"/>
                                  </p:stCondLst>
                                  <p:childTnLst>
                                    <p:set>
                                      <p:cBhvr>
                                        <p:cTn id="68" dur="1" fill="hold">
                                          <p:stCondLst>
                                            <p:cond delay="0"/>
                                          </p:stCondLst>
                                        </p:cTn>
                                        <p:tgtEl>
                                          <p:spTgt spid="11269">
                                            <p:bg/>
                                          </p:spTgt>
                                        </p:tgtEl>
                                        <p:attrNameLst>
                                          <p:attrName>style.visibility</p:attrName>
                                        </p:attrNameLst>
                                      </p:cBhvr>
                                      <p:to>
                                        <p:strVal val="visible"/>
                                      </p:to>
                                    </p:set>
                                    <p:anim calcmode="lin" valueType="num">
                                      <p:cBhvr>
                                        <p:cTn id="69" dur="500" fill="hold"/>
                                        <p:tgtEl>
                                          <p:spTgt spid="11269">
                                            <p:bg/>
                                          </p:spTgt>
                                        </p:tgtEl>
                                        <p:attrNameLst>
                                          <p:attrName>ppt_w</p:attrName>
                                        </p:attrNameLst>
                                      </p:cBhvr>
                                      <p:tavLst>
                                        <p:tav tm="0">
                                          <p:val>
                                            <p:fltVal val="0"/>
                                          </p:val>
                                        </p:tav>
                                        <p:tav tm="100000">
                                          <p:val>
                                            <p:strVal val="#ppt_w"/>
                                          </p:val>
                                        </p:tav>
                                      </p:tavLst>
                                    </p:anim>
                                    <p:anim calcmode="lin" valueType="num">
                                      <p:cBhvr>
                                        <p:cTn id="70" dur="500" fill="hold"/>
                                        <p:tgtEl>
                                          <p:spTgt spid="11269">
                                            <p:bg/>
                                          </p:spTgt>
                                        </p:tgtEl>
                                        <p:attrNameLst>
                                          <p:attrName>ppt_h</p:attrName>
                                        </p:attrNameLst>
                                      </p:cBhvr>
                                      <p:tavLst>
                                        <p:tav tm="0">
                                          <p:val>
                                            <p:fltVal val="0"/>
                                          </p:val>
                                        </p:tav>
                                        <p:tav tm="100000">
                                          <p:val>
                                            <p:strVal val="#ppt_h"/>
                                          </p:val>
                                        </p:tav>
                                      </p:tavLst>
                                    </p:anim>
                                    <p:animEffect transition="in" filter="fade">
                                      <p:cBhvr>
                                        <p:cTn id="71" dur="500"/>
                                        <p:tgtEl>
                                          <p:spTgt spid="11269">
                                            <p:bg/>
                                          </p:spTgt>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11269">
                                            <p:txEl>
                                              <p:pRg st="0" end="0"/>
                                            </p:txEl>
                                          </p:spTgt>
                                        </p:tgtEl>
                                        <p:attrNameLst>
                                          <p:attrName>style.visibility</p:attrName>
                                        </p:attrNameLst>
                                      </p:cBhvr>
                                      <p:to>
                                        <p:strVal val="visible"/>
                                      </p:to>
                                    </p:set>
                                    <p:anim calcmode="lin" valueType="num">
                                      <p:cBhvr>
                                        <p:cTn id="74"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76" dur="500"/>
                                        <p:tgtEl>
                                          <p:spTgt spid="11269">
                                            <p:txEl>
                                              <p:pRg st="0" end="0"/>
                                            </p:txEl>
                                          </p:spTgt>
                                        </p:tgtEl>
                                      </p:cBhvr>
                                    </p:animEffect>
                                  </p:childTnLst>
                                </p:cTn>
                              </p:par>
                              <p:par>
                                <p:cTn id="77" presetID="53" presetClass="entr" presetSubtype="0" fill="hold" grpId="0" nodeType="withEffect">
                                  <p:stCondLst>
                                    <p:cond delay="0"/>
                                  </p:stCondLst>
                                  <p:childTnLst>
                                    <p:set>
                                      <p:cBhvr>
                                        <p:cTn id="78" dur="1" fill="hold">
                                          <p:stCondLst>
                                            <p:cond delay="0"/>
                                          </p:stCondLst>
                                        </p:cTn>
                                        <p:tgtEl>
                                          <p:spTgt spid="11269">
                                            <p:txEl>
                                              <p:pRg st="1" end="1"/>
                                            </p:txEl>
                                          </p:spTgt>
                                        </p:tgtEl>
                                        <p:attrNameLst>
                                          <p:attrName>style.visibility</p:attrName>
                                        </p:attrNameLst>
                                      </p:cBhvr>
                                      <p:to>
                                        <p:strVal val="visible"/>
                                      </p:to>
                                    </p:set>
                                    <p:anim calcmode="lin" valueType="num">
                                      <p:cBhvr>
                                        <p:cTn id="79"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80"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81" dur="500"/>
                                        <p:tgtEl>
                                          <p:spTgt spid="11269">
                                            <p:txEl>
                                              <p:pRg st="1" end="1"/>
                                            </p:txEl>
                                          </p:spTgt>
                                        </p:tgtEl>
                                      </p:cBhvr>
                                    </p:animEffect>
                                  </p:childTnLst>
                                </p:cTn>
                              </p:par>
                              <p:par>
                                <p:cTn id="82" presetID="53" presetClass="entr" presetSubtype="0" fill="hold" grpId="0" nodeType="withEffect">
                                  <p:stCondLst>
                                    <p:cond delay="0"/>
                                  </p:stCondLst>
                                  <p:childTnLst>
                                    <p:set>
                                      <p:cBhvr>
                                        <p:cTn id="83" dur="1" fill="hold">
                                          <p:stCondLst>
                                            <p:cond delay="0"/>
                                          </p:stCondLst>
                                        </p:cTn>
                                        <p:tgtEl>
                                          <p:spTgt spid="11269">
                                            <p:txEl>
                                              <p:pRg st="2" end="2"/>
                                            </p:txEl>
                                          </p:spTgt>
                                        </p:tgtEl>
                                        <p:attrNameLst>
                                          <p:attrName>style.visibility</p:attrName>
                                        </p:attrNameLst>
                                      </p:cBhvr>
                                      <p:to>
                                        <p:strVal val="visible"/>
                                      </p:to>
                                    </p:set>
                                    <p:anim calcmode="lin" valueType="num">
                                      <p:cBhvr>
                                        <p:cTn id="84"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85"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86" dur="500"/>
                                        <p:tgtEl>
                                          <p:spTgt spid="11269">
                                            <p:txEl>
                                              <p:pRg st="2" end="2"/>
                                            </p:txEl>
                                          </p:spTgt>
                                        </p:tgtEl>
                                      </p:cBhvr>
                                    </p:animEffect>
                                  </p:childTnLst>
                                </p:cTn>
                              </p:par>
                              <p:par>
                                <p:cTn id="87" presetID="53" presetClass="entr" presetSubtype="0" fill="hold" grpId="0" nodeType="withEffect">
                                  <p:stCondLst>
                                    <p:cond delay="0"/>
                                  </p:stCondLst>
                                  <p:childTnLst>
                                    <p:set>
                                      <p:cBhvr>
                                        <p:cTn id="88" dur="1" fill="hold">
                                          <p:stCondLst>
                                            <p:cond delay="0"/>
                                          </p:stCondLst>
                                        </p:cTn>
                                        <p:tgtEl>
                                          <p:spTgt spid="11269">
                                            <p:txEl>
                                              <p:pRg st="3" end="3"/>
                                            </p:txEl>
                                          </p:spTgt>
                                        </p:tgtEl>
                                        <p:attrNameLst>
                                          <p:attrName>style.visibility</p:attrName>
                                        </p:attrNameLst>
                                      </p:cBhvr>
                                      <p:to>
                                        <p:strVal val="visible"/>
                                      </p:to>
                                    </p:set>
                                    <p:anim calcmode="lin" valueType="num">
                                      <p:cBhvr>
                                        <p:cTn id="89"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90"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91" dur="500"/>
                                        <p:tgtEl>
                                          <p:spTgt spid="11269">
                                            <p:txEl>
                                              <p:pRg st="3" end="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11270"/>
                                        </p:tgtEl>
                                        <p:attrNameLst>
                                          <p:attrName>style.visibility</p:attrName>
                                        </p:attrNameLst>
                                      </p:cBhvr>
                                      <p:to>
                                        <p:strVal val="visible"/>
                                      </p:to>
                                    </p:set>
                                    <p:anim calcmode="lin" valueType="num">
                                      <p:cBhvr>
                                        <p:cTn id="96" dur="500" fill="hold"/>
                                        <p:tgtEl>
                                          <p:spTgt spid="11270"/>
                                        </p:tgtEl>
                                        <p:attrNameLst>
                                          <p:attrName>ppt_w</p:attrName>
                                        </p:attrNameLst>
                                      </p:cBhvr>
                                      <p:tavLst>
                                        <p:tav tm="0">
                                          <p:val>
                                            <p:fltVal val="0"/>
                                          </p:val>
                                        </p:tav>
                                        <p:tav tm="100000">
                                          <p:val>
                                            <p:strVal val="#ppt_w"/>
                                          </p:val>
                                        </p:tav>
                                      </p:tavLst>
                                    </p:anim>
                                    <p:anim calcmode="lin" valueType="num">
                                      <p:cBhvr>
                                        <p:cTn id="97" dur="500" fill="hold"/>
                                        <p:tgtEl>
                                          <p:spTgt spid="11270"/>
                                        </p:tgtEl>
                                        <p:attrNameLst>
                                          <p:attrName>ppt_h</p:attrName>
                                        </p:attrNameLst>
                                      </p:cBhvr>
                                      <p:tavLst>
                                        <p:tav tm="0">
                                          <p:val>
                                            <p:fltVal val="0"/>
                                          </p:val>
                                        </p:tav>
                                        <p:tav tm="100000">
                                          <p:val>
                                            <p:strVal val="#ppt_h"/>
                                          </p:val>
                                        </p:tav>
                                      </p:tavLst>
                                    </p:anim>
                                    <p:animEffect transition="in" filter="fade">
                                      <p:cBhvr>
                                        <p:cTn id="98" dur="500"/>
                                        <p:tgtEl>
                                          <p:spTgt spid="11270"/>
                                        </p:tgtEl>
                                      </p:cBhvr>
                                    </p:animEffect>
                                  </p:childTnLst>
                                </p:cTn>
                              </p:par>
                            </p:childTnLst>
                          </p:cTn>
                        </p:par>
                        <p:par>
                          <p:cTn id="99" fill="hold" nodeType="afterGroup">
                            <p:stCondLst>
                              <p:cond delay="500"/>
                            </p:stCondLst>
                            <p:childTnLst>
                              <p:par>
                                <p:cTn id="100" presetID="53" presetClass="entr" presetSubtype="0" fill="hold" grpId="0" nodeType="afterEffect">
                                  <p:stCondLst>
                                    <p:cond delay="0"/>
                                  </p:stCondLst>
                                  <p:childTnLst>
                                    <p:set>
                                      <p:cBhvr>
                                        <p:cTn id="101" dur="1" fill="hold">
                                          <p:stCondLst>
                                            <p:cond delay="0"/>
                                          </p:stCondLst>
                                        </p:cTn>
                                        <p:tgtEl>
                                          <p:spTgt spid="11271"/>
                                        </p:tgtEl>
                                        <p:attrNameLst>
                                          <p:attrName>style.visibility</p:attrName>
                                        </p:attrNameLst>
                                      </p:cBhvr>
                                      <p:to>
                                        <p:strVal val="visible"/>
                                      </p:to>
                                    </p:set>
                                    <p:anim calcmode="lin" valueType="num">
                                      <p:cBhvr>
                                        <p:cTn id="102" dur="500" fill="hold"/>
                                        <p:tgtEl>
                                          <p:spTgt spid="11271"/>
                                        </p:tgtEl>
                                        <p:attrNameLst>
                                          <p:attrName>ppt_w</p:attrName>
                                        </p:attrNameLst>
                                      </p:cBhvr>
                                      <p:tavLst>
                                        <p:tav tm="0">
                                          <p:val>
                                            <p:fltVal val="0"/>
                                          </p:val>
                                        </p:tav>
                                        <p:tav tm="100000">
                                          <p:val>
                                            <p:strVal val="#ppt_w"/>
                                          </p:val>
                                        </p:tav>
                                      </p:tavLst>
                                    </p:anim>
                                    <p:anim calcmode="lin" valueType="num">
                                      <p:cBhvr>
                                        <p:cTn id="103" dur="500" fill="hold"/>
                                        <p:tgtEl>
                                          <p:spTgt spid="11271"/>
                                        </p:tgtEl>
                                        <p:attrNameLst>
                                          <p:attrName>ppt_h</p:attrName>
                                        </p:attrNameLst>
                                      </p:cBhvr>
                                      <p:tavLst>
                                        <p:tav tm="0">
                                          <p:val>
                                            <p:fltVal val="0"/>
                                          </p:val>
                                        </p:tav>
                                        <p:tav tm="100000">
                                          <p:val>
                                            <p:strVal val="#ppt_h"/>
                                          </p:val>
                                        </p:tav>
                                      </p:tavLst>
                                    </p:anim>
                                    <p:animEffect transition="in" filter="fade">
                                      <p:cBhvr>
                                        <p:cTn id="104"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ChangeArrowheads="1"/>
          </p:cNvSpPr>
          <p:nvPr>
            <p:ph type="ctrTitle"/>
          </p:nvPr>
        </p:nvSpPr>
        <p:spPr>
          <a:xfrm>
            <a:off x="827584" y="0"/>
            <a:ext cx="7391400" cy="1143000"/>
          </a:xfrm>
        </p:spPr>
        <p:txBody>
          <a:bodyPr/>
          <a:lstStyle/>
          <a:p>
            <a:pPr eaLnBrk="1" hangingPunct="1"/>
            <a:r>
              <a:rPr lang="en-US" sz="3200" dirty="0">
                <a:latin typeface="Zawgyi-One" charset="0"/>
                <a:ea typeface="ＭＳ Ｐゴシック" charset="0"/>
                <a:cs typeface="Zawgyi-One" charset="0"/>
              </a:rPr>
              <a:t>SBC </a:t>
            </a:r>
            <a:br>
              <a:rPr lang="en-US" sz="3200" dirty="0">
                <a:latin typeface="Zawgyi-One" charset="0"/>
                <a:ea typeface="ＭＳ Ｐゴシック" charset="0"/>
                <a:cs typeface="Zawgyi-One" charset="0"/>
              </a:rPr>
            </a:br>
            <a:r>
              <a:rPr lang="en-US" sz="3200" dirty="0" err="1">
                <a:latin typeface="Pyidaungsu" panose="020B0502040204020203" pitchFamily="34" charset="0"/>
                <a:ea typeface="ＭＳ Ｐゴシック" charset="0"/>
                <a:cs typeface="Pyidaungsu" panose="020B0502040204020203" pitchFamily="34" charset="0"/>
              </a:rPr>
              <a:t>ဟောပြောသူများနှင</a:t>
            </a:r>
            <a:r>
              <a:rPr lang="en-US" sz="3200" dirty="0">
                <a:latin typeface="Pyidaungsu" panose="020B0502040204020203" pitchFamily="34" charset="0"/>
                <a:ea typeface="ＭＳ Ｐゴシック" charset="0"/>
                <a:cs typeface="Pyidaungsu" panose="020B0502040204020203" pitchFamily="34" charset="0"/>
              </a:rPr>
              <a:t>့် </a:t>
            </a:r>
            <a:r>
              <a:rPr lang="en-US" sz="3200" dirty="0" err="1">
                <a:latin typeface="Pyidaungsu" panose="020B0502040204020203" pitchFamily="34" charset="0"/>
                <a:ea typeface="ＭＳ Ｐゴシック" charset="0"/>
                <a:cs typeface="Pyidaungsu" panose="020B0502040204020203" pitchFamily="34" charset="0"/>
              </a:rPr>
              <a:t>ဝေဖန်သူများ</a:t>
            </a:r>
            <a:endParaRPr lang="en-US" sz="3200" dirty="0">
              <a:latin typeface="Pyidaungsu" panose="020B0502040204020203" pitchFamily="34" charset="0"/>
              <a:ea typeface="ＭＳ Ｐゴシック" charset="0"/>
              <a:cs typeface="Pyidaungsu" panose="020B0502040204020203" pitchFamily="34" charset="0"/>
            </a:endParaRPr>
          </a:p>
        </p:txBody>
      </p:sp>
      <p:sp>
        <p:nvSpPr>
          <p:cNvPr id="285698"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285699"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285700" name="Object 2"/>
          <p:cNvGraphicFramePr>
            <a:graphicFrameLocks noChangeAspect="1"/>
          </p:cNvGraphicFramePr>
          <p:nvPr/>
        </p:nvGraphicFramePr>
        <p:xfrm>
          <a:off x="142875" y="1214438"/>
          <a:ext cx="8858250" cy="5092700"/>
        </p:xfrm>
        <a:graphic>
          <a:graphicData uri="http://schemas.openxmlformats.org/presentationml/2006/ole">
            <mc:AlternateContent xmlns:mc="http://schemas.openxmlformats.org/markup-compatibility/2006">
              <mc:Choice xmlns:v="urn:schemas-microsoft-com:vml" Requires="v">
                <p:oleObj name="Document" r:id="rId3" imgW="6502400" imgH="4165600" progId="Word.Document.12">
                  <p:embed/>
                </p:oleObj>
              </mc:Choice>
              <mc:Fallback>
                <p:oleObj name="Document" r:id="rId3" imgW="6502400" imgH="4165600" progId="Word.Documen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1214438"/>
                        <a:ext cx="8858250" cy="509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a:effectLst>
                  <a:outerShdw blurRad="38100" dist="38100" dir="2700000" algn="tl">
                    <a:srgbClr val="000000"/>
                  </a:outerShdw>
                </a:effectLst>
                <a:latin typeface="Arial" charset="0"/>
                <a:cs typeface="Arial" charset="0"/>
              </a:rPr>
              <a:t>Epistle Sermon Verses (15 min.)</a:t>
            </a:r>
            <a:endParaRPr lang="en-US" b="1" dirty="0">
              <a:latin typeface="Arial" charset="0"/>
              <a:cs typeface="Arial" charset="0"/>
            </a:endParaRPr>
          </a:p>
        </p:txBody>
      </p:sp>
      <p:sp>
        <p:nvSpPr>
          <p:cNvPr id="347139" name="Rectangle 3"/>
          <p:cNvSpPr>
            <a:spLocks noGrp="1" noChangeArrowheads="1"/>
          </p:cNvSpPr>
          <p:nvPr>
            <p:ph type="body" sz="half" idx="1"/>
          </p:nvPr>
        </p:nvSpPr>
        <p:spPr>
          <a:xfrm>
            <a:off x="457200" y="1295400"/>
            <a:ext cx="8329613" cy="5334000"/>
          </a:xfrm>
          <a:effectLst>
            <a:outerShdw blurRad="25400" dist="25399" dir="2700000" algn="ctr" rotWithShape="0">
              <a:srgbClr val="000000">
                <a:alpha val="99962"/>
              </a:srgbClr>
            </a:outerShdw>
          </a:effectLst>
        </p:spPr>
        <p:txBody>
          <a:bodyPr/>
          <a:lstStyle/>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ရောမ ၁၃း၈</a:t>
            </a:r>
          </a:p>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အချင်းချင်းချစ်ခြင်းမေတ္တာ မှတပါး အဘယ်အကြွေးမျှမတင်စေနှင့်။</a:t>
            </a:r>
          </a:p>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သူတပါးကို ချစ်သောသူသည် အကျင့်တရားနှင့်ပြည့်စုံပြီ။ </a:t>
            </a:r>
          </a:p>
          <a:p>
            <a:pPr eaLnBrk="1" hangingPunct="1">
              <a:lnSpc>
                <a:spcPct val="90000"/>
              </a:lnSpc>
              <a:buNone/>
              <a:defRPr/>
            </a:pPr>
            <a:r>
              <a:rPr lang="my-MM" sz="2000" b="1" dirty="0">
                <a:latin typeface="Pyidaungsu" panose="020B0502040204020203" pitchFamily="34" charset="0"/>
                <a:ea typeface="ＭＳ Ｐゴシック" charset="0"/>
                <a:cs typeface="Pyidaungsu" panose="020B0502040204020203" pitchFamily="34" charset="0"/>
              </a:rPr>
              <a:t>ရောမ ၁၄း၂၂-၂၃</a:t>
            </a:r>
          </a:p>
          <a:p>
            <a:pPr eaLnBrk="1" hangingPunct="1">
              <a:lnSpc>
                <a:spcPct val="90000"/>
              </a:lnSpc>
              <a:buNone/>
              <a:defRPr/>
            </a:pPr>
            <a:r>
              <a:rPr lang="my-MM" sz="2000" b="1" dirty="0">
                <a:latin typeface="Pyidaungsu" panose="020B0502040204020203" pitchFamily="34" charset="0"/>
                <a:ea typeface="ＭＳ Ｐゴシック" charset="0"/>
                <a:cs typeface="Pyidaungsu" panose="020B0502040204020203" pitchFamily="34" charset="0"/>
              </a:rPr>
              <a:t>	၂၂သင်သည်ယုံခြင်းရှိလျှင်ကိုယ်အလိုအလျောက်ဘုရားသခင့်ရှေ့၌ရှိစေလော့။ကိုယ်လက်ခံသောအမှုမှာကိုယ်ကိုမစစ်ကြောမစီရင်သောသူသည်မင်္ဂလာရှိ၏။၂၃ယုံမှာသောသူသည်စားလျှင်၊ယုံသောစိတ်မရှိဘဲစားသောကြောင့်အပြစ်စီရင်ခြင်းကိုခံရ၏။ယုံသောစိတ်မရှိဘဲကျင့်သမျှသောအကျင့်တို့သည် အပြစ်ရှိကြ၏။ </a:t>
            </a:r>
          </a:p>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ဂလာတိ ၆း၂</a:t>
            </a:r>
          </a:p>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၂ထမ်းရွက်စရာဝန်ချင်းတို့ကိုအချင်းချင်းကူညီ၍ထမ်းရွက်သောအား</a:t>
            </a:r>
          </a:p>
          <a:p>
            <a:pPr eaLnBrk="1" hangingPunct="1">
              <a:lnSpc>
                <a:spcPct val="90000"/>
              </a:lnSpc>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ဖြင့် ခရစ်တော်၏တရားကိုကျင့်ကြလော့။ </a:t>
            </a:r>
            <a:endParaRPr lang="en-US" sz="2000" b="1" dirty="0">
              <a:solidFill>
                <a:srgbClr val="FFFF00"/>
              </a:solidFill>
              <a:latin typeface="Pyidaungsu" panose="020B0502040204020203" pitchFamily="34" charset="0"/>
              <a:ea typeface="ＭＳ Ｐゴシック" charset="0"/>
              <a:cs typeface="Pyidaungsu" panose="020B0502040204020203" pitchFamily="34" charset="0"/>
            </a:endParaRPr>
          </a:p>
        </p:txBody>
      </p:sp>
      <p:sp>
        <p:nvSpPr>
          <p:cNvPr id="2877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6118" name="Rectangle 6"/>
          <p:cNvSpPr>
            <a:spLocks noGrp="1" noChangeArrowheads="1"/>
          </p:cNvSpPr>
          <p:nvPr>
            <p:ph type="body" sz="half" idx="1"/>
          </p:nvPr>
        </p:nvSpPr>
        <p:spPr>
          <a:xfrm>
            <a:off x="115085" y="1124744"/>
            <a:ext cx="8993419" cy="5334000"/>
          </a:xfrm>
          <a:effectLst>
            <a:outerShdw blurRad="25400" dist="25399" dir="2700000" algn="ctr" rotWithShape="0">
              <a:srgbClr val="000000">
                <a:alpha val="99962"/>
              </a:srgbClr>
            </a:outerShdw>
          </a:effectLst>
        </p:spPr>
        <p:txBody>
          <a:bodyPr/>
          <a:lstStyle/>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ဧဖက် ၂း၁၀</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၁၀အဘယ်ကြောင့်နည်းဟူမူကား၊ငါတို့သည်ကောင်းသောအကျင့်တို့ကိုကျင့်ရမည်အကြောင်း၊ယေရှုခရစ်၌ပြုပြင်၍ဖန်းဆင်းတော်မှုရာဖြစ်ကြ၏။ထိုကောင်းသောအကျင့်တို့၌ငါတို့သည်ကျင်လည်ရမည်အကြောင်း၊ဘုရားသခင်သည်ငါတို့ကိုပြင်ဆင်တော်မူနှင့်ပြီ။</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ဧဖက် ၄း၂၆-၂၇</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၂၆အမျက်ထွက်ရာတွင်အပြစ်မရှိစေနှင့်။၂၇အမျက်မပြေဘဲနေမဝင်စေနှင့်။မာရ်</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နတ်ကိုအခွင့်မပေးကြနှင့်။ </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ဧဖက် ၄း၂၈</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၂၈ခိုးတတ်သောသည်နောက်တဖန်မခိုးဘဲ၊ဆင်းရဲသောသူအားပေးကမ်းဝေငှ</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ရန် ရှိစေခြင်းငှါ၊ မိမိလက်နှင့်ကောင်းသောအလုပ်ကိုလုပ်ဆောင်အားထုတ်စေ။</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ဧဖက် ၄း၂၉</a:t>
            </a:r>
          </a:p>
          <a:p>
            <a:pPr eaLnBrk="1" hangingPunct="1">
              <a:buNone/>
              <a:defRPr/>
            </a:pPr>
            <a:r>
              <a:rPr lang="my-MM" sz="2000" b="1" dirty="0">
                <a:solidFill>
                  <a:srgbClr val="FFFF00"/>
                </a:solidFill>
                <a:latin typeface="Pyidaungsu" panose="020B0502040204020203" pitchFamily="34" charset="0"/>
                <a:ea typeface="ＭＳ Ｐゴシック" charset="0"/>
                <a:cs typeface="Pyidaungsu" panose="020B0502040204020203" pitchFamily="34" charset="0"/>
              </a:rPr>
              <a:t>	၂၉ညစ်ညူးသောစကားတခွန်းကိုမျှသင်တို့နှုတ်ထဲကမထွက်စေနှင့်။ကြားနားသောသူတို့၏အကျိုးကိုပြုစုစေခြင်းငှါ၊တည်ဆောက်စရာဘို့ကောင်းသောစကားကို သာသုံးဆောင်ကြလော့။</a:t>
            </a:r>
            <a:endParaRPr lang="en-US" sz="2000" b="1" dirty="0">
              <a:solidFill>
                <a:srgbClr val="FFFF00"/>
              </a:solidFill>
              <a:latin typeface="Pyidaungsu" panose="020B0502040204020203" pitchFamily="34" charset="0"/>
              <a:ea typeface="ＭＳ Ｐゴシック" charset="0"/>
              <a:cs typeface="Pyidaungsu" panose="020B0502040204020203" pitchFamily="34" charset="0"/>
            </a:endParaRPr>
          </a:p>
        </p:txBody>
      </p:sp>
      <p:sp>
        <p:nvSpPr>
          <p:cNvPr id="2897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8163" name="Rectangle 3"/>
          <p:cNvSpPr>
            <a:spLocks noGrp="1" noChangeArrowheads="1"/>
          </p:cNvSpPr>
          <p:nvPr>
            <p:ph type="body" sz="half" idx="1"/>
          </p:nvPr>
        </p:nvSpPr>
        <p:spPr>
          <a:xfrm>
            <a:off x="457200" y="1340768"/>
            <a:ext cx="8472488" cy="5517232"/>
          </a:xfrm>
          <a:effectLst>
            <a:outerShdw blurRad="25400" dist="25399" dir="2700000" algn="ctr" rotWithShape="0">
              <a:srgbClr val="000000">
                <a:alpha val="99962"/>
              </a:srgbClr>
            </a:outerShdw>
          </a:effectLst>
        </p:spPr>
        <p:txBody>
          <a:bodyPr/>
          <a:lstStyle/>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ဧဖက် ၆း၄</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အဘတို့၊ကိုယ်သားသမီးကိုစိတ်ဆိုးစေခြင်းငှါမပြုကြနှင့်။သခင်ဘုရား၏ အလိုတော်နှင့်ညီသောဆုံးမသွန်သင်ခြင်းကိုပြုလျက်ကျွေးမွေးကြလော့။</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ဖိလိပ္ပိ၂း၁၃</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၁၃</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အကြောင်းမူကား၊သင်တို့သည်အလိုရှိစေခြင်းငှါ၎င်း၊အကျင့်ကျင့်စေ</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ခြင်းငှါ၎င်း၊သင်တို့အထဲ၌စေတနာတော်အားဖြင့်ပြုပြင်တော်မူသောသူ</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ကားဘုရားသခင်ပေတည်း။</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ဖိလိပ္ပိ၂း၁၄</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၁၄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သင်တို့သည်ပြုလေသမျှတို့၌ပြည်တမ်းခြင်း၊ငြင်းခုံခြင်းမရှိဘဲပြုကြ</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လော့။</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ကော ၂း၈-၉</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၈</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ခရစ်တော်၏တရားကိုမလိုက်၊လူအဆက်ဆက်ခံသောနည်းဥပဒေနှင့်</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လောကီတရားနုကိုလိုက်၍၊လောကီပညာနှင့်အချည်းနှီးသောပရိယာယ်</a:t>
            </a: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အားဖြင့်သင်တို့ကိုအဘယ်သူမျှမလုယူမဖျက်ဆီးစေခြင်းငှါသတိုပြုကြလော့။</a:t>
            </a:r>
            <a:endParaRPr lang="en-US" sz="1800" b="1" dirty="0">
              <a:solidFill>
                <a:srgbClr val="FFFF00"/>
              </a:solidFill>
              <a:latin typeface="Pyidaungsu" panose="020B0502040204020203" pitchFamily="34" charset="0"/>
              <a:ea typeface="ＭＳ Ｐゴシック" charset="0"/>
              <a:cs typeface="Pyidaungsu" panose="020B0502040204020203" pitchFamily="34" charset="0"/>
            </a:endParaRPr>
          </a:p>
          <a:p>
            <a:pPr eaLnBrk="1" hangingPunct="1">
              <a:lnSpc>
                <a:spcPct val="90000"/>
              </a:lnSpc>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9 အကြောင်းမူကား၊ ဘုရားသခင်၏ ဇာတိအဖြစ်တော်၏ ပြည့်စုံခြင်းအပေါင်းသည် ခရစ်တော်၌ ကိုယ်ထင်ရှား၍ ကျိန်းဝပ်တော်မူ၏။</a:t>
            </a:r>
            <a:endParaRPr lang="en-US" sz="1800" b="1" dirty="0">
              <a:latin typeface="Pyidaungsu" panose="020B0502040204020203" pitchFamily="34" charset="0"/>
              <a:ea typeface="ＭＳ Ｐゴシック" charset="0"/>
              <a:cs typeface="Pyidaungsu" panose="020B0502040204020203" pitchFamily="34" charset="0"/>
            </a:endParaRPr>
          </a:p>
        </p:txBody>
      </p:sp>
      <p:sp>
        <p:nvSpPr>
          <p:cNvPr id="2918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49187" name="Rectangle 3"/>
          <p:cNvSpPr>
            <a:spLocks noGrp="1" noChangeArrowheads="1"/>
          </p:cNvSpPr>
          <p:nvPr>
            <p:ph type="body" sz="half" idx="1"/>
          </p:nvPr>
        </p:nvSpPr>
        <p:spPr>
          <a:xfrm>
            <a:off x="179388" y="1268759"/>
            <a:ext cx="8964612" cy="5281265"/>
          </a:xfrm>
          <a:effectLst>
            <a:outerShdw blurRad="25400" dist="25399" dir="2700000" algn="ctr" rotWithShape="0">
              <a:srgbClr val="000000">
                <a:alpha val="99962"/>
              </a:srgbClr>
            </a:outerShdw>
          </a:effectLst>
        </p:spPr>
        <p:txBody>
          <a:bodyPr/>
          <a:lstStyle/>
          <a:p>
            <a:pPr eaLnBrk="1" hangingPunct="1">
              <a:buNone/>
              <a:defRPr/>
            </a:pPr>
            <a:r>
              <a:rPr lang="my-MM" sz="1800" b="1" dirty="0">
                <a:latin typeface="Pyidaungsu" panose="020B0502040204020203" pitchFamily="34" charset="0"/>
                <a:ea typeface="ＭＳ Ｐゴシック" charset="0"/>
                <a:cs typeface="Pyidaungsu" panose="020B0502040204020203" pitchFamily="34" charset="0"/>
              </a:rPr>
              <a:t>၁ တိ ၂း၁၁-၁၂</a:t>
            </a:r>
          </a:p>
          <a:p>
            <a:pPr eaLnBrk="1" hangingPunct="1">
              <a:buNone/>
              <a:defRPr/>
            </a:pPr>
            <a:r>
              <a:rPr lang="my-MM" sz="1800" b="1" dirty="0">
                <a:latin typeface="Pyidaungsu" panose="020B0502040204020203" pitchFamily="34" charset="0"/>
                <a:ea typeface="ＭＳ Ｐゴシック" charset="0"/>
                <a:cs typeface="Pyidaungsu" panose="020B0502040204020203" pitchFamily="34" charset="0"/>
              </a:rPr>
              <a:t>	၁၁ မိန်းမသည် အုပ်စိုးခြင်းကိုအစဉ်ဝန်ခံ၍တျတ်ဆိတ်စွာသင်စေ။ </a:t>
            </a:r>
          </a:p>
          <a:p>
            <a:pPr eaLnBrk="1" hangingPunct="1">
              <a:buNone/>
              <a:defRPr/>
            </a:pPr>
            <a:r>
              <a:rPr lang="my-MM" sz="1800" b="1" dirty="0">
                <a:latin typeface="Pyidaungsu" panose="020B0502040204020203" pitchFamily="34" charset="0"/>
                <a:ea typeface="ＭＳ Ｐゴシック" charset="0"/>
                <a:cs typeface="Pyidaungsu" panose="020B0502040204020203" pitchFamily="34" charset="0"/>
              </a:rPr>
              <a:t>၁၂မိန်းမသည်ဆုံးမသြဝါဒပေးခြင်း၊ယောကျာ်းကိုအစိုးတရပြုစေခြင်းအခွင့်ကိုငါမပေး</a:t>
            </a:r>
            <a:r>
              <a:rPr lang="en-US" sz="1800" b="1" dirty="0">
                <a:latin typeface="Pyidaungsu" panose="020B0502040204020203" pitchFamily="34" charset="0"/>
                <a:ea typeface="ＭＳ Ｐゴシック" charset="0"/>
                <a:cs typeface="Pyidaungsu" panose="020B0502040204020203" pitchFamily="34" charset="0"/>
              </a:rPr>
              <a:t> </a:t>
            </a:r>
            <a:r>
              <a:rPr lang="my-MM" sz="1800" b="1" dirty="0">
                <a:latin typeface="Pyidaungsu" panose="020B0502040204020203" pitchFamily="34" charset="0"/>
                <a:ea typeface="ＭＳ Ｐゴシック" charset="0"/>
                <a:cs typeface="Pyidaungsu" panose="020B0502040204020203" pitchFamily="34" charset="0"/>
              </a:rPr>
              <a:t>။သူသည်တိတ်ဆိတ်စွာနေအပ်၏။</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၁ တိ ၅း၂၂</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၂၂ အဘယ်သူ၏အပေါ်၌</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လက်ကို</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အလျှင်တဆောမတင်နှင့်။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သူတပါးအ</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ပြစ်၌</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မဆက်ဆံနှင့်။ ကိုယ်ကိုကိုယ် စင်ကြယ်စေလော့။</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တိတု ၃း၉</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၉မိုက်မဲသောပုစ္ဆာအမေးတို့ကို၎င်း၊ဆွေစဉ်မျိုးဆက်စာရင်းတို့ကို၎င်း၊</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ပညတ်တရားကြောင့်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ရန်တွေ့ခြင်း၊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တိုက်လှန်ခြင်းတို့ကို၎င်း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ရှောင်လော့။</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ကြောင်းမူကား၊</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ထိုအရာတို့သည်</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အကျိုးမရှိ၊</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အချည်းနှီးသက်သက်</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ဖြစ်ကြ၏။</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ဟေဗြဲ ၃း၁၃</a:t>
            </a:r>
          </a:p>
          <a:p>
            <a:pPr eaLnBrk="1" hangingPunct="1">
              <a:buNone/>
              <a:defRPr/>
            </a:pPr>
            <a:r>
              <a:rPr lang="my-MM" sz="1800" b="1" dirty="0">
                <a:solidFill>
                  <a:srgbClr val="FFFF00"/>
                </a:solidFill>
                <a:latin typeface="Pyidaungsu" panose="020B0502040204020203" pitchFamily="34" charset="0"/>
                <a:ea typeface="ＭＳ Ｐゴシック" charset="0"/>
                <a:cs typeface="Pyidaungsu" panose="020B0502040204020203" pitchFamily="34" charset="0"/>
              </a:rPr>
              <a:t>	၁၃ဒုစရိုက်၏လှည့်ဖြားခြင်းအားဖြင့် သင်တို့စိတ်နှလုံး မခိုင်မာစေခြင်းငှါ၊ ယနေ့ဟူ၍ ခေါ်ဝေါ်သောအချိန်၊ နေ့တိုင်းအစဉ်</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အချင်းချင်း</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တယောက်ကိုတယောက်</a:t>
            </a:r>
            <a:r>
              <a:rPr lang="en-US" sz="1800" b="1" dirty="0">
                <a:solidFill>
                  <a:srgbClr val="FFFF00"/>
                </a:solidFill>
                <a:latin typeface="Pyidaungsu" panose="020B0502040204020203" pitchFamily="34" charset="0"/>
                <a:ea typeface="ＭＳ Ｐゴシック" charset="0"/>
                <a:cs typeface="Pyidaungsu" panose="020B0502040204020203" pitchFamily="34" charset="0"/>
              </a:rPr>
              <a:t> </a:t>
            </a:r>
            <a:r>
              <a:rPr lang="my-MM" sz="1800" b="1" dirty="0">
                <a:solidFill>
                  <a:srgbClr val="FFFF00"/>
                </a:solidFill>
                <a:latin typeface="Pyidaungsu" panose="020B0502040204020203" pitchFamily="34" charset="0"/>
                <a:ea typeface="ＭＳ Ｐゴシック" charset="0"/>
                <a:cs typeface="Pyidaungsu" panose="020B0502040204020203" pitchFamily="34" charset="0"/>
              </a:rPr>
              <a:t>တိုက်တွန်းနှိုးဆော်ကြလော့။</a:t>
            </a:r>
            <a:endParaRPr lang="en-US" sz="1800" b="1" dirty="0">
              <a:solidFill>
                <a:srgbClr val="FFFF00"/>
              </a:solidFill>
              <a:latin typeface="Pyidaungsu" panose="020B0502040204020203" pitchFamily="34" charset="0"/>
              <a:ea typeface="ＭＳ Ｐゴシック" charset="0"/>
              <a:cs typeface="Pyidaungsu" panose="020B0502040204020203" pitchFamily="34" charset="0"/>
            </a:endParaRPr>
          </a:p>
        </p:txBody>
      </p:sp>
      <p:sp>
        <p:nvSpPr>
          <p:cNvPr id="2938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cs typeface="Arial" charset="0"/>
              </a:rPr>
              <a:t>Epistle Sermon Verses (15 min.)</a:t>
            </a:r>
            <a:endParaRPr lang="en-US" b="1">
              <a:latin typeface="Arial" charset="0"/>
              <a:cs typeface="Arial" charset="0"/>
            </a:endParaRPr>
          </a:p>
        </p:txBody>
      </p:sp>
      <p:sp>
        <p:nvSpPr>
          <p:cNvPr id="350211" name="Rectangle 3"/>
          <p:cNvSpPr>
            <a:spLocks noGrp="1" noChangeArrowheads="1"/>
          </p:cNvSpPr>
          <p:nvPr>
            <p:ph type="body" sz="half" idx="1"/>
          </p:nvPr>
        </p:nvSpPr>
        <p:spPr>
          <a:xfrm>
            <a:off x="107504" y="1196752"/>
            <a:ext cx="9036496" cy="5661248"/>
          </a:xfrm>
          <a:effectLst>
            <a:outerShdw blurRad="25400" dist="25399" dir="2700000" algn="ctr" rotWithShape="0">
              <a:srgbClr val="000000">
                <a:alpha val="99962"/>
              </a:srgbClr>
            </a:outerShdw>
          </a:effectLst>
        </p:spPr>
        <p:txBody>
          <a:bodyPr/>
          <a:lstStyle/>
          <a:p>
            <a:pPr eaLnBrk="1" hangingPunct="1">
              <a:buNone/>
              <a:defRPr/>
            </a:pPr>
            <a:r>
              <a:rPr lang="my-MM" sz="2000" b="1" u="sng" dirty="0">
                <a:latin typeface="Pyidaungsu" panose="020B0502040204020203" pitchFamily="34" charset="0"/>
                <a:ea typeface="ＭＳ Ｐゴシック" charset="0"/>
                <a:cs typeface="Pyidaungsu" panose="020B0502040204020203" pitchFamily="34" charset="0"/>
              </a:rPr>
              <a:t>ဟေဗြဲ ၁၃း၂</a:t>
            </a:r>
          </a:p>
          <a:p>
            <a:pPr eaLnBrk="1" hangingPunct="1">
              <a:buNone/>
              <a:defRPr/>
            </a:pPr>
            <a:r>
              <a:rPr lang="my-MM" sz="2000" b="1" dirty="0">
                <a:latin typeface="Pyidaungsu" panose="020B0502040204020203" pitchFamily="34" charset="0"/>
                <a:ea typeface="ＭＳ Ｐゴシック" charset="0"/>
                <a:cs typeface="Pyidaungsu" panose="020B0502040204020203" pitchFamily="34" charset="0"/>
              </a:rPr>
              <a:t>	၂အချို့သောသူတို့သည်ဧည့်သည်ဝတ်ကိုပြုသည်တွင်၊ကောင်းကင်တမန်တို့ကိုအမှတ်တမဲ့ဧည့်ခံကြပြီ။</a:t>
            </a:r>
          </a:p>
          <a:p>
            <a:pPr eaLnBrk="1" hangingPunct="1">
              <a:buNone/>
              <a:defRPr/>
            </a:pPr>
            <a:r>
              <a:rPr lang="my-MM" sz="2000" b="1" u="sng" dirty="0">
                <a:latin typeface="Pyidaungsu" panose="020B0502040204020203" pitchFamily="34" charset="0"/>
                <a:ea typeface="ＭＳ Ｐゴシック" charset="0"/>
                <a:cs typeface="Pyidaungsu" panose="020B0502040204020203" pitchFamily="34" charset="0"/>
              </a:rPr>
              <a:t>၁ပေ၂း၂</a:t>
            </a:r>
          </a:p>
          <a:p>
            <a:pPr eaLnBrk="1" hangingPunct="1">
              <a:buNone/>
              <a:defRPr/>
            </a:pPr>
            <a:r>
              <a:rPr lang="my-MM" sz="2000" b="1" u="sng" dirty="0">
                <a:latin typeface="Pyidaungsu" panose="020B0502040204020203" pitchFamily="34" charset="0"/>
                <a:ea typeface="ＭＳ Ｐゴシック" charset="0"/>
                <a:cs typeface="Pyidaungsu" panose="020B0502040204020203" pitchFamily="34" charset="0"/>
              </a:rPr>
              <a:t>      </a:t>
            </a:r>
            <a:r>
              <a:rPr lang="my-MM" sz="2000" b="1" dirty="0">
                <a:latin typeface="Pyidaungsu" panose="020B0502040204020203" pitchFamily="34" charset="0"/>
                <a:ea typeface="ＭＳ Ｐゴシック" charset="0"/>
                <a:cs typeface="Pyidaungsu" panose="020B0502040204020203" pitchFamily="34" charset="0"/>
              </a:rPr>
              <a:t>၂ ကယ်တင်ခြင်းအလို့ငှါနှုတ်ကပတ်တရား၏နို့စစ်အားဖြင့်ကြီးပွားမည်အ</a:t>
            </a:r>
          </a:p>
          <a:p>
            <a:pPr eaLnBrk="1" hangingPunct="1">
              <a:buNone/>
              <a:defRPr/>
            </a:pPr>
            <a:r>
              <a:rPr lang="my-MM" sz="2000" b="1" dirty="0">
                <a:latin typeface="Pyidaungsu" panose="020B0502040204020203" pitchFamily="34" charset="0"/>
                <a:ea typeface="ＭＳ Ｐゴシック" charset="0"/>
                <a:cs typeface="Pyidaungsu" panose="020B0502040204020203" pitchFamily="34" charset="0"/>
              </a:rPr>
              <a:t>    ကြောင်း၊ဘွားစသောသူငယ်ကဲ့သို့၊ထိုတရားနို့ကိုအလွန်လိုချင်သောစိတ်ရှိကြလော့။</a:t>
            </a:r>
          </a:p>
          <a:p>
            <a:pPr eaLnBrk="1" hangingPunct="1">
              <a:buNone/>
              <a:defRPr/>
            </a:pPr>
            <a:r>
              <a:rPr lang="my-MM" sz="2000" b="1" u="sng" dirty="0">
                <a:latin typeface="Pyidaungsu" panose="020B0502040204020203" pitchFamily="34" charset="0"/>
                <a:ea typeface="ＭＳ Ｐゴシック" charset="0"/>
                <a:cs typeface="Pyidaungsu" panose="020B0502040204020203" pitchFamily="34" charset="0"/>
              </a:rPr>
              <a:t>၁ပေ ၃း၇</a:t>
            </a:r>
          </a:p>
          <a:p>
            <a:pPr eaLnBrk="1" hangingPunct="1">
              <a:buNone/>
              <a:defRPr/>
            </a:pPr>
            <a:r>
              <a:rPr lang="my-MM" sz="2000" b="1" dirty="0">
                <a:latin typeface="Pyidaungsu" panose="020B0502040204020203" pitchFamily="34" charset="0"/>
                <a:ea typeface="ＭＳ Ｐゴシック" charset="0"/>
                <a:cs typeface="Pyidaungsu" panose="020B0502040204020203" pitchFamily="34" charset="0"/>
              </a:rPr>
              <a:t>	၇ထိုနည်းတူ၊ယောက်ျားတို့၊ဆုတောင်းခြင်းအမှု၌အဆီးအတားမရှိစေခြင်းငှါ အသက်ရှင်ခြင်းကျေးဇူးတော်ကိုဆက်ဆံ၍အမွေခံရသောသူချင်းကဲ့သို့၊သတိပညာနှင့်လျော်စွာကိုယ်ခင်းပွန်းနှင့်အတူနေ၍၊အားနည်းသောသူကိုပြုသင့် သည်အတိုင်းသူ့ကိုစောင့်မပြုစုကြလော့။</a:t>
            </a:r>
          </a:p>
          <a:p>
            <a:pPr eaLnBrk="1" hangingPunct="1">
              <a:buNone/>
              <a:defRPr/>
            </a:pPr>
            <a:r>
              <a:rPr lang="my-MM" sz="2000" b="1" u="sng" dirty="0">
                <a:latin typeface="Pyidaungsu" panose="020B0502040204020203" pitchFamily="34" charset="0"/>
                <a:ea typeface="ＭＳ Ｐゴシック" charset="0"/>
                <a:cs typeface="Pyidaungsu" panose="020B0502040204020203" pitchFamily="34" charset="0"/>
              </a:rPr>
              <a:t>၂ ပေ ၃း၃</a:t>
            </a:r>
          </a:p>
          <a:p>
            <a:pPr eaLnBrk="1" hangingPunct="1">
              <a:buNone/>
              <a:defRPr/>
            </a:pPr>
            <a:r>
              <a:rPr lang="my-MM" sz="2000" b="1" dirty="0">
                <a:latin typeface="Pyidaungsu" panose="020B0502040204020203" pitchFamily="34" charset="0"/>
                <a:ea typeface="ＭＳ Ｐゴシック" charset="0"/>
                <a:cs typeface="Pyidaungsu" panose="020B0502040204020203" pitchFamily="34" charset="0"/>
              </a:rPr>
              <a:t>	၃ရှေ့ဦးစွာသိမှတ်အပ်သောအရာဟူမူကား၊နောက်ဆုံးသောကာလ၌ပြက်ရယ် ပြုတတ်သောသူတို့သည်၊ မိမိတို့တပ်မက်ခြင်းအတိုင်းကျင့်နေ၍၊-</a:t>
            </a:r>
            <a:endParaRPr lang="en-US" sz="2000" b="1" dirty="0">
              <a:latin typeface="Pyidaungsu" panose="020B0502040204020203" pitchFamily="34" charset="0"/>
              <a:ea typeface="ＭＳ Ｐゴシック" charset="0"/>
              <a:cs typeface="Pyidaungsu" panose="020B0502040204020203" pitchFamily="34" charset="0"/>
            </a:endParaRPr>
          </a:p>
        </p:txBody>
      </p:sp>
      <p:sp>
        <p:nvSpPr>
          <p:cNvPr id="2959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sz="900"/>
          </a:p>
        </p:txBody>
      </p:sp>
      <p:sp>
        <p:nvSpPr>
          <p:cNvPr id="297986" name="Title 1"/>
          <p:cNvSpPr>
            <a:spLocks noGrp="1"/>
          </p:cNvSpPr>
          <p:nvPr>
            <p:ph type="title"/>
          </p:nvPr>
        </p:nvSpPr>
        <p:spPr>
          <a:xfrm>
            <a:off x="179388" y="71438"/>
            <a:ext cx="7954962" cy="1270000"/>
          </a:xfrm>
        </p:spPr>
        <p:txBody>
          <a:bodyPr/>
          <a:lstStyle/>
          <a:p>
            <a:pPr algn="l"/>
            <a:r>
              <a:rPr lang="my-MM" sz="2800" b="1" i="1" dirty="0">
                <a:solidFill>
                  <a:srgbClr val="FFFFFF"/>
                </a:solidFill>
                <a:latin typeface="Pyidaungsu" panose="020B0502040204020203" pitchFamily="34" charset="0"/>
                <a:ea typeface="ＭＳ Ｐゴシック" charset="0"/>
                <a:cs typeface="Pyidaungsu" panose="020B0502040204020203" pitchFamily="34" charset="0"/>
              </a:rPr>
              <a:t>ကျေးဇူးပြု၍ဒီနှစ်ခုကိုခွင့်ပြုပါ</a:t>
            </a:r>
            <a:br>
              <a:rPr lang="my-MM" sz="2800" b="1" i="1" dirty="0">
                <a:solidFill>
                  <a:srgbClr val="FFFFFF"/>
                </a:solidFill>
                <a:latin typeface="Pyidaungsu" panose="020B0502040204020203" pitchFamily="34" charset="0"/>
                <a:ea typeface="ＭＳ Ｐゴシック" charset="0"/>
                <a:cs typeface="Pyidaungsu" panose="020B0502040204020203" pitchFamily="34" charset="0"/>
              </a:rPr>
            </a:br>
            <a:r>
              <a:rPr lang="my-MM" sz="2800" b="1" i="1" dirty="0">
                <a:solidFill>
                  <a:srgbClr val="FFFFFF"/>
                </a:solidFill>
                <a:latin typeface="Pyidaungsu" panose="020B0502040204020203" pitchFamily="34" charset="0"/>
                <a:ea typeface="ＭＳ Ｐゴシック" charset="0"/>
                <a:cs typeface="Pyidaungsu" panose="020B0502040204020203" pitchFamily="34" charset="0"/>
              </a:rPr>
              <a:t>၁၅ မိနစ်တရားဟောချက်များ…</a:t>
            </a:r>
            <a:endParaRPr lang="en-US" sz="2800" b="1" i="1" dirty="0">
              <a:solidFill>
                <a:srgbClr val="FFFFFF"/>
              </a:solidFill>
              <a:latin typeface="Pyidaungsu" panose="020B0502040204020203" pitchFamily="34" charset="0"/>
              <a:ea typeface="ＭＳ Ｐゴシック" charset="0"/>
              <a:cs typeface="Pyidaungsu" panose="020B0502040204020203" pitchFamily="34" charset="0"/>
            </a:endParaRP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200" b="1" dirty="0" err="1">
                <a:solidFill>
                  <a:srgbClr val="FFFFFF"/>
                </a:solidFill>
                <a:latin typeface="Pyidaungsu" panose="020B0502040204020203" pitchFamily="34" charset="0"/>
                <a:cs typeface="Pyidaungsu" panose="020B0502040204020203" pitchFamily="34" charset="0"/>
              </a:rPr>
              <a:t>တရားမဟောမီ</a:t>
            </a:r>
            <a:r>
              <a:rPr lang="en-US" sz="3200" b="1" dirty="0">
                <a:solidFill>
                  <a:srgbClr val="FFFFFF"/>
                </a:solidFill>
                <a:latin typeface="Pyidaungsu" panose="020B0502040204020203" pitchFamily="34" charset="0"/>
                <a:cs typeface="Pyidaungsu" panose="020B0502040204020203" pitchFamily="34" charset="0"/>
              </a:rPr>
              <a:t> </a:t>
            </a:r>
            <a:r>
              <a:rPr lang="en-US" sz="3200" b="1" dirty="0" err="1">
                <a:solidFill>
                  <a:srgbClr val="FFFFFF"/>
                </a:solidFill>
                <a:latin typeface="Pyidaungsu" panose="020B0502040204020203" pitchFamily="34" charset="0"/>
                <a:cs typeface="Pyidaungsu" panose="020B0502040204020203" pitchFamily="34" charset="0"/>
              </a:rPr>
              <a:t>တစ်ရက်အလိုတွင</a:t>
            </a:r>
            <a:r>
              <a:rPr lang="en-US" sz="3200" b="1" dirty="0">
                <a:solidFill>
                  <a:srgbClr val="FFFFFF"/>
                </a:solidFill>
                <a:latin typeface="Pyidaungsu" panose="020B0502040204020203" pitchFamily="34" charset="0"/>
                <a:cs typeface="Pyidaungsu" panose="020B0502040204020203" pitchFamily="34" charset="0"/>
              </a:rPr>
              <a:t>်…</a:t>
            </a:r>
          </a:p>
        </p:txBody>
      </p:sp>
      <p:sp>
        <p:nvSpPr>
          <p:cNvPr id="4" name="Title 1"/>
          <p:cNvSpPr txBox="1">
            <a:spLocks/>
          </p:cNvSpPr>
          <p:nvPr/>
        </p:nvSpPr>
        <p:spPr bwMode="auto">
          <a:xfrm>
            <a:off x="30163" y="3933825"/>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200" b="1" i="1" dirty="0" err="1">
                <a:solidFill>
                  <a:srgbClr val="FFFF00"/>
                </a:solidFill>
                <a:latin typeface="Pyidaungsu" panose="020B0502040204020203" pitchFamily="34" charset="0"/>
                <a:cs typeface="Pyidaungsu" panose="020B0502040204020203" pitchFamily="34" charset="0"/>
              </a:rPr>
              <a:t>တရားဟောသည</a:t>
            </a:r>
            <a:r>
              <a:rPr lang="en-US" sz="3200" b="1" i="1" dirty="0">
                <a:solidFill>
                  <a:srgbClr val="FFFF00"/>
                </a:solidFill>
                <a:latin typeface="Pyidaungsu" panose="020B0502040204020203" pitchFamily="34" charset="0"/>
                <a:cs typeface="Pyidaungsu" panose="020B0502040204020203" pitchFamily="34" charset="0"/>
              </a:rPr>
              <a:t>့်</a:t>
            </a:r>
            <a:r>
              <a:rPr lang="en-US" sz="3200" b="1" i="1" dirty="0" err="1">
                <a:solidFill>
                  <a:srgbClr val="FFFF00"/>
                </a:solidFill>
                <a:latin typeface="Pyidaungsu" panose="020B0502040204020203" pitchFamily="34" charset="0"/>
                <a:cs typeface="Pyidaungsu" panose="020B0502040204020203" pitchFamily="34" charset="0"/>
              </a:rPr>
              <a:t>နေ</a:t>
            </a:r>
            <a:r>
              <a:rPr lang="en-US" sz="3200" b="1" i="1" dirty="0">
                <a:solidFill>
                  <a:srgbClr val="FFFF00"/>
                </a:solidFill>
                <a:latin typeface="Pyidaungsu" panose="020B0502040204020203" pitchFamily="34" charset="0"/>
                <a:cs typeface="Pyidaungsu" panose="020B0502040204020203" pitchFamily="34" charset="0"/>
              </a:rPr>
              <a:t>့…</a:t>
            </a:r>
            <a:endParaRPr lang="en-US" sz="3200" b="1" dirty="0">
              <a:solidFill>
                <a:srgbClr val="FFFFFF"/>
              </a:solidFill>
              <a:latin typeface="Pyidaungsu" panose="020B0502040204020203" pitchFamily="34" charset="0"/>
              <a:cs typeface="Pyidaungsu" panose="020B0502040204020203" pitchFamily="34" charset="0"/>
            </a:endParaRPr>
          </a:p>
        </p:txBody>
      </p:sp>
      <p:sp>
        <p:nvSpPr>
          <p:cNvPr id="297989" name="Text Box 4"/>
          <p:cNvSpPr txBox="1">
            <a:spLocks noChangeArrowheads="1"/>
          </p:cNvSpPr>
          <p:nvPr/>
        </p:nvSpPr>
        <p:spPr bwMode="auto">
          <a:xfrm>
            <a:off x="8316913" y="76200"/>
            <a:ext cx="750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000" b="1">
                <a:solidFill>
                  <a:srgbClr val="FFFFFF"/>
                </a:solidFill>
                <a:cs typeface="Arial" charset="0"/>
              </a:rPr>
              <a:t>ix</a:t>
            </a:r>
          </a:p>
        </p:txBody>
      </p:sp>
      <p:sp>
        <p:nvSpPr>
          <p:cNvPr id="6" name="Title 1"/>
          <p:cNvSpPr txBox="1">
            <a:spLocks/>
          </p:cNvSpPr>
          <p:nvPr/>
        </p:nvSpPr>
        <p:spPr bwMode="auto">
          <a:xfrm>
            <a:off x="30163" y="2276872"/>
            <a:ext cx="9113837" cy="1872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my-MM" sz="2400" b="1" dirty="0">
                <a:solidFill>
                  <a:srgbClr val="FFFF00"/>
                </a:solidFill>
                <a:latin typeface="Pyidaungsu" panose="020B0502040204020203" pitchFamily="34" charset="0"/>
                <a:cs typeface="Pyidaungsu" panose="020B0502040204020203" pitchFamily="34" charset="0"/>
              </a:rPr>
              <a:t>ဒေသနာကိုအကြမ်းသတ်မှတ်ချက် </a:t>
            </a:r>
            <a:r>
              <a:rPr lang="my-MM" sz="2400" b="1" dirty="0">
                <a:solidFill>
                  <a:schemeClr val="bg1"/>
                </a:solidFill>
                <a:latin typeface="Pyidaungsu" panose="020B0502040204020203" pitchFamily="34" charset="0"/>
                <a:cs typeface="Pyidaungsu" panose="020B0502040204020203" pitchFamily="34" charset="0"/>
              </a:rPr>
              <a:t>၇-၈(သို့)၁၁-၁၂ </a:t>
            </a:r>
          </a:p>
          <a:p>
            <a:pPr>
              <a:buFont typeface="Times New Roman" charset="0"/>
              <a:buAutoNum type="arabicPeriod"/>
            </a:pPr>
            <a:r>
              <a:rPr lang="my-MM" sz="2400" b="1" dirty="0">
                <a:solidFill>
                  <a:srgbClr val="FFFF00"/>
                </a:solidFill>
                <a:latin typeface="Pyidaungsu" panose="020B0502040204020203" pitchFamily="34" charset="0"/>
                <a:cs typeface="Pyidaungsu" panose="020B0502040204020203" pitchFamily="34" charset="0"/>
              </a:rPr>
              <a:t>အကြမ်းသတ်မှတ်ချက်ကို </a:t>
            </a:r>
            <a:r>
              <a:rPr lang="my-MM" sz="2400" b="1" dirty="0">
                <a:solidFill>
                  <a:schemeClr val="bg1"/>
                </a:solidFill>
                <a:latin typeface="Pyidaungsu" panose="020B0502040204020203" pitchFamily="34" charset="0"/>
                <a:cs typeface="Pyidaungsu" panose="020B0502040204020203" pitchFamily="34" charset="0"/>
              </a:rPr>
              <a:t>ပါဝါပျွိုင့် (</a:t>
            </a:r>
            <a:r>
              <a:rPr lang="en-US" sz="2400" b="1" dirty="0" err="1">
                <a:solidFill>
                  <a:schemeClr val="bg1"/>
                </a:solidFill>
                <a:latin typeface="Pyidaungsu" panose="020B0502040204020203" pitchFamily="34" charset="0"/>
                <a:cs typeface="Pyidaungsu" panose="020B0502040204020203" pitchFamily="34" charset="0"/>
              </a:rPr>
              <a:t>lides</a:t>
            </a:r>
            <a:r>
              <a:rPr lang="en-US" sz="2400" b="1" dirty="0">
                <a:solidFill>
                  <a:schemeClr val="bg1"/>
                </a:solidFill>
                <a:latin typeface="Pyidaungsu" panose="020B0502040204020203" pitchFamily="34" charset="0"/>
                <a:cs typeface="Pyidaungsu" panose="020B0502040204020203" pitchFamily="34" charset="0"/>
              </a:rPr>
              <a:t>) </a:t>
            </a:r>
            <a:r>
              <a:rPr lang="my-MM" sz="2400" b="1" dirty="0">
                <a:solidFill>
                  <a:schemeClr val="bg1"/>
                </a:solidFill>
                <a:latin typeface="Pyidaungsu" panose="020B0502040204020203" pitchFamily="34" charset="0"/>
                <a:cs typeface="Pyidaungsu" panose="020B0502040204020203" pitchFamily="34" charset="0"/>
              </a:rPr>
              <a:t>လုပ်ထားရန် </a:t>
            </a:r>
          </a:p>
          <a:p>
            <a:pPr>
              <a:buFont typeface="Times New Roman" charset="0"/>
              <a:buAutoNum type="arabicPeriod"/>
            </a:pPr>
            <a:r>
              <a:rPr lang="my-MM" sz="2400" b="1" dirty="0">
                <a:solidFill>
                  <a:srgbClr val="FFFF00"/>
                </a:solidFill>
                <a:latin typeface="Pyidaungsu" panose="020B0502040204020203" pitchFamily="34" charset="0"/>
                <a:cs typeface="Pyidaungsu" panose="020B0502040204020203" pitchFamily="34" charset="0"/>
              </a:rPr>
              <a:t>ဒေသနာအကြမ်းကို </a:t>
            </a:r>
            <a:r>
              <a:rPr lang="my-MM" sz="2400" b="1" dirty="0">
                <a:solidFill>
                  <a:schemeClr val="bg1"/>
                </a:solidFill>
                <a:latin typeface="Pyidaungsu" panose="020B0502040204020203" pitchFamily="34" charset="0"/>
                <a:cs typeface="Pyidaungsu" panose="020B0502040204020203" pitchFamily="34" charset="0"/>
              </a:rPr>
              <a:t>အားလုံးအတွက် မိတ္တူကူးထားပါ </a:t>
            </a:r>
          </a:p>
          <a:p>
            <a:pPr>
              <a:buFont typeface="Times New Roman" charset="0"/>
              <a:buAutoNum type="arabicPeriod"/>
            </a:pPr>
            <a:r>
              <a:rPr lang="my-MM" sz="2400" b="1" dirty="0">
                <a:solidFill>
                  <a:srgbClr val="FFFF00"/>
                </a:solidFill>
                <a:latin typeface="Pyidaungsu" panose="020B0502040204020203" pitchFamily="34" charset="0"/>
                <a:cs typeface="Pyidaungsu" panose="020B0502040204020203" pitchFamily="34" charset="0"/>
              </a:rPr>
              <a:t>ရှင်းပြရန်အတွက် ဖွင့်ဆိုချက်များကို </a:t>
            </a:r>
            <a:r>
              <a:rPr lang="my-MM" sz="2400" b="1" dirty="0">
                <a:solidFill>
                  <a:schemeClr val="bg1"/>
                </a:solidFill>
                <a:latin typeface="Pyidaungsu" panose="020B0502040204020203" pitchFamily="34" charset="0"/>
                <a:cs typeface="Pyidaungsu" panose="020B0502040204020203" pitchFamily="34" charset="0"/>
              </a:rPr>
              <a:t>လက်ဖြင့်ရေးပါ </a:t>
            </a:r>
            <a:endParaRPr lang="en-US" sz="2400" b="1" dirty="0">
              <a:solidFill>
                <a:schemeClr val="bg1"/>
              </a:solidFill>
              <a:latin typeface="Pyidaungsu" panose="020B0502040204020203" pitchFamily="34" charset="0"/>
              <a:cs typeface="Pyidaungsu" panose="020B0502040204020203" pitchFamily="34" charset="0"/>
            </a:endParaRPr>
          </a:p>
        </p:txBody>
      </p:sp>
      <p:sp>
        <p:nvSpPr>
          <p:cNvPr id="7" name="Title 1"/>
          <p:cNvSpPr txBox="1">
            <a:spLocks/>
          </p:cNvSpPr>
          <p:nvPr/>
        </p:nvSpPr>
        <p:spPr bwMode="auto">
          <a:xfrm>
            <a:off x="30163" y="4653136"/>
            <a:ext cx="9113837" cy="64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2800" b="1" dirty="0" err="1">
                <a:solidFill>
                  <a:srgbClr val="FFFF00"/>
                </a:solidFill>
                <a:latin typeface="Pyidaungsu" panose="020B0502040204020203" pitchFamily="34" charset="0"/>
                <a:cs typeface="Pyidaungsu" panose="020B0502040204020203" pitchFamily="34" charset="0"/>
              </a:rPr>
              <a:t>ဒေသနာကို</a:t>
            </a:r>
            <a:r>
              <a:rPr lang="en-US" sz="2800" b="1" dirty="0">
                <a:solidFill>
                  <a:srgbClr val="FFFF00"/>
                </a:solidFill>
                <a:latin typeface="Pyidaungsu" panose="020B0502040204020203" pitchFamily="34" charset="0"/>
                <a:cs typeface="Pyidaungsu" panose="020B0502040204020203" pitchFamily="34" charset="0"/>
              </a:rPr>
              <a:t> </a:t>
            </a:r>
            <a:r>
              <a:rPr lang="en-US" sz="2800" b="1" dirty="0" err="1">
                <a:solidFill>
                  <a:schemeClr val="bg1"/>
                </a:solidFill>
                <a:latin typeface="Pyidaungsu" panose="020B0502040204020203" pitchFamily="34" charset="0"/>
                <a:cs typeface="Pyidaungsu" panose="020B0502040204020203" pitchFamily="34" charset="0"/>
              </a:rPr>
              <a:t>အသံဖမ်းထားပ</a:t>
            </a:r>
            <a:r>
              <a:rPr lang="en-US" sz="2800" b="1" dirty="0">
                <a:solidFill>
                  <a:schemeClr val="bg1"/>
                </a:solidFill>
                <a:latin typeface="Pyidaungsu" panose="020B0502040204020203" pitchFamily="34" charset="0"/>
                <a:cs typeface="Pyidaungsu" panose="020B0502040204020203" pitchFamily="34" charset="0"/>
              </a:rPr>
              <a:t>ါ</a:t>
            </a:r>
          </a:p>
        </p:txBody>
      </p:sp>
      <p:sp>
        <p:nvSpPr>
          <p:cNvPr id="10" name="Title 1"/>
          <p:cNvSpPr txBox="1">
            <a:spLocks/>
          </p:cNvSpPr>
          <p:nvPr/>
        </p:nvSpPr>
        <p:spPr bwMode="auto">
          <a:xfrm>
            <a:off x="30163" y="5257800"/>
            <a:ext cx="9113837" cy="6477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200" b="1" dirty="0" err="1">
                <a:solidFill>
                  <a:srgbClr val="FFFFFF"/>
                </a:solidFill>
                <a:latin typeface="Pyidaungsu" panose="020B0502040204020203" pitchFamily="34" charset="0"/>
                <a:cs typeface="Pyidaungsu" panose="020B0502040204020203" pitchFamily="34" charset="0"/>
              </a:rPr>
              <a:t>တရားဟောပြီးနောက</a:t>
            </a:r>
            <a:r>
              <a:rPr lang="en-US" sz="3200" b="1" dirty="0">
                <a:solidFill>
                  <a:srgbClr val="FFFFFF"/>
                </a:solidFill>
                <a:latin typeface="Pyidaungsu" panose="020B0502040204020203" pitchFamily="34" charset="0"/>
                <a:cs typeface="Pyidaungsu" panose="020B0502040204020203" pitchFamily="34" charset="0"/>
              </a:rPr>
              <a:t>် </a:t>
            </a:r>
            <a:r>
              <a:rPr lang="en-US" sz="3200" b="1" dirty="0" err="1">
                <a:solidFill>
                  <a:srgbClr val="FFFFFF"/>
                </a:solidFill>
                <a:latin typeface="Pyidaungsu" panose="020B0502040204020203" pitchFamily="34" charset="0"/>
                <a:cs typeface="Pyidaungsu" panose="020B0502040204020203" pitchFamily="34" charset="0"/>
              </a:rPr>
              <a:t>နှစ်ရက်အတွင်း</a:t>
            </a:r>
            <a:r>
              <a:rPr lang="en-US" sz="3200" b="1" dirty="0">
                <a:solidFill>
                  <a:srgbClr val="FFFFFF"/>
                </a:solidFill>
                <a:latin typeface="Pyidaungsu" panose="020B0502040204020203" pitchFamily="34" charset="0"/>
                <a:cs typeface="Pyidaungsu" panose="020B0502040204020203" pitchFamily="34" charset="0"/>
              </a:rPr>
              <a:t>…</a:t>
            </a:r>
          </a:p>
        </p:txBody>
      </p:sp>
      <p:sp>
        <p:nvSpPr>
          <p:cNvPr id="11" name="Title 1"/>
          <p:cNvSpPr txBox="1">
            <a:spLocks/>
          </p:cNvSpPr>
          <p:nvPr/>
        </p:nvSpPr>
        <p:spPr bwMode="auto">
          <a:xfrm>
            <a:off x="30163" y="6092651"/>
            <a:ext cx="9113837"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2400" b="1" dirty="0" err="1">
                <a:solidFill>
                  <a:srgbClr val="FFFF00"/>
                </a:solidFill>
                <a:latin typeface="Pyidaungsu" panose="020B0502040204020203" pitchFamily="34" charset="0"/>
                <a:cs typeface="Pyidaungsu" panose="020B0502040204020203" pitchFamily="34" charset="0"/>
              </a:rPr>
              <a:t>ဒေသနာဖြင</a:t>
            </a:r>
            <a:r>
              <a:rPr lang="en-US" sz="2400" b="1" dirty="0">
                <a:solidFill>
                  <a:srgbClr val="FFFF00"/>
                </a:solidFill>
                <a:latin typeface="Pyidaungsu" panose="020B0502040204020203" pitchFamily="34" charset="0"/>
                <a:cs typeface="Pyidaungsu" panose="020B0502040204020203" pitchFamily="34" charset="0"/>
              </a:rPr>
              <a:t>့် ကိုယ့်</a:t>
            </a:r>
            <a:r>
              <a:rPr lang="en-US" sz="2400" b="1" dirty="0" err="1">
                <a:solidFill>
                  <a:srgbClr val="FFFF00"/>
                </a:solidFill>
                <a:latin typeface="Pyidaungsu" panose="020B0502040204020203" pitchFamily="34" charset="0"/>
                <a:cs typeface="Pyidaungsu" panose="020B0502040204020203" pitchFamily="34" charset="0"/>
              </a:rPr>
              <a:t>ကိုယ်ကို</a:t>
            </a:r>
            <a:r>
              <a:rPr lang="en-US" sz="2400" b="1" dirty="0">
                <a:solidFill>
                  <a:srgbClr val="FFFF00"/>
                </a:solidFill>
                <a:latin typeface="Pyidaungsu" panose="020B0502040204020203" pitchFamily="34" charset="0"/>
                <a:cs typeface="Pyidaungsu" panose="020B0502040204020203" pitchFamily="34" charset="0"/>
              </a:rPr>
              <a:t> </a:t>
            </a:r>
            <a:r>
              <a:rPr lang="en-US" sz="2400" b="1" dirty="0" err="1">
                <a:solidFill>
                  <a:srgbClr val="FFFF00"/>
                </a:solidFill>
                <a:latin typeface="Pyidaungsu" panose="020B0502040204020203" pitchFamily="34" charset="0"/>
                <a:cs typeface="Pyidaungsu" panose="020B0502040204020203" pitchFamily="34" charset="0"/>
              </a:rPr>
              <a:t>အကဲဖြတ်ပ</a:t>
            </a:r>
            <a:r>
              <a:rPr lang="en-US" sz="2400" b="1" dirty="0">
                <a:solidFill>
                  <a:srgbClr val="FFFF00"/>
                </a:solidFill>
                <a:latin typeface="Pyidaungsu" panose="020B0502040204020203" pitchFamily="34" charset="0"/>
                <a:cs typeface="Pyidaungsu" panose="020B0502040204020203" pitchFamily="34" charset="0"/>
              </a:rPr>
              <a:t>ါ</a:t>
            </a:r>
            <a:r>
              <a:rPr lang="en-US" sz="2400" b="1" dirty="0">
                <a:solidFill>
                  <a:srgbClr val="FFFFFF"/>
                </a:solidFill>
                <a:latin typeface="Pyidaungsu" panose="020B0502040204020203" pitchFamily="34" charset="0"/>
                <a:cs typeface="Pyidaungsu" panose="020B0502040204020203" pitchFamily="34" charset="0"/>
              </a:rPr>
              <a:t>(p. 104)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IMG_0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p:nvPr>
        </p:nvSpPr>
        <p:spPr>
          <a:xfrm>
            <a:off x="-7172" y="404664"/>
            <a:ext cx="9144000" cy="1008063"/>
          </a:xfrm>
        </p:spPr>
        <p:txBody>
          <a:bodyPr/>
          <a:lstStyle/>
          <a:p>
            <a:pPr>
              <a:defRPr/>
            </a:pPr>
            <a:r>
              <a:rPr lang="my-MM" sz="5400" dirty="0">
                <a:effectLst>
                  <a:glow rad="152400">
                    <a:schemeClr val="tx1"/>
                  </a:glow>
                </a:effectLst>
                <a:latin typeface="Pyidaungsu" panose="020B0502040204020203" pitchFamily="34" charset="0"/>
                <a:ea typeface="ＭＳ Ｐゴシック" charset="0"/>
                <a:cs typeface="Pyidaungsu" panose="020B0502040204020203" pitchFamily="34" charset="0"/>
              </a:rPr>
              <a:t>စတီဗင</a:t>
            </a:r>
            <a:r>
              <a:rPr lang="en-US" sz="5400" dirty="0">
                <a:effectLst>
                  <a:glow rad="152400">
                    <a:schemeClr val="tx1"/>
                  </a:glow>
                </a:effectLst>
                <a:latin typeface="Pyidaungsu" panose="020B0502040204020203" pitchFamily="34" charset="0"/>
                <a:ea typeface="ＭＳ Ｐゴシック" charset="0"/>
                <a:cs typeface="Pyidaungsu" panose="020B0502040204020203" pitchFamily="34" charset="0"/>
              </a:rPr>
              <a:t>်က </a:t>
            </a:r>
            <a:r>
              <a:rPr lang="en-US" sz="5400" dirty="0" err="1">
                <a:effectLst>
                  <a:glow rad="152400">
                    <a:schemeClr val="tx1"/>
                  </a:glow>
                </a:effectLst>
                <a:latin typeface="Pyidaungsu" panose="020B0502040204020203" pitchFamily="34" charset="0"/>
                <a:ea typeface="ＭＳ Ｐゴシック" charset="0"/>
                <a:cs typeface="Pyidaungsu" panose="020B0502040204020203" pitchFamily="34" charset="0"/>
              </a:rPr>
              <a:t>လေယာဉ်မောင</a:t>
            </a:r>
            <a:r>
              <a:rPr lang="en-US" sz="5400" dirty="0">
                <a:effectLst>
                  <a:glow rad="152400">
                    <a:schemeClr val="tx1"/>
                  </a:glow>
                </a:effectLst>
                <a:latin typeface="Pyidaungsu" panose="020B0502040204020203" pitchFamily="34" charset="0"/>
                <a:ea typeface="ＭＳ Ｐゴシック" charset="0"/>
                <a:cs typeface="Pyidaungsu" panose="020B0502040204020203" pitchFamily="34" charset="0"/>
              </a:rPr>
              <a:t>်</a:t>
            </a:r>
            <a:endParaRPr lang="en-US" sz="5400" b="1" dirty="0">
              <a:effectLst>
                <a:glow rad="152400">
                  <a:schemeClr val="tx1"/>
                </a:glow>
              </a:effectLst>
              <a:latin typeface="Pyidaungsu" panose="020B0502040204020203" pitchFamily="34" charset="0"/>
              <a:ea typeface="ＭＳ Ｐゴシック" charset="0"/>
              <a:cs typeface="Pyidaungsu" panose="020B0502040204020203" pitchFamily="34" charset="0"/>
            </a:endParaRPr>
          </a:p>
        </p:txBody>
      </p:sp>
    </p:spTree>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1258888" y="188913"/>
            <a:ext cx="7580312" cy="2362200"/>
          </a:xfrm>
        </p:spPr>
        <p:txBody>
          <a:bodyPr/>
          <a:lstStyle/>
          <a:p>
            <a:pPr eaLnBrk="1" hangingPunct="1">
              <a:defRPr/>
            </a:pPr>
            <a:r>
              <a:rPr lang="en-US" dirty="0" err="1">
                <a:latin typeface="Pyidaungsu" panose="020B0502040204020203" pitchFamily="34" charset="0"/>
                <a:ea typeface="MS Pゴシック" charset="0"/>
                <a:cs typeface="Pyidaungsu" panose="020B0502040204020203" pitchFamily="34" charset="0"/>
              </a:rPr>
              <a:t>သင</a:t>
            </a:r>
            <a:r>
              <a:rPr lang="en-US" dirty="0">
                <a:latin typeface="Pyidaungsu" panose="020B0502040204020203" pitchFamily="34" charset="0"/>
                <a:ea typeface="MS Pゴシック" charset="0"/>
                <a:cs typeface="Pyidaungsu" panose="020B0502040204020203" pitchFamily="34" charset="0"/>
              </a:rPr>
              <a:t>့်</a:t>
            </a:r>
            <a:r>
              <a:rPr lang="en-US" dirty="0" err="1">
                <a:latin typeface="Pyidaungsu" panose="020B0502040204020203" pitchFamily="34" charset="0"/>
                <a:ea typeface="MS Pゴシック" charset="0"/>
                <a:cs typeface="Pyidaungsu" panose="020B0502040204020203" pitchFamily="34" charset="0"/>
              </a:rPr>
              <a:t>ရဲ</a:t>
            </a:r>
            <a:r>
              <a:rPr lang="en-US" dirty="0">
                <a:latin typeface="Pyidaungsu" panose="020B0502040204020203" pitchFamily="34" charset="0"/>
                <a:ea typeface="MS Pゴシック" charset="0"/>
                <a:cs typeface="Pyidaungsu" panose="020B0502040204020203" pitchFamily="34" charset="0"/>
              </a:rPr>
              <a:t>့ </a:t>
            </a:r>
            <a:r>
              <a:rPr lang="en-US" dirty="0" err="1">
                <a:latin typeface="Pyidaungsu" panose="020B0502040204020203" pitchFamily="34" charset="0"/>
                <a:ea typeface="MS Pゴシック" charset="0"/>
                <a:cs typeface="Pyidaungsu" panose="020B0502040204020203" pitchFamily="34" charset="0"/>
              </a:rPr>
              <a:t>ကြိုတင်ပြင်ဆင်ချက</a:t>
            </a:r>
            <a:r>
              <a:rPr lang="en-US" dirty="0">
                <a:latin typeface="Pyidaungsu" panose="020B0502040204020203" pitchFamily="34" charset="0"/>
                <a:ea typeface="MS Pゴシック" charset="0"/>
                <a:cs typeface="Pyidaungsu" panose="020B0502040204020203" pitchFamily="34" charset="0"/>
              </a:rPr>
              <a:t>် </a:t>
            </a:r>
            <a:r>
              <a:rPr lang="en-US" dirty="0" err="1">
                <a:latin typeface="Pyidaungsu" panose="020B0502040204020203" pitchFamily="34" charset="0"/>
                <a:ea typeface="MS Pゴシック" charset="0"/>
                <a:cs typeface="Pyidaungsu" panose="020B0502040204020203" pitchFamily="34" charset="0"/>
              </a:rPr>
              <a:t>မရှင်းလင်းဖြစ်နေပါသလား</a:t>
            </a:r>
            <a:br>
              <a:rPr lang="en-US" dirty="0">
                <a:latin typeface="Pyidaungsu" panose="020B0502040204020203" pitchFamily="34" charset="0"/>
                <a:ea typeface="MS Pゴシック" charset="0"/>
                <a:cs typeface="Pyidaungsu" panose="020B0502040204020203" pitchFamily="34" charset="0"/>
              </a:rPr>
            </a:br>
            <a:r>
              <a:rPr lang="en-US" dirty="0" err="1">
                <a:latin typeface="Pyidaungsu" panose="020B0502040204020203" pitchFamily="34" charset="0"/>
                <a:ea typeface="MS Pゴシック" charset="0"/>
                <a:cs typeface="Pyidaungsu" panose="020B0502040204020203" pitchFamily="34" charset="0"/>
              </a:rPr>
              <a:t>အကူအညီတောင်းပ</a:t>
            </a:r>
            <a:r>
              <a:rPr lang="en-US" dirty="0">
                <a:latin typeface="Pyidaungsu" panose="020B0502040204020203" pitchFamily="34" charset="0"/>
                <a:ea typeface="MS Pゴシック" charset="0"/>
                <a:cs typeface="Pyidaungsu" panose="020B0502040204020203" pitchFamily="34" charset="0"/>
              </a:rPr>
              <a:t>ါ</a:t>
            </a:r>
          </a:p>
        </p:txBody>
      </p:sp>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685800" y="413792"/>
            <a:ext cx="7772400" cy="1143000"/>
          </a:xfrm>
          <a:effectLst>
            <a:outerShdw blurRad="63500" dist="35921" dir="2700000" algn="ctr" rotWithShape="0">
              <a:srgbClr val="000000">
                <a:alpha val="74997"/>
              </a:srgbClr>
            </a:outerShdw>
          </a:effectLst>
        </p:spPr>
        <p:txBody>
          <a:bodyPr/>
          <a:lstStyle/>
          <a:p>
            <a:pPr eaLnBrk="1" hangingPunct="1">
              <a:defRPr/>
            </a:pPr>
            <a:r>
              <a:rPr lang="en-US" sz="3200" dirty="0" err="1">
                <a:latin typeface="Pyidaungsu" panose="020B0502040204020203" pitchFamily="34" charset="0"/>
                <a:ea typeface="ＭＳ Ｐゴシック" charset="0"/>
                <a:cs typeface="Pyidaungsu" panose="020B0502040204020203" pitchFamily="34" charset="0"/>
              </a:rPr>
              <a:t>ကျေးဇူးပြု</a:t>
            </a:r>
            <a:r>
              <a:rPr lang="en-US" sz="3200" dirty="0">
                <a:latin typeface="Pyidaungsu" panose="020B0502040204020203" pitchFamily="34" charset="0"/>
                <a:ea typeface="ＭＳ Ｐゴシック" charset="0"/>
                <a:cs typeface="Pyidaungsu" panose="020B0502040204020203" pitchFamily="34" charset="0"/>
              </a:rPr>
              <a:t>၍ </a:t>
            </a:r>
            <a:r>
              <a:rPr lang="en-US" sz="3200" dirty="0" err="1">
                <a:latin typeface="Pyidaungsu" panose="020B0502040204020203" pitchFamily="34" charset="0"/>
                <a:ea typeface="ＭＳ Ｐゴシック" charset="0"/>
                <a:cs typeface="Pyidaungsu" panose="020B0502040204020203" pitchFamily="34" charset="0"/>
              </a:rPr>
              <a:t>ကြိုတင်ပြင်ဆင်ချက်များကို</a:t>
            </a:r>
            <a:r>
              <a:rPr lang="en-US" sz="3200" dirty="0">
                <a:latin typeface="Pyidaungsu" panose="020B0502040204020203" pitchFamily="34" charset="0"/>
                <a:ea typeface="ＭＳ Ｐゴシック" charset="0"/>
                <a:cs typeface="Pyidaungsu" panose="020B0502040204020203" pitchFamily="34" charset="0"/>
              </a:rPr>
              <a:t> </a:t>
            </a:r>
            <a:r>
              <a:rPr lang="en-US" sz="3200" dirty="0" err="1">
                <a:latin typeface="Pyidaungsu" panose="020B0502040204020203" pitchFamily="34" charset="0"/>
                <a:ea typeface="ＭＳ Ｐゴシック" charset="0"/>
                <a:cs typeface="Pyidaungsu" panose="020B0502040204020203" pitchFamily="34" charset="0"/>
              </a:rPr>
              <a:t>ကွန်ပြူတာဖြင</a:t>
            </a:r>
            <a:r>
              <a:rPr lang="en-US" sz="3200" dirty="0">
                <a:latin typeface="Pyidaungsu" panose="020B0502040204020203" pitchFamily="34" charset="0"/>
                <a:ea typeface="ＭＳ Ｐゴシック" charset="0"/>
                <a:cs typeface="Pyidaungsu" panose="020B0502040204020203" pitchFamily="34" charset="0"/>
              </a:rPr>
              <a:t>့်</a:t>
            </a:r>
            <a:r>
              <a:rPr lang="en-US" sz="3200" dirty="0" err="1">
                <a:latin typeface="Pyidaungsu" panose="020B0502040204020203" pitchFamily="34" charset="0"/>
                <a:ea typeface="ＭＳ Ｐゴシック" charset="0"/>
                <a:cs typeface="Pyidaungsu" panose="020B0502040204020203" pitchFamily="34" charset="0"/>
              </a:rPr>
              <a:t>ရေးပ</a:t>
            </a:r>
            <a:r>
              <a:rPr lang="en-US" sz="3200" dirty="0">
                <a:latin typeface="Pyidaungsu" panose="020B0502040204020203" pitchFamily="34" charset="0"/>
                <a:ea typeface="ＭＳ Ｐゴシック" charset="0"/>
                <a:cs typeface="Pyidaungsu" panose="020B0502040204020203" pitchFamily="34" charset="0"/>
              </a:rPr>
              <a:t>ါ</a:t>
            </a:r>
          </a:p>
        </p:txBody>
      </p:sp>
      <p:pic>
        <p:nvPicPr>
          <p:cNvPr id="299012" name="Picture 4" descr="BuyTheWarranty"/>
          <p:cNvPicPr>
            <a:picLocks noChangeAspect="1" noChangeArrowheads="1"/>
          </p:cNvPicPr>
          <p:nvPr/>
        </p:nvPicPr>
        <p:blipFill>
          <a:blip r:embed="rId3">
            <a:extLst>
              <a:ext uri="{28A0092B-C50C-407E-A947-70E740481C1C}">
                <a14:useLocalDpi xmlns:a14="http://schemas.microsoft.com/office/drawing/2010/main" val="0"/>
              </a:ext>
            </a:extLst>
          </a:blip>
          <a:srcRect t="15022" b="6248"/>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3" name="Text Box 5"/>
          <p:cNvSpPr txBox="1">
            <a:spLocks noChangeArrowheads="1"/>
          </p:cNvSpPr>
          <p:nvPr/>
        </p:nvSpPr>
        <p:spPr bwMode="auto">
          <a:xfrm>
            <a:off x="3419872" y="5877272"/>
            <a:ext cx="5556162" cy="914400"/>
          </a:xfrm>
          <a:prstGeom prst="rect">
            <a:avLst/>
          </a:prstGeom>
          <a:solidFill>
            <a:srgbClr val="50009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squar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my-MM" sz="3600" b="1" dirty="0">
                <a:solidFill>
                  <a:schemeClr val="tx2"/>
                </a:solidFill>
                <a:latin typeface="Pyidaungsu" panose="020B0502040204020203" pitchFamily="34" charset="0"/>
                <a:cs typeface="Pyidaungsu" panose="020B0502040204020203" pitchFamily="34" charset="0"/>
              </a:rPr>
              <a:t>အာမခံချက်အပါအဝင်ဝယ်ပါ!</a:t>
            </a:r>
            <a:endParaRPr lang="en-US" sz="1400" dirty="0">
              <a:latin typeface="Pyidaungsu" panose="020B0502040204020203" pitchFamily="34" charset="0"/>
              <a:cs typeface="Pyidaungsu"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39750" y="0"/>
            <a:ext cx="7772400" cy="1179513"/>
          </a:xfrm>
          <a:solidFill>
            <a:schemeClr val="tx1"/>
          </a:solidFill>
        </p:spPr>
        <p:txBody>
          <a:bodyPr/>
          <a:lstStyle/>
          <a:p>
            <a:pPr eaLnBrk="1" hangingPunct="1">
              <a:defRPr/>
            </a:pPr>
            <a:r>
              <a:rPr lang="en-US" altLang="zh-CN" b="1" dirty="0" err="1">
                <a:solidFill>
                  <a:schemeClr val="bg1"/>
                </a:solidFill>
                <a:latin typeface="Pyidaungsu" panose="020B0502040204020203" pitchFamily="34" charset="0"/>
                <a:ea typeface="ＭＳ Ｐゴシック" charset="0"/>
                <a:cs typeface="Pyidaungsu" panose="020B0502040204020203" pitchFamily="34" charset="0"/>
              </a:rPr>
              <a:t>အခြားအကြောင်းအရာများ</a:t>
            </a:r>
            <a:endParaRPr lang="en-US"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65219" name="Rectangle 3"/>
          <p:cNvSpPr>
            <a:spLocks noGrp="1" noChangeArrowheads="1"/>
          </p:cNvSpPr>
          <p:nvPr>
            <p:ph type="body" sz="half" idx="1"/>
          </p:nvPr>
        </p:nvSpPr>
        <p:spPr>
          <a:xfrm>
            <a:off x="304800" y="1717675"/>
            <a:ext cx="8839200" cy="5140325"/>
          </a:xfrm>
          <a:effectLst>
            <a:outerShdw blurRad="25400" dist="25399" dir="2700000" algn="ctr" rotWithShape="0">
              <a:srgbClr val="000000">
                <a:alpha val="99962"/>
              </a:srgbClr>
            </a:outerShdw>
          </a:effectLst>
        </p:spPr>
        <p:txBody>
          <a:bodyPr/>
          <a:lstStyle/>
          <a:p>
            <a:pPr marL="609600" indent="-609600" algn="ctr" eaLnBrk="1" hangingPunct="1">
              <a:spcBef>
                <a:spcPct val="0"/>
              </a:spcBef>
              <a:buFont typeface="Wingdings" charset="0"/>
              <a:buNone/>
              <a:defRPr/>
            </a:pPr>
            <a:r>
              <a:rPr lang="en-US" sz="3600" b="1" u="sng" dirty="0" err="1">
                <a:latin typeface="Pyidaungsu" panose="020B0502040204020203" pitchFamily="34" charset="0"/>
                <a:ea typeface="ＭＳ Ｐゴシック" charset="0"/>
                <a:cs typeface="Pyidaungsu" panose="020B0502040204020203" pitchFamily="34" charset="0"/>
              </a:rPr>
              <a:t>အတန်းထဲ</a:t>
            </a:r>
            <a:r>
              <a:rPr lang="en-US" sz="3600" b="1" u="sng" dirty="0">
                <a:latin typeface="Pyidaungsu" panose="020B0502040204020203" pitchFamily="34" charset="0"/>
                <a:ea typeface="ＭＳ Ｐゴシック" charset="0"/>
                <a:cs typeface="Pyidaungsu" panose="020B0502040204020203" pitchFamily="34" charset="0"/>
              </a:rPr>
              <a:t>၌ </a:t>
            </a:r>
            <a:r>
              <a:rPr lang="en-US" sz="3600" b="1" u="sng" dirty="0" err="1">
                <a:latin typeface="Pyidaungsu" panose="020B0502040204020203" pitchFamily="34" charset="0"/>
                <a:ea typeface="ＭＳ Ｐゴシック" charset="0"/>
                <a:cs typeface="Pyidaungsu" panose="020B0502040204020203" pitchFamily="34" charset="0"/>
              </a:rPr>
              <a:t>ကူးယူသည</a:t>
            </a:r>
            <a:r>
              <a:rPr lang="en-US" sz="3600" b="1" u="sng" dirty="0">
                <a:latin typeface="Pyidaungsu" panose="020B0502040204020203" pitchFamily="34" charset="0"/>
                <a:ea typeface="ＭＳ Ｐゴシック" charset="0"/>
                <a:cs typeface="Pyidaungsu" panose="020B0502040204020203" pitchFamily="34" charset="0"/>
              </a:rPr>
              <a:t>့် </a:t>
            </a:r>
            <a:r>
              <a:rPr lang="en-US" sz="3600" b="1" u="sng" dirty="0" err="1">
                <a:latin typeface="Pyidaungsu" panose="020B0502040204020203" pitchFamily="34" charset="0"/>
                <a:ea typeface="ＭＳ Ｐゴシック" charset="0"/>
                <a:cs typeface="Pyidaungsu" panose="020B0502040204020203" pitchFamily="34" charset="0"/>
              </a:rPr>
              <a:t>မှတ်စုများ</a:t>
            </a:r>
            <a:endParaRPr lang="en-US" altLang="zh-CN" sz="2800" b="1" u="sng" dirty="0">
              <a:latin typeface="Zawgyi-One" charset="0"/>
              <a:ea typeface="ＭＳ Ｐゴシック" charset="0"/>
              <a:cs typeface="Zawgyi-One" charset="0"/>
            </a:endParaRPr>
          </a:p>
          <a:p>
            <a:pPr marL="609600" indent="-609600" algn="ctr" eaLnBrk="1" hangingPunct="1">
              <a:spcBef>
                <a:spcPct val="0"/>
              </a:spcBef>
              <a:buFontTx/>
              <a:buNone/>
              <a:defRPr/>
            </a:pPr>
            <a:r>
              <a:rPr lang="en-US" altLang="zh-CN" sz="3600" b="1" u="sng" dirty="0">
                <a:latin typeface="Pyidaungsu" panose="020B0502040204020203" pitchFamily="34" charset="0"/>
                <a:ea typeface="ＭＳ Ｐゴシック" charset="0"/>
                <a:cs typeface="Pyidaungsu" panose="020B0502040204020203" pitchFamily="34" charset="0"/>
              </a:rPr>
              <a:t>ကျွ</a:t>
            </a:r>
            <a:r>
              <a:rPr lang="en-US" altLang="zh-CN" sz="3600" b="1" u="sng" dirty="0" err="1">
                <a:latin typeface="Pyidaungsu" panose="020B0502040204020203" pitchFamily="34" charset="0"/>
                <a:ea typeface="ＭＳ Ｐゴシック" charset="0"/>
                <a:cs typeface="Pyidaungsu" panose="020B0502040204020203" pitchFamily="34" charset="0"/>
              </a:rPr>
              <a:t>န်ုပ်နှင</a:t>
            </a:r>
            <a:r>
              <a:rPr lang="en-US" altLang="zh-CN" sz="3600" b="1" u="sng" dirty="0">
                <a:latin typeface="Pyidaungsu" panose="020B0502040204020203" pitchFamily="34" charset="0"/>
                <a:ea typeface="ＭＳ Ｐゴシック" charset="0"/>
                <a:cs typeface="Pyidaungsu" panose="020B0502040204020203" pitchFamily="34" charset="0"/>
              </a:rPr>
              <a:t>့် </a:t>
            </a:r>
            <a:r>
              <a:rPr lang="en-US" altLang="zh-CN" sz="3600" b="1" u="sng" dirty="0" err="1">
                <a:latin typeface="Pyidaungsu" panose="020B0502040204020203" pitchFamily="34" charset="0"/>
                <a:ea typeface="ＭＳ Ｐゴシック" charset="0"/>
                <a:cs typeface="Pyidaungsu" panose="020B0502040204020203" pitchFamily="34" charset="0"/>
              </a:rPr>
              <a:t>ဆက်သွယ်ရန</a:t>
            </a:r>
            <a:r>
              <a:rPr lang="en-US" altLang="zh-CN" sz="3600" b="1" u="sng" dirty="0">
                <a:latin typeface="Pyidaungsu" panose="020B0502040204020203" pitchFamily="34" charset="0"/>
                <a:ea typeface="ＭＳ Ｐゴシック" charset="0"/>
                <a:cs typeface="Pyidaungsu" panose="020B0502040204020203" pitchFamily="34" charset="0"/>
              </a:rPr>
              <a:t>်</a:t>
            </a:r>
            <a:endParaRPr lang="en-US" altLang="zh-CN" sz="3600" b="1" dirty="0">
              <a:latin typeface="Pyidaungsu" panose="020B0502040204020203" pitchFamily="34" charset="0"/>
              <a:ea typeface="ＭＳ Ｐゴシック" charset="0"/>
              <a:cs typeface="Pyidaungsu" panose="020B0502040204020203" pitchFamily="34" charset="0"/>
            </a:endParaRPr>
          </a:p>
          <a:p>
            <a:pPr marL="609600" indent="-609600" eaLnBrk="1" hangingPunct="1">
              <a:spcBef>
                <a:spcPct val="0"/>
              </a:spcBef>
              <a:defRPr/>
            </a:pPr>
            <a:r>
              <a:rPr lang="en-US" altLang="zh-CN" sz="2800" b="1" dirty="0">
                <a:latin typeface="Pyidaungsu" panose="020B0502040204020203" pitchFamily="34" charset="0"/>
                <a:ea typeface="ＭＳ Ｐゴシック" charset="0"/>
                <a:cs typeface="Pyidaungsu" panose="020B0502040204020203" pitchFamily="34" charset="0"/>
              </a:rPr>
              <a:t>SBC box L19 (</a:t>
            </a:r>
            <a:r>
              <a:rPr lang="my-MM" altLang="zh-CN" sz="2800" b="1" dirty="0">
                <a:latin typeface="Pyidaungsu" panose="020B0502040204020203" pitchFamily="34" charset="0"/>
                <a:ea typeface="ＭＳ Ｐゴシック" charset="0"/>
                <a:cs typeface="Pyidaungsu" panose="020B0502040204020203" pitchFamily="34" charset="0"/>
              </a:rPr>
              <a:t>သို့) ဖုန်း(၆၅၅၉-၁၅၅၅)</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လက်ကိုင်ဖုန်း - ၉၁၁၃-၇၀၉၀</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အိမ်လိပ်စာ   - </a:t>
            </a:r>
            <a:r>
              <a:rPr lang="en-US" altLang="zh-CN" sz="2800" b="1" dirty="0">
                <a:latin typeface="Pyidaungsu" panose="020B0502040204020203" pitchFamily="34" charset="0"/>
                <a:ea typeface="ＭＳ Ｐゴシック" charset="0"/>
                <a:cs typeface="Pyidaungsu" panose="020B0502040204020203" pitchFamily="34" charset="0"/>
              </a:rPr>
              <a:t>SBC Block </a:t>
            </a:r>
            <a:r>
              <a:rPr lang="my-MM" altLang="zh-CN" sz="2800" b="1" dirty="0">
                <a:latin typeface="Pyidaungsu" panose="020B0502040204020203" pitchFamily="34" charset="0"/>
                <a:ea typeface="ＭＳ Ｐゴシック" charset="0"/>
                <a:cs typeface="Pyidaungsu" panose="020B0502040204020203" pitchFamily="34" charset="0"/>
              </a:rPr>
              <a:t>၂-၃၀၂</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အိပ်ဖုန်း       - ၆၇၆၂၂၀၁၁</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အီမေလ်း      - </a:t>
            </a:r>
            <a:r>
              <a:rPr lang="en-US" altLang="zh-CN" sz="2800" b="1" dirty="0">
                <a:latin typeface="Pyidaungsu" panose="020B0502040204020203" pitchFamily="34" charset="0"/>
                <a:ea typeface="ＭＳ Ｐゴシック" charset="0"/>
                <a:cs typeface="Pyidaungsu" panose="020B0502040204020203" pitchFamily="34" charset="0"/>
              </a:rPr>
              <a:t>griffith@sbc.edu.sg</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ရုံးချိန်များ ……..</a:t>
            </a:r>
          </a:p>
          <a:p>
            <a:pPr marL="609600" indent="-609600" eaLnBrk="1" hangingPunct="1">
              <a:spcBef>
                <a:spcPct val="0"/>
              </a:spcBef>
              <a:defRPr/>
            </a:pPr>
            <a:r>
              <a:rPr lang="my-MM" altLang="zh-CN" sz="2800" b="1" dirty="0">
                <a:latin typeface="Pyidaungsu" panose="020B0502040204020203" pitchFamily="34" charset="0"/>
                <a:ea typeface="ＭＳ Ｐゴシック" charset="0"/>
                <a:cs typeface="Pyidaungsu" panose="020B0502040204020203" pitchFamily="34" charset="0"/>
              </a:rPr>
              <a:t>နေ့လည်စာအတူစားရအောင်! </a:t>
            </a:r>
            <a:endParaRPr lang="en-US" sz="3600" b="1" dirty="0">
              <a:latin typeface="Pyidaungsu" panose="020B0502040204020203" pitchFamily="34" charset="0"/>
              <a:ea typeface="ＭＳ Ｐゴシック" charset="0"/>
              <a:cs typeface="Pyidaungsu" panose="020B0502040204020203" pitchFamily="34"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7281863" y="260350"/>
            <a:ext cx="1787525" cy="1820863"/>
          </a:xfrm>
        </p:spPr>
      </p:pic>
      <p:sp>
        <p:nvSpPr>
          <p:cNvPr id="303108" name="Text Box 5"/>
          <p:cNvSpPr txBox="1">
            <a:spLocks noChangeArrowheads="1"/>
          </p:cNvSpPr>
          <p:nvPr/>
        </p:nvSpPr>
        <p:spPr bwMode="auto">
          <a:xfrm>
            <a:off x="8458200" y="15240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xiii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1" end="1"/>
                                            </p:txEl>
                                          </p:spTgt>
                                        </p:tgtEl>
                                        <p:attrNameLst>
                                          <p:attrName>style.visibility</p:attrName>
                                        </p:attrNameLst>
                                      </p:cBhvr>
                                      <p:to>
                                        <p:strVal val="visible"/>
                                      </p:to>
                                    </p:set>
                                    <p:anim calcmode="lin" valueType="num">
                                      <p:cBhvr additive="base">
                                        <p:cTn id="13" dur="500" fill="hold"/>
                                        <p:tgtEl>
                                          <p:spTgt spid="265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1" end="1"/>
                                            </p:txEl>
                                          </p:spTgt>
                                        </p:tgtEl>
                                        <p:attrNameLst>
                                          <p:attrName>ppt_y</p:attrName>
                                        </p:attrNameLst>
                                      </p:cBhvr>
                                      <p:tavLst>
                                        <p:tav tm="0">
                                          <p:val>
                                            <p:strVal val="#ppt_y"/>
                                          </p:val>
                                        </p:tav>
                                        <p:tav tm="100000">
                                          <p:val>
                                            <p:strVal val="#ppt_y"/>
                                          </p:val>
                                        </p:tav>
                                      </p:tavLst>
                                    </p:anim>
                                  </p:childTnLst>
                                </p:cTn>
                              </p:par>
                              <p:par>
                                <p:cTn id="15" presetID="51" presetClass="entr" presetSubtype="0" fill="hold" nodeType="withEffect">
                                  <p:stCondLst>
                                    <p:cond delay="0"/>
                                  </p:stCondLst>
                                  <p:childTnLst>
                                    <p:set>
                                      <p:cBhvr>
                                        <p:cTn id="16" dur="1" fill="hold">
                                          <p:stCondLst>
                                            <p:cond delay="0"/>
                                          </p:stCondLst>
                                        </p:cTn>
                                        <p:tgtEl>
                                          <p:spTgt spid="265222"/>
                                        </p:tgtEl>
                                        <p:attrNameLst>
                                          <p:attrName>style.visibility</p:attrName>
                                        </p:attrNameLst>
                                      </p:cBhvr>
                                      <p:to>
                                        <p:strVal val="visible"/>
                                      </p:to>
                                    </p:set>
                                    <p:animEffect transition="in" filter="fade">
                                      <p:cBhvr>
                                        <p:cTn id="17" dur="770" decel="100000"/>
                                        <p:tgtEl>
                                          <p:spTgt spid="265222"/>
                                        </p:tgtEl>
                                      </p:cBhvr>
                                    </p:animEffect>
                                    <p:animScale>
                                      <p:cBhvr>
                                        <p:cTn id="18" dur="770" decel="100000"/>
                                        <p:tgtEl>
                                          <p:spTgt spid="265222"/>
                                        </p:tgtEl>
                                      </p:cBhvr>
                                      <p:from x="10000" y="10000"/>
                                      <p:to x="200000" y="450000"/>
                                    </p:animScale>
                                    <p:animScale>
                                      <p:cBhvr>
                                        <p:cTn id="19" dur="1230" accel="100000" fill="hold">
                                          <p:stCondLst>
                                            <p:cond delay="770"/>
                                          </p:stCondLst>
                                        </p:cTn>
                                        <p:tgtEl>
                                          <p:spTgt spid="265222"/>
                                        </p:tgtEl>
                                      </p:cBhvr>
                                      <p:from x="200000" y="450000"/>
                                      <p:to x="100000" y="100000"/>
                                    </p:animScale>
                                    <p:set>
                                      <p:cBhvr>
                                        <p:cTn id="20" dur="770" fill="hold"/>
                                        <p:tgtEl>
                                          <p:spTgt spid="265222"/>
                                        </p:tgtEl>
                                        <p:attrNameLst>
                                          <p:attrName>ppt_x</p:attrName>
                                        </p:attrNameLst>
                                      </p:cBhvr>
                                      <p:to>
                                        <p:strVal val="(0.5)"/>
                                      </p:to>
                                    </p:set>
                                    <p:anim from="(0.5)" to="(#ppt_x)" calcmode="lin" valueType="num">
                                      <p:cBhvr>
                                        <p:cTn id="21" dur="1230" accel="100000" fill="hold">
                                          <p:stCondLst>
                                            <p:cond delay="770"/>
                                          </p:stCondLst>
                                        </p:cTn>
                                        <p:tgtEl>
                                          <p:spTgt spid="265222"/>
                                        </p:tgtEl>
                                        <p:attrNameLst>
                                          <p:attrName>ppt_x</p:attrName>
                                        </p:attrNameLst>
                                      </p:cBhvr>
                                    </p:anim>
                                    <p:set>
                                      <p:cBhvr>
                                        <p:cTn id="22" dur="770" fill="hold"/>
                                        <p:tgtEl>
                                          <p:spTgt spid="265222"/>
                                        </p:tgtEl>
                                        <p:attrNameLst>
                                          <p:attrName>ppt_y</p:attrName>
                                        </p:attrNameLst>
                                      </p:cBhvr>
                                      <p:to>
                                        <p:strVal val="(#ppt_y+0.4)"/>
                                      </p:to>
                                    </p:set>
                                    <p:anim from="(#ppt_y+0.4)" to="(#ppt_y)" calcmode="lin" valueType="num">
                                      <p:cBhvr>
                                        <p:cTn id="23"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Black</a:t>
            </a:r>
          </a:p>
        </p:txBody>
      </p:sp>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sz="quarter" idx="4294967295"/>
          </p:nvPr>
        </p:nvSpPr>
        <p:spPr>
          <a:xfrm>
            <a:off x="0" y="500063"/>
            <a:ext cx="9144000" cy="1081087"/>
          </a:xfrm>
        </p:spPr>
        <p:txBody>
          <a:bodyPr/>
          <a:lstStyle/>
          <a:p>
            <a:pPr algn="just" eaLnBrk="1" hangingPunct="1"/>
            <a:r>
              <a:rPr lang="en-US" sz="4000">
                <a:latin typeface="Zawgyi-One" charset="0"/>
                <a:ea typeface="ＭＳ Ｐゴシック" charset="0"/>
                <a:cs typeface="Zawgyi-One" charset="0"/>
              </a:rPr>
              <a:t>LBCေဟာေျပာခ်က္မ်ား&amp; သံုးသတ္ခ်က္မ်ား</a:t>
            </a:r>
          </a:p>
        </p:txBody>
      </p:sp>
      <p:sp>
        <p:nvSpPr>
          <p:cNvPr id="307202"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latin typeface="Times New Roman" charset="0"/>
              </a:rPr>
              <a:t>B</a:t>
            </a:r>
            <a:endParaRPr lang="en-US" sz="2400">
              <a:latin typeface="Times New Roman" charset="0"/>
            </a:endParaRPr>
          </a:p>
        </p:txBody>
      </p:sp>
      <p:sp>
        <p:nvSpPr>
          <p:cNvPr id="30720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endParaRPr lang="en-US"/>
          </a:p>
        </p:txBody>
      </p:sp>
      <p:sp>
        <p:nvSpPr>
          <p:cNvPr id="30720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l" rtl="0" eaLnBrk="1" fontAlgn="base" hangingPunct="1">
              <a:spcBef>
                <a:spcPct val="0"/>
              </a:spcBef>
              <a:spcAft>
                <a:spcPct val="0"/>
              </a:spcAft>
            </a:pPr>
            <a:endParaRPr lang="en-US" sz="4000">
              <a:solidFill>
                <a:schemeClr val="tx2"/>
              </a:solidFill>
              <a:latin typeface="Pyidaungsu" panose="020B0502040204020203" pitchFamily="34" charset="0"/>
            </a:endParaRPr>
          </a:p>
        </p:txBody>
      </p:sp>
      <p:graphicFrame>
        <p:nvGraphicFramePr>
          <p:cNvPr id="307205" name="Object 6"/>
          <p:cNvGraphicFramePr>
            <a:graphicFrameLocks noChangeAspect="1"/>
          </p:cNvGraphicFramePr>
          <p:nvPr>
            <p:extLst>
              <p:ext uri="{D42A27DB-BD31-4B8C-83A1-F6EECF244321}">
                <p14:modId xmlns:p14="http://schemas.microsoft.com/office/powerpoint/2010/main" val="185852029"/>
              </p:ext>
            </p:extLst>
          </p:nvPr>
        </p:nvGraphicFramePr>
        <p:xfrm>
          <a:off x="-271107" y="50800"/>
          <a:ext cx="9444038" cy="6858000"/>
        </p:xfrm>
        <a:graphic>
          <a:graphicData uri="http://schemas.openxmlformats.org/presentationml/2006/ole">
            <mc:AlternateContent xmlns:mc="http://schemas.openxmlformats.org/markup-compatibility/2006">
              <mc:Choice xmlns:v="urn:schemas-microsoft-com:vml" Requires="v">
                <p:oleObj name="Slide" r:id="rId3" imgW="3271965" imgH="2452231" progId="PowerPoint.Slide.12">
                  <p:embed/>
                </p:oleObj>
              </mc:Choice>
              <mc:Fallback>
                <p:oleObj name="Slide" r:id="rId3" imgW="3271965" imgH="2452231" progId="PowerPoint.Slide.12">
                  <p:embed/>
                  <p:pic>
                    <p:nvPicPr>
                      <p:cNvPr id="0" name="Object 6"/>
                      <p:cNvPicPr>
                        <a:picLocks noChangeAspect="1" noChangeArrowheads="1"/>
                      </p:cNvPicPr>
                      <p:nvPr/>
                    </p:nvPicPr>
                    <p:blipFill>
                      <a:blip r:embed="rId4"/>
                      <a:srcRect/>
                      <a:stretch>
                        <a:fillRect/>
                      </a:stretch>
                    </p:blipFill>
                    <p:spPr bwMode="auto">
                      <a:xfrm>
                        <a:off x="-271107" y="50800"/>
                        <a:ext cx="944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p:nvPr>
        </p:nvSpPr>
        <p:spPr>
          <a:xfrm>
            <a:off x="0" y="500063"/>
            <a:ext cx="9144000" cy="642937"/>
          </a:xfrm>
        </p:spPr>
        <p:txBody>
          <a:bodyPr/>
          <a:lstStyle/>
          <a:p>
            <a:pPr eaLnBrk="1" hangingPunct="1"/>
            <a:r>
              <a:rPr lang="en-US" sz="4000" dirty="0">
                <a:latin typeface="Pyidaungsu" panose="020B0502040204020203" pitchFamily="34" charset="0"/>
                <a:ea typeface="ＭＳ Ｐゴシック" charset="0"/>
                <a:cs typeface="Pyidaungsu" panose="020B0502040204020203" pitchFamily="34" charset="0"/>
              </a:rPr>
              <a:t>SBC </a:t>
            </a:r>
            <a:r>
              <a:rPr lang="en-US" sz="4000" dirty="0" err="1">
                <a:latin typeface="Pyidaungsu" panose="020B0502040204020203" pitchFamily="34" charset="0"/>
                <a:ea typeface="ＭＳ Ｐゴシック" charset="0"/>
                <a:cs typeface="Pyidaungsu" panose="020B0502040204020203" pitchFamily="34" charset="0"/>
              </a:rPr>
              <a:t>ဟောပြောချက်များ</a:t>
            </a:r>
            <a:r>
              <a:rPr lang="en-US" sz="4000" dirty="0">
                <a:latin typeface="Pyidaungsu" panose="020B0502040204020203" pitchFamily="34" charset="0"/>
                <a:ea typeface="ＭＳ Ｐゴシック" charset="0"/>
                <a:cs typeface="Pyidaungsu" panose="020B0502040204020203" pitchFamily="34" charset="0"/>
              </a:rPr>
              <a:t>&amp; </a:t>
            </a:r>
            <a:r>
              <a:rPr lang="en-US" sz="4000" dirty="0" err="1">
                <a:latin typeface="Pyidaungsu" panose="020B0502040204020203" pitchFamily="34" charset="0"/>
                <a:ea typeface="ＭＳ Ｐゴシック" charset="0"/>
                <a:cs typeface="Pyidaungsu" panose="020B0502040204020203" pitchFamily="34" charset="0"/>
              </a:rPr>
              <a:t>သုံးသပ်ချက်များ</a:t>
            </a:r>
            <a:endParaRPr lang="en-US" sz="4000" dirty="0">
              <a:latin typeface="Pyidaungsu" panose="020B0502040204020203" pitchFamily="34" charset="0"/>
              <a:ea typeface="ＭＳ Ｐゴシック" charset="0"/>
              <a:cs typeface="Pyidaungsu" panose="020B0502040204020203" pitchFamily="34" charset="0"/>
            </a:endParaRPr>
          </a:p>
        </p:txBody>
      </p:sp>
      <p:sp>
        <p:nvSpPr>
          <p:cNvPr id="309250" name="Text Box 4"/>
          <p:cNvSpPr txBox="1">
            <a:spLocks noChangeArrowheads="1"/>
          </p:cNvSpPr>
          <p:nvPr/>
        </p:nvSpPr>
        <p:spPr bwMode="auto">
          <a:xfrm>
            <a:off x="8458200" y="-71438"/>
            <a:ext cx="59055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09251"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05</a:t>
            </a:r>
          </a:p>
        </p:txBody>
      </p:sp>
      <p:graphicFrame>
        <p:nvGraphicFramePr>
          <p:cNvPr id="309252" name="Object 2"/>
          <p:cNvGraphicFramePr>
            <a:graphicFrameLocks noChangeAspect="1"/>
          </p:cNvGraphicFramePr>
          <p:nvPr>
            <p:extLst>
              <p:ext uri="{D42A27DB-BD31-4B8C-83A1-F6EECF244321}">
                <p14:modId xmlns:p14="http://schemas.microsoft.com/office/powerpoint/2010/main" val="3490428095"/>
              </p:ext>
            </p:extLst>
          </p:nvPr>
        </p:nvGraphicFramePr>
        <p:xfrm>
          <a:off x="212725" y="990600"/>
          <a:ext cx="8656638" cy="5287963"/>
        </p:xfrm>
        <a:graphic>
          <a:graphicData uri="http://schemas.openxmlformats.org/presentationml/2006/ole">
            <mc:AlternateContent xmlns:mc="http://schemas.openxmlformats.org/markup-compatibility/2006">
              <mc:Choice xmlns:v="urn:schemas-microsoft-com:vml" Requires="v">
                <p:oleObj name="Document" r:id="rId3" imgW="6291326" imgH="3852115" progId="Word.Document.8">
                  <p:embed/>
                </p:oleObj>
              </mc:Choice>
              <mc:Fallback>
                <p:oleObj name="Document" r:id="rId3" imgW="6291326" imgH="3852115" progId="Word.Document.8">
                  <p:embed/>
                  <p:pic>
                    <p:nvPicPr>
                      <p:cNvPr id="0" name="Object 2"/>
                      <p:cNvPicPr>
                        <a:picLocks noChangeAspect="1" noChangeArrowheads="1"/>
                      </p:cNvPicPr>
                      <p:nvPr/>
                    </p:nvPicPr>
                    <p:blipFill>
                      <a:blip r:embed="rId4"/>
                      <a:srcRect/>
                      <a:stretch>
                        <a:fillRect/>
                      </a:stretch>
                    </p:blipFill>
                    <p:spPr bwMode="auto">
                      <a:xfrm>
                        <a:off x="212725" y="990600"/>
                        <a:ext cx="8656638" cy="5287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ctrTitle"/>
          </p:nvPr>
        </p:nvSpPr>
        <p:spPr>
          <a:xfrm>
            <a:off x="0" y="571500"/>
            <a:ext cx="9144000" cy="714375"/>
          </a:xfrm>
        </p:spPr>
        <p:txBody>
          <a:bodyPr/>
          <a:lstStyle/>
          <a:p>
            <a:pPr eaLnBrk="1" hangingPunct="1"/>
            <a:r>
              <a:rPr lang="en-US" sz="4000" dirty="0">
                <a:latin typeface="Pyidaungsu" panose="020B0502040204020203" pitchFamily="34" charset="0"/>
                <a:ea typeface="ＭＳ Ｐゴシック" charset="0"/>
                <a:cs typeface="Pyidaungsu" panose="020B0502040204020203" pitchFamily="34" charset="0"/>
              </a:rPr>
              <a:t>SBC </a:t>
            </a:r>
            <a:r>
              <a:rPr lang="en-US" sz="4000" dirty="0" err="1">
                <a:latin typeface="Pyidaungsu" panose="020B0502040204020203" pitchFamily="34" charset="0"/>
                <a:ea typeface="ＭＳ Ｐゴシック" charset="0"/>
                <a:cs typeface="Pyidaungsu" panose="020B0502040204020203" pitchFamily="34" charset="0"/>
              </a:rPr>
              <a:t>ဟောပြောချက်များ</a:t>
            </a:r>
            <a:r>
              <a:rPr lang="en-US" sz="4000" dirty="0">
                <a:latin typeface="Pyidaungsu" panose="020B0502040204020203" pitchFamily="34" charset="0"/>
                <a:ea typeface="ＭＳ Ｐゴシック" charset="0"/>
                <a:cs typeface="Pyidaungsu" panose="020B0502040204020203" pitchFamily="34" charset="0"/>
              </a:rPr>
              <a:t> &amp; </a:t>
            </a:r>
            <a:r>
              <a:rPr lang="en-US" sz="4000" dirty="0" err="1">
                <a:latin typeface="Pyidaungsu" panose="020B0502040204020203" pitchFamily="34" charset="0"/>
                <a:ea typeface="ＭＳ Ｐゴシック" charset="0"/>
                <a:cs typeface="Pyidaungsu" panose="020B0502040204020203" pitchFamily="34" charset="0"/>
              </a:rPr>
              <a:t>သုံးသပ်ချက်များ</a:t>
            </a:r>
            <a:endParaRPr lang="en-US" sz="4000" dirty="0">
              <a:latin typeface="Pyidaungsu" panose="020B0502040204020203" pitchFamily="34" charset="0"/>
              <a:ea typeface="ＭＳ Ｐゴシック" charset="0"/>
              <a:cs typeface="Pyidaungsu" panose="020B0502040204020203" pitchFamily="34" charset="0"/>
            </a:endParaRPr>
          </a:p>
        </p:txBody>
      </p:sp>
      <p:sp>
        <p:nvSpPr>
          <p:cNvPr id="311298" name="Text Box 4"/>
          <p:cNvSpPr txBox="1">
            <a:spLocks noChangeArrowheads="1"/>
          </p:cNvSpPr>
          <p:nvPr/>
        </p:nvSpPr>
        <p:spPr bwMode="auto">
          <a:xfrm>
            <a:off x="8458200" y="0"/>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11299"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06</a:t>
            </a:r>
          </a:p>
        </p:txBody>
      </p:sp>
      <p:graphicFrame>
        <p:nvGraphicFramePr>
          <p:cNvPr id="311300" name="Object 2"/>
          <p:cNvGraphicFramePr>
            <a:graphicFrameLocks noChangeAspect="1"/>
          </p:cNvGraphicFramePr>
          <p:nvPr>
            <p:extLst>
              <p:ext uri="{D42A27DB-BD31-4B8C-83A1-F6EECF244321}">
                <p14:modId xmlns:p14="http://schemas.microsoft.com/office/powerpoint/2010/main" val="1397858836"/>
              </p:ext>
            </p:extLst>
          </p:nvPr>
        </p:nvGraphicFramePr>
        <p:xfrm>
          <a:off x="212725" y="1143000"/>
          <a:ext cx="8748713" cy="5349875"/>
        </p:xfrm>
        <a:graphic>
          <a:graphicData uri="http://schemas.openxmlformats.org/presentationml/2006/ole">
            <mc:AlternateContent xmlns:mc="http://schemas.openxmlformats.org/markup-compatibility/2006">
              <mc:Choice xmlns:v="urn:schemas-microsoft-com:vml" Requires="v">
                <p:oleObj name="Document" r:id="rId3" imgW="6291326" imgH="3852115" progId="Word.Document.8">
                  <p:embed/>
                </p:oleObj>
              </mc:Choice>
              <mc:Fallback>
                <p:oleObj name="Document" r:id="rId3" imgW="6291326" imgH="3852115" progId="Word.Document.8">
                  <p:embed/>
                  <p:pic>
                    <p:nvPicPr>
                      <p:cNvPr id="0" name="Object 2"/>
                      <p:cNvPicPr>
                        <a:picLocks noChangeAspect="1" noChangeArrowheads="1"/>
                      </p:cNvPicPr>
                      <p:nvPr/>
                    </p:nvPicPr>
                    <p:blipFill>
                      <a:blip r:embed="rId4"/>
                      <a:srcRect/>
                      <a:stretch>
                        <a:fillRect/>
                      </a:stretch>
                    </p:blipFill>
                    <p:spPr bwMode="auto">
                      <a:xfrm>
                        <a:off x="212725" y="1143000"/>
                        <a:ext cx="8748713" cy="5349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ctrTitle"/>
          </p:nvPr>
        </p:nvSpPr>
        <p:spPr>
          <a:xfrm>
            <a:off x="0" y="500063"/>
            <a:ext cx="9144000" cy="785812"/>
          </a:xfrm>
        </p:spPr>
        <p:txBody>
          <a:bodyPr/>
          <a:lstStyle/>
          <a:p>
            <a:pPr eaLnBrk="1" hangingPunct="1"/>
            <a:r>
              <a:rPr lang="en-US" sz="4000" dirty="0">
                <a:latin typeface="Pyidaungsu" panose="020B0502040204020203" pitchFamily="34" charset="0"/>
                <a:ea typeface="ＭＳ Ｐゴシック" charset="0"/>
                <a:cs typeface="Pyidaungsu" panose="020B0502040204020203" pitchFamily="34" charset="0"/>
              </a:rPr>
              <a:t>SBC </a:t>
            </a:r>
            <a:r>
              <a:rPr lang="en-US" sz="4000" dirty="0" err="1">
                <a:latin typeface="Pyidaungsu" panose="020B0502040204020203" pitchFamily="34" charset="0"/>
                <a:ea typeface="ＭＳ Ｐゴシック" charset="0"/>
                <a:cs typeface="Pyidaungsu" panose="020B0502040204020203" pitchFamily="34" charset="0"/>
              </a:rPr>
              <a:t>ဟောပြောချက်များ</a:t>
            </a:r>
            <a:r>
              <a:rPr lang="en-US" sz="4000" dirty="0">
                <a:latin typeface="Pyidaungsu" panose="020B0502040204020203" pitchFamily="34" charset="0"/>
                <a:ea typeface="ＭＳ Ｐゴシック" charset="0"/>
                <a:cs typeface="Pyidaungsu" panose="020B0502040204020203" pitchFamily="34" charset="0"/>
              </a:rPr>
              <a:t> &amp; </a:t>
            </a:r>
            <a:r>
              <a:rPr lang="en-US" sz="4000" dirty="0" err="1">
                <a:latin typeface="Pyidaungsu" panose="020B0502040204020203" pitchFamily="34" charset="0"/>
                <a:ea typeface="ＭＳ Ｐゴシック" charset="0"/>
                <a:cs typeface="Pyidaungsu" panose="020B0502040204020203" pitchFamily="34" charset="0"/>
              </a:rPr>
              <a:t>သုံးသပ်ချက်များ</a:t>
            </a:r>
            <a:endParaRPr lang="en-US" sz="4000" dirty="0">
              <a:latin typeface="Pyidaungsu" panose="020B0502040204020203" pitchFamily="34" charset="0"/>
              <a:ea typeface="ＭＳ Ｐゴシック" charset="0"/>
              <a:cs typeface="Pyidaungsu" panose="020B0502040204020203" pitchFamily="34" charset="0"/>
            </a:endParaRPr>
          </a:p>
        </p:txBody>
      </p:sp>
      <p:sp>
        <p:nvSpPr>
          <p:cNvPr id="313346" name="Text Box 4"/>
          <p:cNvSpPr txBox="1">
            <a:spLocks noChangeArrowheads="1"/>
          </p:cNvSpPr>
          <p:nvPr/>
        </p:nvSpPr>
        <p:spPr bwMode="auto">
          <a:xfrm>
            <a:off x="8458200" y="71438"/>
            <a:ext cx="590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Times New Roman" charset="0"/>
              </a:rPr>
              <a:t>viii</a:t>
            </a:r>
            <a:endParaRPr lang="en-US" sz="2400">
              <a:latin typeface="Times New Roman" charset="0"/>
            </a:endParaRPr>
          </a:p>
        </p:txBody>
      </p:sp>
      <p:sp>
        <p:nvSpPr>
          <p:cNvPr id="313347"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t>July-Nov 08</a:t>
            </a:r>
          </a:p>
        </p:txBody>
      </p:sp>
      <p:graphicFrame>
        <p:nvGraphicFramePr>
          <p:cNvPr id="313348" name="Object 2"/>
          <p:cNvGraphicFramePr>
            <a:graphicFrameLocks noChangeAspect="1"/>
          </p:cNvGraphicFramePr>
          <p:nvPr>
            <p:extLst>
              <p:ext uri="{D42A27DB-BD31-4B8C-83A1-F6EECF244321}">
                <p14:modId xmlns:p14="http://schemas.microsoft.com/office/powerpoint/2010/main" val="3190537829"/>
              </p:ext>
            </p:extLst>
          </p:nvPr>
        </p:nvGraphicFramePr>
        <p:xfrm>
          <a:off x="811357" y="1170709"/>
          <a:ext cx="12577763" cy="5143500"/>
        </p:xfrm>
        <a:graphic>
          <a:graphicData uri="http://schemas.openxmlformats.org/presentationml/2006/ole">
            <mc:AlternateContent xmlns:mc="http://schemas.openxmlformats.org/markup-compatibility/2006">
              <mc:Choice xmlns:v="urn:schemas-microsoft-com:vml" Requires="v">
                <p:oleObj name="Document" r:id="rId3" imgW="11778065" imgH="5036410" progId="Word.Document.12">
                  <p:embed/>
                </p:oleObj>
              </mc:Choice>
              <mc:Fallback>
                <p:oleObj name="Document" r:id="rId3" imgW="11778065" imgH="5036410" progId="Word.Document.12">
                  <p:embed/>
                  <p:pic>
                    <p:nvPicPr>
                      <p:cNvPr id="0" name="Object 2"/>
                      <p:cNvPicPr>
                        <a:picLocks noChangeAspect="1" noChangeArrowheads="1"/>
                      </p:cNvPicPr>
                      <p:nvPr/>
                    </p:nvPicPr>
                    <p:blipFill>
                      <a:blip r:embed="rId4"/>
                      <a:srcRect/>
                      <a:stretch>
                        <a:fillRect/>
                      </a:stretch>
                    </p:blipFill>
                    <p:spPr bwMode="auto">
                      <a:xfrm>
                        <a:off x="811357" y="1170709"/>
                        <a:ext cx="12577763" cy="514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HGST Speakers &amp; Evaluators</a:t>
            </a:r>
            <a:endParaRPr lang="en-US">
              <a:latin typeface="Helvetica" charset="0"/>
              <a:ea typeface="ＭＳ Ｐゴシック" charset="0"/>
              <a:cs typeface="ＭＳ Ｐゴシック" charset="0"/>
            </a:endParaRPr>
          </a:p>
        </p:txBody>
      </p:sp>
      <p:sp>
        <p:nvSpPr>
          <p:cNvPr id="315394"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2116" name="Group 372"/>
          <p:cNvGraphicFramePr>
            <a:graphicFrameLocks noGrp="1"/>
          </p:cNvGraphicFramePr>
          <p:nvPr>
            <p:extLst>
              <p:ext uri="{D42A27DB-BD31-4B8C-83A1-F6EECF244321}">
                <p14:modId xmlns:p14="http://schemas.microsoft.com/office/powerpoint/2010/main" val="3382481056"/>
              </p:ext>
            </p:extLst>
          </p:nvPr>
        </p:nvGraphicFramePr>
        <p:xfrm>
          <a:off x="-203200" y="785813"/>
          <a:ext cx="8823325" cy="6361114"/>
        </p:xfrm>
        <a:graphic>
          <a:graphicData uri="http://schemas.openxmlformats.org/drawingml/2006/table">
            <a:tbl>
              <a:tblPr/>
              <a:tblGrid>
                <a:gridCol w="917575">
                  <a:extLst>
                    <a:ext uri="{9D8B030D-6E8A-4147-A177-3AD203B41FA5}">
                      <a16:colId xmlns:a16="http://schemas.microsoft.com/office/drawing/2014/main" val="20000"/>
                    </a:ext>
                  </a:extLst>
                </a:gridCol>
                <a:gridCol w="1046163">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60400">
                  <a:extLst>
                    <a:ext uri="{9D8B030D-6E8A-4147-A177-3AD203B41FA5}">
                      <a16:colId xmlns:a16="http://schemas.microsoft.com/office/drawing/2014/main" val="20003"/>
                    </a:ext>
                  </a:extLst>
                </a:gridCol>
                <a:gridCol w="625475">
                  <a:extLst>
                    <a:ext uri="{9D8B030D-6E8A-4147-A177-3AD203B41FA5}">
                      <a16:colId xmlns:a16="http://schemas.microsoft.com/office/drawing/2014/main" val="20004"/>
                    </a:ext>
                  </a:extLst>
                </a:gridCol>
                <a:gridCol w="625475">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gridCol w="550862">
                  <a:extLst>
                    <a:ext uri="{9D8B030D-6E8A-4147-A177-3AD203B41FA5}">
                      <a16:colId xmlns:a16="http://schemas.microsoft.com/office/drawing/2014/main" val="20007"/>
                    </a:ext>
                  </a:extLst>
                </a:gridCol>
                <a:gridCol w="625475">
                  <a:extLst>
                    <a:ext uri="{9D8B030D-6E8A-4147-A177-3AD203B41FA5}">
                      <a16:colId xmlns:a16="http://schemas.microsoft.com/office/drawing/2014/main" val="20008"/>
                    </a:ext>
                  </a:extLst>
                </a:gridCol>
                <a:gridCol w="625475">
                  <a:extLst>
                    <a:ext uri="{9D8B030D-6E8A-4147-A177-3AD203B41FA5}">
                      <a16:colId xmlns:a16="http://schemas.microsoft.com/office/drawing/2014/main" val="20009"/>
                    </a:ext>
                  </a:extLst>
                </a:gridCol>
                <a:gridCol w="625475">
                  <a:extLst>
                    <a:ext uri="{9D8B030D-6E8A-4147-A177-3AD203B41FA5}">
                      <a16:colId xmlns:a16="http://schemas.microsoft.com/office/drawing/2014/main" val="20010"/>
                    </a:ext>
                  </a:extLst>
                </a:gridCol>
                <a:gridCol w="768350">
                  <a:extLst>
                    <a:ext uri="{9D8B030D-6E8A-4147-A177-3AD203B41FA5}">
                      <a16:colId xmlns:a16="http://schemas.microsoft.com/office/drawing/2014/main" val="20011"/>
                    </a:ext>
                  </a:extLst>
                </a:gridCol>
              </a:tblGrid>
              <a:tr h="463550">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dirty="0" err="1">
                          <a:ln>
                            <a:noFill/>
                          </a:ln>
                          <a:solidFill>
                            <a:schemeClr val="bg2"/>
                          </a:solidFill>
                          <a:effectLst/>
                          <a:latin typeface="Pyidaungsu" panose="020B0502040204020203" pitchFamily="34" charset="0"/>
                          <a:ea typeface="ＭＳ Ｐゴシック" charset="0"/>
                          <a:cs typeface="Pyidaungsu" panose="020B0502040204020203" pitchFamily="34" charset="0"/>
                        </a:rPr>
                        <a:t>ဝေငှသူ</a:t>
                      </a:r>
                      <a:endParaRPr kumimoji="0" lang="en-US" sz="1500" b="0" i="0" u="none" strike="noStrike" cap="none" normalizeH="0" baseline="0" dirty="0">
                        <a:ln>
                          <a:noFill/>
                        </a:ln>
                        <a:solidFill>
                          <a:schemeClr val="bg2"/>
                        </a:solidFill>
                        <a:effectLst/>
                        <a:latin typeface="Pyidaungsu" panose="020B0502040204020203" pitchFamily="34" charset="0"/>
                        <a:ea typeface="ＭＳ Ｐゴシック" charset="0"/>
                        <a:cs typeface="Pyidaungsu" panose="020B0502040204020203"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a:ln>
                            <a:noFill/>
                          </a:ln>
                          <a:solidFill>
                            <a:schemeClr val="bg2"/>
                          </a:solidFill>
                          <a:effectLst/>
                          <a:latin typeface="Zawgyi-One" charset="0"/>
                          <a:ea typeface="ＭＳ Ｐゴシック" charset="0"/>
                          <a:cs typeface="Zawgyi-One" charset="0"/>
                        </a:rPr>
                        <a:t>Epistle Sermons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charset="0"/>
                        <a:buNone/>
                        <a:tabLst/>
                      </a:pPr>
                      <a:r>
                        <a:rPr kumimoji="0" lang="en-US" sz="1500" b="0" i="0" u="none" strike="noStrike" cap="none" normalizeH="0" baseline="0">
                          <a:ln>
                            <a:noFill/>
                          </a:ln>
                          <a:solidFill>
                            <a:schemeClr val="bg2"/>
                          </a:solidFill>
                          <a:effectLst/>
                          <a:latin typeface="Zawgyi-One" charset="0"/>
                          <a:ea typeface="ＭＳ Ｐゴシック" charset="0"/>
                          <a:cs typeface="Zawgyi-One" charset="0"/>
                        </a:rPr>
                        <a:t>Narrative Sermons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42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Dr</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a:t>
                      </a: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ရက်ခ</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a:t>
                      </a: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အဖွဲ</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ဝေငှချက</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Dr</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a:t>
                      </a: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အလန်း</a:t>
                      </a: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အဖွဲ</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ဝေငှချက</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ဝေငှသူ</a:t>
                      </a: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ပ</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ဒု</a:t>
                      </a: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တ</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နောက်လိုက်သူများ</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a:t>
                      </a: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ရေးသားချက</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ဝေငှသူ</a:t>
                      </a: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ပ</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ဒု</a:t>
                      </a:r>
                      <a:endPar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တ</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ဝေဖန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ယောဟန</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a:t>
                      </a: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ရေးသားချက</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ရောမ</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၁၃း၈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၁:၁၉-</a:t>
                      </a:r>
                      <a:b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b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ဂလာ</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၆း၂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၂:၁-၁၁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ဧ ၂း၁၀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၂:၁၂-</a:t>
                      </a:r>
                      <a:b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b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၂၅</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ဧ ၄း၂၆-၂၇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၃:၂၂-</a:t>
                      </a:r>
                      <a:b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b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၃၆</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ဧ ၄း၂၈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၄:၁-၄၂</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ဧ ၄း၂၉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၄:၄၃-</a:t>
                      </a:r>
                      <a:b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b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၅၄</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ဧ ၆း၄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၅:၁-၄၆</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၁တိ ၅း၂၂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၈</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၆:၁-၂၄</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736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၂</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တိတု</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၃း၉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၉</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၆:၂၅-</a:t>
                      </a:r>
                      <a:b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b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၇၁</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6355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၅</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err="1">
                          <a:ln>
                            <a:noFill/>
                          </a:ln>
                          <a:solidFill>
                            <a:schemeClr val="tx1"/>
                          </a:solidFill>
                          <a:effectLst/>
                          <a:latin typeface="Pyidaungsu" panose="020B0502040204020203" pitchFamily="34" charset="0"/>
                          <a:ea typeface="ＭＳ Ｐゴシック" charset="0"/>
                          <a:cs typeface="Pyidaungsu" panose="020B0502040204020203" pitchFamily="34" charset="0"/>
                        </a:rPr>
                        <a:t>ဟေဗြဲ</a:t>
                      </a: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 ၃း၁၃</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၁၀</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၄</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၇</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1"/>
                          </a:solidFill>
                          <a:effectLst/>
                          <a:latin typeface="Pyidaungsu" panose="020B0502040204020203" pitchFamily="34" charset="0"/>
                          <a:ea typeface="ＭＳ Ｐゴシック" charset="0"/>
                          <a:cs typeface="Pyidaungsu" panose="020B0502040204020203" pitchFamily="34" charset="0"/>
                        </a:rPr>
                        <a:t>၆</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chemeClr val="tx1"/>
                          </a:solidFill>
                          <a:effectLst/>
                          <a:latin typeface="Pyidaungsu" panose="020B0502040204020203" pitchFamily="34" charset="0"/>
                          <a:ea typeface="ＭＳ Ｐゴシック" charset="0"/>
                          <a:cs typeface="Pyidaungsu" panose="020B0502040204020203" pitchFamily="34" charset="0"/>
                        </a:rPr>
                        <a:t>၇:၁-၅၂</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15557" name="Text Box 5"/>
          <p:cNvSpPr txBox="1">
            <a:spLocks noChangeArrowheads="1"/>
          </p:cNvSpPr>
          <p:nvPr/>
        </p:nvSpPr>
        <p:spPr bwMode="auto">
          <a:xfrm>
            <a:off x="838200" y="6400800"/>
            <a:ext cx="15367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chemeClr val="bg1"/>
                </a:solidFill>
              </a:rPr>
              <a:t>May 2010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0" y="257175"/>
            <a:ext cx="9144000" cy="457200"/>
          </a:xfrm>
        </p:spPr>
        <p:txBody>
          <a:bodyPr/>
          <a:lstStyle/>
          <a:p>
            <a:pPr algn="ctr" eaLnBrk="1" hangingPunct="1"/>
            <a:r>
              <a:rPr lang="en-US" sz="3200" dirty="0">
                <a:latin typeface="Pyidaungsu" panose="020B0502040204020203" pitchFamily="34" charset="0"/>
                <a:ea typeface="ＭＳ Ｐゴシック" charset="0"/>
                <a:cs typeface="Pyidaungsu" panose="020B0502040204020203" pitchFamily="34" charset="0"/>
              </a:rPr>
              <a:t>SCM </a:t>
            </a:r>
            <a:r>
              <a:rPr lang="en-US" sz="3200" dirty="0" err="1">
                <a:latin typeface="Pyidaungsu" panose="020B0502040204020203" pitchFamily="34" charset="0"/>
                <a:ea typeface="ＭＳ Ｐゴシック" charset="0"/>
                <a:cs typeface="Pyidaungsu" panose="020B0502040204020203" pitchFamily="34" charset="0"/>
              </a:rPr>
              <a:t>ဟောပြောချက်များ</a:t>
            </a:r>
            <a:r>
              <a:rPr lang="en-US" sz="3200" dirty="0">
                <a:latin typeface="Pyidaungsu" panose="020B0502040204020203" pitchFamily="34" charset="0"/>
                <a:ea typeface="ＭＳ Ｐゴシック" charset="0"/>
                <a:cs typeface="Pyidaungsu" panose="020B0502040204020203" pitchFamily="34" charset="0"/>
              </a:rPr>
              <a:t> &amp; </a:t>
            </a:r>
            <a:r>
              <a:rPr lang="en-US" sz="3200" dirty="0" err="1">
                <a:latin typeface="Pyidaungsu" panose="020B0502040204020203" pitchFamily="34" charset="0"/>
                <a:ea typeface="ＭＳ Ｐゴシック" charset="0"/>
                <a:cs typeface="Pyidaungsu" panose="020B0502040204020203" pitchFamily="34" charset="0"/>
              </a:rPr>
              <a:t>သုံးသပ်ချက်များ</a:t>
            </a:r>
            <a:endParaRPr lang="en-US" dirty="0">
              <a:latin typeface="Pyidaungsu" panose="020B0502040204020203" pitchFamily="34" charset="0"/>
              <a:ea typeface="ＭＳ Ｐゴシック" charset="0"/>
              <a:cs typeface="Pyidaungsu" panose="020B0502040204020203" pitchFamily="34" charset="0"/>
            </a:endParaRPr>
          </a:p>
        </p:txBody>
      </p:sp>
      <p:sp>
        <p:nvSpPr>
          <p:cNvPr id="317442"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17443" name="Object 1"/>
          <p:cNvGraphicFramePr>
            <a:graphicFrameLocks noChangeAspect="1"/>
          </p:cNvGraphicFramePr>
          <p:nvPr/>
        </p:nvGraphicFramePr>
        <p:xfrm>
          <a:off x="-1143000" y="785813"/>
          <a:ext cx="10445750" cy="5400675"/>
        </p:xfrm>
        <a:graphic>
          <a:graphicData uri="http://schemas.openxmlformats.org/presentationml/2006/ole">
            <mc:AlternateContent xmlns:mc="http://schemas.openxmlformats.org/markup-compatibility/2006">
              <mc:Choice xmlns:v="urn:schemas-microsoft-com:vml" Requires="v">
                <p:oleObj name="Document" r:id="rId3" imgW="5600700" imgH="2895600" progId="Word.Document.12">
                  <p:link updateAutomatic="1"/>
                </p:oleObj>
              </mc:Choice>
              <mc:Fallback>
                <p:oleObj name="Document" r:id="rId3" imgW="5600700" imgH="2895600" progId="Word.Document.12">
                  <p:link updateAutomatic="1"/>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785813"/>
                        <a:ext cx="10445750"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17444" name="Text Box 5"/>
          <p:cNvSpPr txBox="1">
            <a:spLocks noChangeArrowheads="1"/>
          </p:cNvSpPr>
          <p:nvPr/>
        </p:nvSpPr>
        <p:spPr bwMode="auto">
          <a:xfrm>
            <a:off x="7116763" y="6396038"/>
            <a:ext cx="2027237"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chemeClr val="bg1"/>
                </a:solidFill>
              </a:rPr>
              <a:t>January 2011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a:xfrm>
            <a:off x="685800" y="44450"/>
            <a:ext cx="7772400" cy="1008063"/>
          </a:xfrm>
        </p:spPr>
        <p:txBody>
          <a:bodyPr/>
          <a:lstStyle/>
          <a:p>
            <a:r>
              <a:rPr lang="en-US">
                <a:latin typeface="Arial" charset="0"/>
                <a:ea typeface="ＭＳ Ｐゴシック" charset="0"/>
              </a:rPr>
              <a:t>Stephen the Pilot</a:t>
            </a:r>
          </a:p>
        </p:txBody>
      </p:sp>
      <p:pic>
        <p:nvPicPr>
          <p:cNvPr id="240642" name="Picture 2" descr="Kenmore Seapla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0" y="-26988"/>
            <a:ext cx="9144000" cy="785813"/>
          </a:xfrm>
          <a:solidFill>
            <a:schemeClr val="tx1"/>
          </a:solidFill>
        </p:spPr>
        <p:txBody>
          <a:bodyPr/>
          <a:lstStyle/>
          <a:p>
            <a:pPr eaLnBrk="1" hangingPunct="1">
              <a:defRPr/>
            </a:pPr>
            <a:r>
              <a:rPr lang="en-US" altLang="zh-CN" sz="3600" b="1" dirty="0" err="1">
                <a:solidFill>
                  <a:schemeClr val="bg1"/>
                </a:solidFill>
                <a:latin typeface="Pyidaungsu" panose="020B0502040204020203" pitchFamily="34" charset="0"/>
                <a:ea typeface="ＭＳ Ｐゴシック" charset="0"/>
                <a:cs typeface="Pyidaungsu" panose="020B0502040204020203" pitchFamily="34" charset="0"/>
              </a:rPr>
              <a:t>HGSTသင်ခန်းစာအတွက</a:t>
            </a:r>
            <a:r>
              <a:rPr lang="en-US" altLang="zh-CN" sz="3600" b="1" dirty="0">
                <a:solidFill>
                  <a:schemeClr val="bg1"/>
                </a:solidFill>
                <a:latin typeface="Pyidaungsu" panose="020B0502040204020203" pitchFamily="34" charset="0"/>
                <a:ea typeface="ＭＳ Ｐゴシック" charset="0"/>
                <a:cs typeface="Pyidaungsu" panose="020B0502040204020203" pitchFamily="34" charset="0"/>
              </a:rPr>
              <a:t>် </a:t>
            </a:r>
            <a:r>
              <a:rPr lang="en-US" altLang="zh-CN" sz="3600" b="1" dirty="0" err="1">
                <a:solidFill>
                  <a:schemeClr val="bg1"/>
                </a:solidFill>
                <a:latin typeface="Pyidaungsu" panose="020B0502040204020203" pitchFamily="34" charset="0"/>
                <a:ea typeface="ＭＳ Ｐゴシック" charset="0"/>
                <a:cs typeface="Pyidaungsu" panose="020B0502040204020203" pitchFamily="34" charset="0"/>
              </a:rPr>
              <a:t>လိုအပ်ချက်များ</a:t>
            </a:r>
            <a:endParaRPr lang="en-US" sz="36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63171" name="Rectangle 3"/>
          <p:cNvSpPr>
            <a:spLocks noGrp="1" noChangeArrowheads="1"/>
          </p:cNvSpPr>
          <p:nvPr>
            <p:ph type="body" sz="half" idx="1"/>
          </p:nvPr>
        </p:nvSpPr>
        <p:spPr>
          <a:xfrm>
            <a:off x="0" y="1095375"/>
            <a:ext cx="4499992" cy="43402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က.</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 စာဖ</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တ်ခြင်း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(၁၀%)</a:t>
            </a:r>
            <a:endParaRPr lang="en-US" altLang="zh-CN" sz="2400" dirty="0">
              <a:solidFill>
                <a:srgbClr val="FFF9FC"/>
              </a:solidFill>
              <a:latin typeface="Pyidaungsu" panose="020B0502040204020203" pitchFamily="34" charset="0"/>
              <a:ea typeface="ＭＳ Ｐゴシック" charset="0"/>
              <a:cs typeface="Pyidaungsu" panose="020B0502040204020203" pitchFamily="34" charset="0"/>
            </a:endParaRPr>
          </a:p>
          <a:p>
            <a:pPr marL="609600" indent="-609600" eaLnBrk="1" hangingPunct="1">
              <a:buFont typeface="Monotype Sorts" charset="0"/>
              <a:buNone/>
              <a:defRPr/>
            </a:pPr>
            <a:endParaRPr lang="en-US" altLang="zh-CN" dirty="0">
              <a:solidFill>
                <a:srgbClr val="FFF9FC"/>
              </a:solidFill>
              <a:latin typeface="Zawgyi-One" charset="0"/>
              <a:ea typeface="ＭＳ Ｐゴシック" charset="0"/>
              <a:cs typeface="Zawgyi-One" charset="0"/>
            </a:endParaRPr>
          </a:p>
          <a:p>
            <a:pPr marL="609600" indent="-609600" eaLnBrk="1" hangingPunct="1">
              <a:buFont typeface="Monotype Sorts" charset="0"/>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ခ. </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ကြိုတင်ပြင်ဆင်ချက်များ</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(၂၅%)</a:t>
            </a:r>
          </a:p>
          <a:p>
            <a:pPr marL="609600" indent="-609600" eaLnBrk="1" hangingPunct="1">
              <a:buFont typeface="Monotype Sorts" charset="0"/>
              <a:buNone/>
              <a:defRPr/>
            </a:pPr>
            <a:endParaRPr lang="en-US" altLang="zh-CN" sz="2400" dirty="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ဂ.</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ပါဝ</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င်ဆောင်ရွက်ခြင်း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(၅%) </a:t>
            </a:r>
          </a:p>
          <a:p>
            <a:pPr marL="609600" indent="-609600" eaLnBrk="1" hangingPunct="1">
              <a:buFontTx/>
              <a:buNone/>
              <a:defRPr/>
            </a:pPr>
            <a:endParaRPr lang="en-US" altLang="zh-CN" sz="2400" dirty="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ဃ.</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တရာ</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းဟောခြင်း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(၆၀%)</a:t>
            </a:r>
            <a:endParaRPr lang="en-US" dirty="0">
              <a:solidFill>
                <a:srgbClr val="FFF9FC"/>
              </a:solidFill>
              <a:latin typeface="Pyidaungsu" panose="020B0502040204020203" pitchFamily="34" charset="0"/>
              <a:ea typeface="ＭＳ Ｐゴシック" charset="0"/>
              <a:cs typeface="Pyidaungsu" panose="020B0502040204020203" pitchFamily="34" charset="0"/>
            </a:endParaRPr>
          </a:p>
        </p:txBody>
      </p:sp>
      <p:sp>
        <p:nvSpPr>
          <p:cNvPr id="319491"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648200" y="2049931"/>
            <a:ext cx="4495800" cy="3385669"/>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2" end="2"/>
                                            </p:txEl>
                                          </p:spTgt>
                                        </p:tgtEl>
                                        <p:attrNameLst>
                                          <p:attrName>style.visibility</p:attrName>
                                        </p:attrNameLst>
                                      </p:cBhvr>
                                      <p:to>
                                        <p:strVal val="visible"/>
                                      </p:to>
                                    </p:set>
                                    <p:anim calcmode="lin" valueType="num">
                                      <p:cBhvr additive="base">
                                        <p:cTn id="7"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quarter" idx="10"/>
          </p:nvPr>
        </p:nvSpPr>
        <p:spPr/>
        <p:txBody>
          <a:bodyPr/>
          <a:lstStyle/>
          <a:p>
            <a:pPr>
              <a:defRPr/>
            </a:pPr>
            <a:endParaRPr lang="en-US"/>
          </a:p>
        </p:txBody>
      </p:sp>
      <p:sp>
        <p:nvSpPr>
          <p:cNvPr id="7" name="Footer Placeholder 5"/>
          <p:cNvSpPr>
            <a:spLocks noGrp="1"/>
          </p:cNvSpPr>
          <p:nvPr>
            <p:ph type="ftr" sz="quarter" idx="11"/>
          </p:nvPr>
        </p:nvSpPr>
        <p:spPr/>
        <p:txBody>
          <a:bodyPr/>
          <a:lstStyle/>
          <a:p>
            <a:pPr>
              <a:defRPr/>
            </a:pPr>
            <a:endParaRPr lang="en-US"/>
          </a:p>
        </p:txBody>
      </p:sp>
      <p:sp>
        <p:nvSpPr>
          <p:cNvPr id="263170" name="Rectangle 2"/>
          <p:cNvSpPr>
            <a:spLocks noGrp="1" noChangeArrowheads="1"/>
          </p:cNvSpPr>
          <p:nvPr>
            <p:ph type="title"/>
          </p:nvPr>
        </p:nvSpPr>
        <p:spPr>
          <a:xfrm>
            <a:off x="142875" y="50899"/>
            <a:ext cx="9001125" cy="785813"/>
          </a:xfrm>
          <a:solidFill>
            <a:schemeClr val="tx1"/>
          </a:solidFill>
        </p:spPr>
        <p:txBody>
          <a:bodyPr/>
          <a:lstStyle/>
          <a:p>
            <a:pPr eaLnBrk="1" hangingPunct="1">
              <a:defRPr/>
            </a:pPr>
            <a:r>
              <a:rPr lang="en-US" altLang="zh-CN" sz="3600" b="1" dirty="0">
                <a:solidFill>
                  <a:schemeClr val="bg1"/>
                </a:solidFill>
                <a:latin typeface="Pyidaungsu" panose="020B0502040204020203" pitchFamily="34" charset="0"/>
                <a:ea typeface="ＭＳ Ｐゴシック" charset="0"/>
                <a:cs typeface="Pyidaungsu" panose="020B0502040204020203" pitchFamily="34" charset="0"/>
              </a:rPr>
              <a:t>LBC </a:t>
            </a:r>
            <a:r>
              <a:rPr lang="en-US" altLang="zh-CN" sz="3600" b="1" dirty="0" err="1">
                <a:solidFill>
                  <a:schemeClr val="bg1"/>
                </a:solidFill>
                <a:latin typeface="Pyidaungsu" panose="020B0502040204020203" pitchFamily="34" charset="0"/>
                <a:ea typeface="ＭＳ Ｐゴシック" charset="0"/>
                <a:cs typeface="Pyidaungsu" panose="020B0502040204020203" pitchFamily="34" charset="0"/>
              </a:rPr>
              <a:t>သင်ခန်းစာအတွက်လိုအပ်ချက်များ</a:t>
            </a:r>
            <a:endParaRPr lang="en-US" sz="36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63171" name="Rectangle 3"/>
          <p:cNvSpPr>
            <a:spLocks noGrp="1" noChangeArrowheads="1"/>
          </p:cNvSpPr>
          <p:nvPr>
            <p:ph type="body" sz="half" idx="1"/>
          </p:nvPr>
        </p:nvSpPr>
        <p:spPr>
          <a:xfrm>
            <a:off x="5316" y="1052736"/>
            <a:ext cx="4710700" cy="43402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က.</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 စာဖ</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တ်ခြင်း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(၁၀%)</a:t>
            </a:r>
          </a:p>
          <a:p>
            <a:pPr marL="609600" indent="-609600" eaLnBrk="1" hangingPunct="1">
              <a:buFontTx/>
              <a:buNone/>
              <a:defRPr/>
            </a:pPr>
            <a:endParaRPr lang="en-US" altLang="zh-CN" sz="2400" dirty="0">
              <a:solidFill>
                <a:srgbClr val="FFF9FC"/>
              </a:solidFill>
              <a:latin typeface="Times" charset="0"/>
              <a:ea typeface="ＭＳ Ｐゴシック" charset="0"/>
              <a:cs typeface="Zawgyi-One"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ခ. </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ကြိုတင်ပြင်ဆင်ချက်များ</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(၂၅%)</a:t>
            </a:r>
          </a:p>
          <a:p>
            <a:pPr marL="609600" indent="-609600" eaLnBrk="1" hangingPunct="1">
              <a:buFontTx/>
              <a:buNone/>
              <a:defRPr/>
            </a:pPr>
            <a:endParaRPr lang="en-US" altLang="zh-CN" sz="2400" dirty="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ဂ.</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ပါဝ</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င်ဆောင်ရွက်ခြင်း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(၅%) </a:t>
            </a:r>
          </a:p>
          <a:p>
            <a:pPr marL="609600" indent="-609600" eaLnBrk="1" hangingPunct="1">
              <a:buFontTx/>
              <a:buNone/>
              <a:defRPr/>
            </a:pPr>
            <a:endParaRPr lang="en-US" altLang="zh-CN" sz="2400" dirty="0">
              <a:solidFill>
                <a:srgbClr val="FFF9FC"/>
              </a:solidFill>
              <a:latin typeface="Zawgyi-One" charset="0"/>
              <a:ea typeface="ＭＳ Ｐゴシック" charset="0"/>
              <a:cs typeface="Zawgyi-One"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ဃ.</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တရာ</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းဟောခြင်း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(၆၀%)</a:t>
            </a:r>
            <a:endParaRPr lang="en-US" dirty="0">
              <a:solidFill>
                <a:srgbClr val="FFF9FC"/>
              </a:solidFill>
              <a:latin typeface="Pyidaungsu" panose="020B0502040204020203" pitchFamily="34" charset="0"/>
              <a:ea typeface="ＭＳ Ｐゴシック" charset="0"/>
              <a:cs typeface="Pyidaungsu" panose="020B0502040204020203" pitchFamily="34" charset="0"/>
            </a:endParaRPr>
          </a:p>
        </p:txBody>
      </p:sp>
      <p:sp>
        <p:nvSpPr>
          <p:cNvPr id="321541"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dirty="0">
                <a:latin typeface="Times New Roman" charset="0"/>
              </a:rPr>
              <a:t>v</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897328" y="2060848"/>
            <a:ext cx="4235450" cy="3138161"/>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4" end="4"/>
                                            </p:txEl>
                                          </p:spTgt>
                                        </p:tgtEl>
                                        <p:attrNameLst>
                                          <p:attrName>style.visibility</p:attrName>
                                        </p:attrNameLst>
                                      </p:cBhvr>
                                      <p:to>
                                        <p:strVal val="visible"/>
                                      </p:to>
                                    </p:set>
                                    <p:anim calcmode="lin" valueType="num">
                                      <p:cBhvr additive="base">
                                        <p:cTn id="13"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6" end="6"/>
                                            </p:txEl>
                                          </p:spTgt>
                                        </p:tgtEl>
                                        <p:attrNameLst>
                                          <p:attrName>style.visibility</p:attrName>
                                        </p:attrNameLst>
                                      </p:cBhvr>
                                      <p:to>
                                        <p:strVal val="visible"/>
                                      </p:to>
                                    </p:set>
                                    <p:anim calcmode="lin" valueType="num">
                                      <p:cBhvr additive="base">
                                        <p:cTn id="19"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214313" y="44624"/>
            <a:ext cx="8715375" cy="785813"/>
          </a:xfrm>
          <a:solidFill>
            <a:schemeClr val="tx1"/>
          </a:solidFill>
        </p:spPr>
        <p:txBody>
          <a:bodyPr/>
          <a:lstStyle/>
          <a:p>
            <a:pPr algn="just" eaLnBrk="1" hangingPunct="1">
              <a:defRPr/>
            </a:pPr>
            <a:r>
              <a:rPr lang="en-US" altLang="zh-CN" sz="4000" b="1" dirty="0">
                <a:solidFill>
                  <a:schemeClr val="bg1"/>
                </a:solidFill>
                <a:latin typeface="Pyidaungsu" panose="020B0502040204020203" pitchFamily="34" charset="0"/>
                <a:ea typeface="ＭＳ Ｐゴシック" charset="0"/>
                <a:cs typeface="Pyidaungsu" panose="020B0502040204020203" pitchFamily="34" charset="0"/>
              </a:rPr>
              <a:t>SCM </a:t>
            </a:r>
            <a:r>
              <a:rPr lang="en-US" altLang="zh-CN" sz="4000" b="1" dirty="0" err="1">
                <a:solidFill>
                  <a:schemeClr val="bg1"/>
                </a:solidFill>
                <a:latin typeface="Pyidaungsu" panose="020B0502040204020203" pitchFamily="34" charset="0"/>
                <a:ea typeface="ＭＳ Ｐゴシック" charset="0"/>
                <a:cs typeface="Pyidaungsu" panose="020B0502040204020203" pitchFamily="34" charset="0"/>
              </a:rPr>
              <a:t>သင်ခန်းစာအတွက</a:t>
            </a:r>
            <a:r>
              <a:rPr lang="en-US" altLang="zh-CN" sz="4000" b="1" dirty="0">
                <a:solidFill>
                  <a:schemeClr val="bg1"/>
                </a:solidFill>
                <a:latin typeface="Pyidaungsu" panose="020B0502040204020203" pitchFamily="34" charset="0"/>
                <a:ea typeface="ＭＳ Ｐゴシック" charset="0"/>
                <a:cs typeface="Pyidaungsu" panose="020B0502040204020203" pitchFamily="34" charset="0"/>
              </a:rPr>
              <a:t>် </a:t>
            </a:r>
            <a:r>
              <a:rPr lang="en-US" altLang="zh-CN" sz="4000" b="1" dirty="0" err="1">
                <a:solidFill>
                  <a:schemeClr val="bg1"/>
                </a:solidFill>
                <a:latin typeface="Pyidaungsu" panose="020B0502040204020203" pitchFamily="34" charset="0"/>
                <a:ea typeface="ＭＳ Ｐゴシック" charset="0"/>
                <a:cs typeface="Pyidaungsu" panose="020B0502040204020203" pitchFamily="34" charset="0"/>
              </a:rPr>
              <a:t>လိုအပ်ချက်များ</a:t>
            </a:r>
            <a:endParaRPr lang="en-US" sz="4000" b="1" dirty="0">
              <a:solidFill>
                <a:schemeClr val="bg1"/>
              </a:solidFill>
              <a:latin typeface="Pyidaungsu" panose="020B0502040204020203" pitchFamily="34" charset="0"/>
              <a:ea typeface="ＭＳ Ｐゴシック" charset="0"/>
              <a:cs typeface="Pyidaungsu" panose="020B0502040204020203" pitchFamily="34" charset="0"/>
            </a:endParaRPr>
          </a:p>
        </p:txBody>
      </p:sp>
      <p:sp>
        <p:nvSpPr>
          <p:cNvPr id="263171" name="Rectangle 3"/>
          <p:cNvSpPr>
            <a:spLocks noGrp="1" noChangeArrowheads="1"/>
          </p:cNvSpPr>
          <p:nvPr>
            <p:ph type="body" sz="half" idx="1"/>
          </p:nvPr>
        </p:nvSpPr>
        <p:spPr>
          <a:xfrm>
            <a:off x="0" y="1077913"/>
            <a:ext cx="4572000" cy="3921125"/>
          </a:xfrm>
          <a:effectLst>
            <a:outerShdw blurRad="38100" dist="35921" dir="2700000" algn="ctr" rotWithShape="0">
              <a:srgbClr val="000000">
                <a:alpha val="99962"/>
              </a:srgbClr>
            </a:outerShdw>
          </a:effectLst>
        </p:spPr>
        <p:txBody>
          <a:bodyPr/>
          <a:lstStyle/>
          <a:p>
            <a:pPr marL="609600" indent="-609600" eaLnBrk="1" hangingPunct="1">
              <a:buFont typeface="Monotype Sorts" charset="0"/>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က. </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စာဖတ်ခြင်း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(၂၅%)</a:t>
            </a:r>
          </a:p>
          <a:p>
            <a:pPr marL="609600" indent="-609600" eaLnBrk="1" hangingPunct="1">
              <a:buFontTx/>
              <a:buNone/>
              <a:defRPr/>
            </a:pPr>
            <a:endParaRPr lang="en-US" altLang="zh-CN" sz="2400" dirty="0">
              <a:solidFill>
                <a:srgbClr val="FFF9FC"/>
              </a:solidFill>
              <a:latin typeface="Arial" charset="0"/>
              <a:ea typeface="ＭＳ Ｐゴシック" charset="0"/>
              <a:cs typeface="Arial"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ခ. </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ကြိုတင်ပြင်ဆင်ချက်များ</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 (၂၅%)</a:t>
            </a:r>
          </a:p>
          <a:p>
            <a:pPr marL="609600" indent="-609600" eaLnBrk="1" hangingPunct="1">
              <a:buFontTx/>
              <a:buNone/>
              <a:defRPr/>
            </a:pPr>
            <a:endParaRPr lang="en-US" altLang="zh-CN" sz="2400" dirty="0">
              <a:solidFill>
                <a:srgbClr val="FFF9FC"/>
              </a:solidFill>
              <a:latin typeface="Arial" charset="0"/>
              <a:ea typeface="ＭＳ Ｐゴシック" charset="0"/>
              <a:cs typeface="Arial" charset="0"/>
            </a:endParaRPr>
          </a:p>
          <a:p>
            <a:pPr marL="609600" indent="-609600" eaLnBrk="1" hangingPunct="1">
              <a:buFontTx/>
              <a:buNone/>
              <a:defRPr/>
            </a:pP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ဂ.</a:t>
            </a:r>
            <a:r>
              <a:rPr lang="my-MM" altLang="zh-CN" dirty="0">
                <a:solidFill>
                  <a:srgbClr val="FFF9FC"/>
                </a:solidFill>
                <a:latin typeface="Pyidaungsu" panose="020B0502040204020203" pitchFamily="34" charset="0"/>
                <a:ea typeface="ＭＳ Ｐゴシック" charset="0"/>
                <a:cs typeface="Pyidaungsu" panose="020B0502040204020203" pitchFamily="34" charset="0"/>
              </a:rPr>
              <a:t> တရာ</a:t>
            </a:r>
            <a:r>
              <a:rPr lang="en-US" altLang="zh-CN" dirty="0" err="1">
                <a:solidFill>
                  <a:srgbClr val="FFF9FC"/>
                </a:solidFill>
                <a:latin typeface="Pyidaungsu" panose="020B0502040204020203" pitchFamily="34" charset="0"/>
                <a:ea typeface="ＭＳ Ｐゴシック" charset="0"/>
                <a:cs typeface="Pyidaungsu" panose="020B0502040204020203" pitchFamily="34" charset="0"/>
              </a:rPr>
              <a:t>းဟောခြင်း</a:t>
            </a:r>
            <a:r>
              <a:rPr lang="en-US" altLang="zh-CN" dirty="0">
                <a:solidFill>
                  <a:srgbClr val="FFF9FC"/>
                </a:solidFill>
                <a:latin typeface="Pyidaungsu" panose="020B0502040204020203" pitchFamily="34" charset="0"/>
                <a:ea typeface="ＭＳ Ｐゴシック" charset="0"/>
                <a:cs typeface="Pyidaungsu" panose="020B0502040204020203" pitchFamily="34" charset="0"/>
              </a:rPr>
              <a:t>(၅၀%)</a:t>
            </a:r>
            <a:endParaRPr lang="en-US" dirty="0">
              <a:solidFill>
                <a:srgbClr val="FFF9FC"/>
              </a:solidFill>
              <a:latin typeface="Pyidaungsu" panose="020B0502040204020203" pitchFamily="34" charset="0"/>
              <a:ea typeface="ＭＳ Ｐゴシック" charset="0"/>
              <a:cs typeface="Pyidaungsu" panose="020B0502040204020203" pitchFamily="34" charset="0"/>
            </a:endParaRPr>
          </a:p>
        </p:txBody>
      </p:sp>
      <p:sp>
        <p:nvSpPr>
          <p:cNvPr id="323587" name="Text Box 4"/>
          <p:cNvSpPr txBox="1">
            <a:spLocks noChangeArrowheads="1"/>
          </p:cNvSpPr>
          <p:nvPr/>
        </p:nvSpPr>
        <p:spPr bwMode="auto">
          <a:xfrm>
            <a:off x="8578850" y="152400"/>
            <a:ext cx="403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dirty="0">
                <a:cs typeface="Arial" charset="0"/>
              </a:rPr>
              <a:t>A</a:t>
            </a:r>
          </a:p>
        </p:txBody>
      </p:sp>
      <p:pic>
        <p:nvPicPr>
          <p:cNvPr id="263176" name="Picture 8" descr="OverloadDonkey"/>
          <p:cNvPicPr>
            <a:picLocks noGrp="1" noChangeAspect="1" noChangeArrowheads="1"/>
          </p:cNvPicPr>
          <p:nvPr>
            <p:ph sz="half" idx="2"/>
          </p:nvPr>
        </p:nvPicPr>
        <p:blipFill>
          <a:blip r:embed="rId3"/>
          <a:srcRect/>
          <a:stretch>
            <a:fillRect/>
          </a:stretch>
        </p:blipFill>
        <p:spPr>
          <a:xfrm>
            <a:off x="4343400" y="2062163"/>
            <a:ext cx="4724400" cy="35004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9" descr="Alan Stanley Family 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874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sp>
        <p:nvSpPr>
          <p:cNvPr id="2" name="Title 1"/>
          <p:cNvSpPr>
            <a:spLocks noGrp="1"/>
          </p:cNvSpPr>
          <p:nvPr>
            <p:ph type="title"/>
          </p:nvPr>
        </p:nvSpPr>
        <p:spPr>
          <a:xfrm>
            <a:off x="6248400" y="161757"/>
            <a:ext cx="2743200" cy="1446550"/>
          </a:xfrm>
          <a:effectLst>
            <a:outerShdw blurRad="63500" dist="53882" dir="2700000" algn="ctr" rotWithShape="0">
              <a:srgbClr val="000000">
                <a:alpha val="74997"/>
              </a:srgbClr>
            </a:outerShdw>
          </a:effectLst>
        </p:spPr>
        <p:txBody>
          <a:bodyPr>
            <a:spAutoFit/>
          </a:bodyPr>
          <a:lstStyle/>
          <a:p>
            <a:pPr eaLnBrk="1" hangingPunct="1">
              <a:defRPr/>
            </a:pPr>
            <a:r>
              <a:rPr lang="en-US" b="1" dirty="0" err="1">
                <a:solidFill>
                  <a:schemeClr val="bg1"/>
                </a:solidFill>
                <a:latin typeface="Pyidaungsu" panose="020B0502040204020203" pitchFamily="34" charset="0"/>
                <a:ea typeface="Osaka" charset="0"/>
                <a:cs typeface="Pyidaungsu" panose="020B0502040204020203" pitchFamily="34" charset="0"/>
              </a:rPr>
              <a:t>စတင်လေး</a:t>
            </a:r>
            <a:r>
              <a:rPr lang="en-US" b="1" dirty="0">
                <a:solidFill>
                  <a:schemeClr val="bg1"/>
                </a:solidFill>
                <a:latin typeface="Pyidaungsu" panose="020B0502040204020203" pitchFamily="34" charset="0"/>
                <a:ea typeface="Osaka" charset="0"/>
                <a:cs typeface="Pyidaungsu" panose="020B0502040204020203" pitchFamily="34" charset="0"/>
              </a:rPr>
              <a:t> </a:t>
            </a:r>
            <a:r>
              <a:rPr lang="en-US" b="1" dirty="0" err="1">
                <a:solidFill>
                  <a:schemeClr val="bg1"/>
                </a:solidFill>
                <a:latin typeface="Pyidaungsu" panose="020B0502040204020203" pitchFamily="34" charset="0"/>
                <a:ea typeface="Osaka" charset="0"/>
                <a:cs typeface="Pyidaungsu" panose="020B0502040204020203" pitchFamily="34" charset="0"/>
              </a:rPr>
              <a:t>မိသားစု</a:t>
            </a:r>
            <a:endParaRPr lang="en-US" b="1" dirty="0">
              <a:solidFill>
                <a:schemeClr val="bg1"/>
              </a:solidFill>
              <a:latin typeface="Pyidaungsu" panose="020B0502040204020203" pitchFamily="34" charset="0"/>
              <a:ea typeface="Osaka" charset="0"/>
              <a:cs typeface="Pyidaungsu" panose="020B0502040204020203" pitchFamily="34" charset="0"/>
            </a:endParaRPr>
          </a:p>
        </p:txBody>
      </p:sp>
      <p:sp>
        <p:nvSpPr>
          <p:cNvPr id="4" name="Text Box 4"/>
          <p:cNvSpPr txBox="1">
            <a:spLocks noChangeArrowheads="1"/>
          </p:cNvSpPr>
          <p:nvPr/>
        </p:nvSpPr>
        <p:spPr bwMode="auto">
          <a:xfrm>
            <a:off x="228600" y="304800"/>
            <a:ext cx="367921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dirty="0" err="1">
                <a:solidFill>
                  <a:srgbClr val="000000"/>
                </a:solidFill>
                <a:latin typeface="Pyidaungsu" panose="020B0502040204020203" pitchFamily="34" charset="0"/>
                <a:ea typeface="Osaka" charset="0"/>
                <a:cs typeface="Pyidaungsu" panose="020B0502040204020203" pitchFamily="34" charset="0"/>
              </a:rPr>
              <a:t>ကက်သလင်း</a:t>
            </a:r>
            <a:endParaRPr lang="en-US" sz="4000" b="1" dirty="0">
              <a:solidFill>
                <a:srgbClr val="000000"/>
              </a:solidFill>
              <a:latin typeface="Pyidaungsu" panose="020B0502040204020203" pitchFamily="34" charset="0"/>
              <a:ea typeface="Osaka" charset="0"/>
              <a:cs typeface="Pyidaungsu" panose="020B0502040204020203" pitchFamily="34" charset="0"/>
            </a:endParaRPr>
          </a:p>
        </p:txBody>
      </p:sp>
      <p:sp>
        <p:nvSpPr>
          <p:cNvPr id="5" name="Text Box 5"/>
          <p:cNvSpPr txBox="1">
            <a:spLocks noChangeArrowheads="1"/>
          </p:cNvSpPr>
          <p:nvPr/>
        </p:nvSpPr>
        <p:spPr bwMode="auto">
          <a:xfrm>
            <a:off x="2286000" y="5214938"/>
            <a:ext cx="2701381" cy="923330"/>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a:solidFill>
                  <a:srgbClr val="FFFFFF"/>
                </a:solidFill>
                <a:latin typeface="Pyidaungsu" panose="020B0502040204020203" pitchFamily="34" charset="0"/>
                <a:ea typeface="Osaka" charset="0"/>
                <a:cs typeface="Pyidaungsu" panose="020B0502040204020203" pitchFamily="34" charset="0"/>
              </a:rPr>
              <a:t>ကာလက</a:t>
            </a:r>
            <a:r>
              <a:rPr lang="en-US" sz="5400" b="1" dirty="0">
                <a:solidFill>
                  <a:srgbClr val="FFFFFF"/>
                </a:solidFill>
                <a:latin typeface="Pyidaungsu" panose="020B0502040204020203" pitchFamily="34" charset="0"/>
                <a:ea typeface="Osaka" charset="0"/>
                <a:cs typeface="Pyidaungsu" panose="020B0502040204020203" pitchFamily="34" charset="0"/>
              </a:rPr>
              <a:t>်</a:t>
            </a:r>
            <a:endParaRPr lang="en-US" sz="4000" b="1" dirty="0">
              <a:solidFill>
                <a:srgbClr val="FFFFFF"/>
              </a:solidFill>
              <a:latin typeface="Pyidaungsu" panose="020B0502040204020203" pitchFamily="34" charset="0"/>
              <a:ea typeface="Osaka" charset="0"/>
              <a:cs typeface="Pyidaungsu" panose="020B0502040204020203" pitchFamily="34" charset="0"/>
            </a:endParaRPr>
          </a:p>
        </p:txBody>
      </p:sp>
      <p:sp>
        <p:nvSpPr>
          <p:cNvPr id="6" name="Text Box 7"/>
          <p:cNvSpPr txBox="1">
            <a:spLocks noChangeArrowheads="1"/>
          </p:cNvSpPr>
          <p:nvPr/>
        </p:nvSpPr>
        <p:spPr bwMode="auto">
          <a:xfrm>
            <a:off x="4191000" y="4343400"/>
            <a:ext cx="19812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a:solidFill>
                  <a:srgbClr val="FFFFFF"/>
                </a:solidFill>
                <a:latin typeface="Pyidaungsu" panose="020B0502040204020203" pitchFamily="34" charset="0"/>
                <a:ea typeface="Osaka" charset="0"/>
                <a:cs typeface="Pyidaungsu" panose="020B0502040204020203" pitchFamily="34" charset="0"/>
              </a:rPr>
              <a:t>လုကာ</a:t>
            </a:r>
            <a:endParaRPr lang="en-US" sz="4000" b="1" dirty="0">
              <a:solidFill>
                <a:srgbClr val="FFFFFF"/>
              </a:solidFill>
              <a:latin typeface="Pyidaungsu" panose="020B0502040204020203" pitchFamily="34" charset="0"/>
              <a:ea typeface="Osaka" charset="0"/>
              <a:cs typeface="Pyidaungsu" panose="020B0502040204020203" pitchFamily="34" charset="0"/>
            </a:endParaRPr>
          </a:p>
        </p:txBody>
      </p:sp>
      <p:sp>
        <p:nvSpPr>
          <p:cNvPr id="7" name="Text Box 8"/>
          <p:cNvSpPr txBox="1">
            <a:spLocks noChangeArrowheads="1"/>
          </p:cNvSpPr>
          <p:nvPr/>
        </p:nvSpPr>
        <p:spPr bwMode="auto">
          <a:xfrm>
            <a:off x="4071938" y="152400"/>
            <a:ext cx="199445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dirty="0" err="1">
                <a:solidFill>
                  <a:srgbClr val="000000"/>
                </a:solidFill>
                <a:latin typeface="Pyidaungsu" panose="020B0502040204020203" pitchFamily="34" charset="0"/>
                <a:ea typeface="Osaka" charset="0"/>
                <a:cs typeface="Pyidaungsu" panose="020B0502040204020203" pitchFamily="34" charset="0"/>
              </a:rPr>
              <a:t>အလန</a:t>
            </a:r>
            <a:r>
              <a:rPr lang="en-US" sz="5400" b="1" dirty="0">
                <a:solidFill>
                  <a:srgbClr val="000000"/>
                </a:solidFill>
                <a:latin typeface="Pyidaungsu" panose="020B0502040204020203" pitchFamily="34" charset="0"/>
                <a:ea typeface="Osaka" charset="0"/>
                <a:cs typeface="Pyidaungsu" panose="020B0502040204020203" pitchFamily="34" charset="0"/>
              </a:rPr>
              <a:t>်</a:t>
            </a:r>
            <a:endParaRPr lang="en-US" sz="4000" b="1" dirty="0">
              <a:solidFill>
                <a:srgbClr val="000000"/>
              </a:solidFill>
              <a:latin typeface="Pyidaungsu" panose="020B0502040204020203" pitchFamily="34" charset="0"/>
              <a:ea typeface="Osaka" charset="0"/>
              <a:cs typeface="Pyidaungsu" panose="020B0502040204020203" pitchFamily="34" charset="0"/>
            </a:endParaRPr>
          </a:p>
        </p:txBody>
      </p:sp>
      <p:sp>
        <p:nvSpPr>
          <p:cNvPr id="9" name="Text Box 5"/>
          <p:cNvSpPr txBox="1">
            <a:spLocks noChangeArrowheads="1"/>
          </p:cNvSpPr>
          <p:nvPr/>
        </p:nvSpPr>
        <p:spPr bwMode="auto">
          <a:xfrm>
            <a:off x="0" y="4495800"/>
            <a:ext cx="2590774" cy="923330"/>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5400" b="1" dirty="0" err="1">
                <a:solidFill>
                  <a:srgbClr val="FFFFFF"/>
                </a:solidFill>
                <a:latin typeface="Pyidaungsu" panose="020B0502040204020203" pitchFamily="34" charset="0"/>
                <a:ea typeface="Osaka" charset="0"/>
                <a:cs typeface="Pyidaungsu" panose="020B0502040204020203" pitchFamily="34" charset="0"/>
              </a:rPr>
              <a:t>ဂျက်ဆန</a:t>
            </a:r>
            <a:r>
              <a:rPr lang="en-US" sz="5400" b="1" dirty="0">
                <a:solidFill>
                  <a:srgbClr val="FFFFFF"/>
                </a:solidFill>
                <a:latin typeface="Pyidaungsu" panose="020B0502040204020203" pitchFamily="34" charset="0"/>
                <a:ea typeface="Osaka" charset="0"/>
                <a:cs typeface="Pyidaungsu" panose="020B0502040204020203" pitchFamily="34" charset="0"/>
              </a:rPr>
              <a:t>်</a:t>
            </a:r>
            <a:endParaRPr lang="en-US" sz="4000" b="1" dirty="0">
              <a:solidFill>
                <a:srgbClr val="FFFFFF"/>
              </a:solidFill>
              <a:latin typeface="Pyidaungsu" panose="020B0502040204020203" pitchFamily="34" charset="0"/>
              <a:ea typeface="Osaka" charset="0"/>
              <a:cs typeface="Pyidaungsu"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sz="800">
              <a:ea typeface="Osaka" charset="0"/>
              <a:cs typeface="Osaka" charset="0"/>
            </a:endParaRPr>
          </a:p>
        </p:txBody>
      </p:sp>
      <p:pic>
        <p:nvPicPr>
          <p:cNvPr id="326658" name="Picture 7" descr="family picture 4'07 JPE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6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248400" y="284867"/>
            <a:ext cx="2743200" cy="1200329"/>
          </a:xfrm>
          <a:effectLst>
            <a:outerShdw blurRad="63500" dist="53882" dir="2700000" algn="ctr" rotWithShape="0">
              <a:srgbClr val="000000">
                <a:alpha val="74997"/>
              </a:srgbClr>
            </a:outerShdw>
          </a:effectLst>
        </p:spPr>
        <p:txBody>
          <a:bodyPr>
            <a:spAutoFit/>
          </a:bodyPr>
          <a:lstStyle/>
          <a:p>
            <a:pPr eaLnBrk="1" hangingPunct="1">
              <a:defRPr/>
            </a:pPr>
            <a:r>
              <a:rPr lang="en-US" sz="3600" b="1" dirty="0" err="1">
                <a:solidFill>
                  <a:schemeClr val="bg1"/>
                </a:solidFill>
                <a:latin typeface="Pyidaungsu" panose="020B0502040204020203" pitchFamily="34" charset="0"/>
                <a:ea typeface="Osaka" charset="0"/>
                <a:cs typeface="Pyidaungsu" panose="020B0502040204020203" pitchFamily="34" charset="0"/>
              </a:rPr>
              <a:t>ရှေးဖ်လန်း</a:t>
            </a:r>
            <a:r>
              <a:rPr lang="en-US" sz="3600" b="1" dirty="0">
                <a:solidFill>
                  <a:schemeClr val="bg1"/>
                </a:solidFill>
                <a:latin typeface="Pyidaungsu" panose="020B0502040204020203" pitchFamily="34" charset="0"/>
                <a:ea typeface="Osaka" charset="0"/>
                <a:cs typeface="Pyidaungsu" panose="020B0502040204020203" pitchFamily="34" charset="0"/>
              </a:rPr>
              <a:t> </a:t>
            </a:r>
            <a:r>
              <a:rPr lang="en-US" sz="3600" b="1" dirty="0" err="1">
                <a:solidFill>
                  <a:schemeClr val="bg1"/>
                </a:solidFill>
                <a:latin typeface="Pyidaungsu" panose="020B0502040204020203" pitchFamily="34" charset="0"/>
                <a:ea typeface="Osaka" charset="0"/>
                <a:cs typeface="Pyidaungsu" panose="020B0502040204020203" pitchFamily="34" charset="0"/>
              </a:rPr>
              <a:t>မိသားစု</a:t>
            </a:r>
            <a:endParaRPr lang="en-US" sz="3600" b="1" dirty="0">
              <a:solidFill>
                <a:schemeClr val="bg1"/>
              </a:solidFill>
              <a:latin typeface="Pyidaungsu" panose="020B0502040204020203" pitchFamily="34" charset="0"/>
              <a:ea typeface="Osaka" charset="0"/>
              <a:cs typeface="Pyidaungsu" panose="020B0502040204020203" pitchFamily="34" charset="0"/>
            </a:endParaRPr>
          </a:p>
        </p:txBody>
      </p:sp>
      <p:sp>
        <p:nvSpPr>
          <p:cNvPr id="4" name="Text Box 4"/>
          <p:cNvSpPr txBox="1">
            <a:spLocks noChangeArrowheads="1"/>
          </p:cNvSpPr>
          <p:nvPr/>
        </p:nvSpPr>
        <p:spPr bwMode="auto">
          <a:xfrm>
            <a:off x="4419600" y="2667000"/>
            <a:ext cx="1156086" cy="769441"/>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4400" b="1" dirty="0" err="1">
                <a:solidFill>
                  <a:schemeClr val="bg1"/>
                </a:solidFill>
                <a:latin typeface="Pyidaungsu" panose="020B0502040204020203" pitchFamily="34" charset="0"/>
                <a:ea typeface="Osaka" charset="0"/>
                <a:cs typeface="Pyidaungsu" panose="020B0502040204020203" pitchFamily="34" charset="0"/>
              </a:rPr>
              <a:t>ဂျိုဒီ</a:t>
            </a:r>
            <a:endParaRPr lang="en-US" sz="3200" b="1" dirty="0">
              <a:solidFill>
                <a:schemeClr val="bg1"/>
              </a:solidFill>
              <a:latin typeface="Pyidaungsu" panose="020B0502040204020203" pitchFamily="34" charset="0"/>
              <a:ea typeface="Osaka" charset="0"/>
              <a:cs typeface="Pyidaungsu" panose="020B0502040204020203" pitchFamily="34" charset="0"/>
            </a:endParaRPr>
          </a:p>
        </p:txBody>
      </p:sp>
      <p:sp>
        <p:nvSpPr>
          <p:cNvPr id="5" name="Text Box 5"/>
          <p:cNvSpPr txBox="1">
            <a:spLocks noChangeArrowheads="1"/>
          </p:cNvSpPr>
          <p:nvPr/>
        </p:nvSpPr>
        <p:spPr bwMode="auto">
          <a:xfrm>
            <a:off x="3733800" y="4876800"/>
            <a:ext cx="2499402" cy="769441"/>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4400" b="1" dirty="0" err="1">
                <a:solidFill>
                  <a:schemeClr val="bg1"/>
                </a:solidFill>
                <a:latin typeface="Pyidaungsu" panose="020B0502040204020203" pitchFamily="34" charset="0"/>
                <a:ea typeface="Osaka" charset="0"/>
                <a:cs typeface="Pyidaungsu" panose="020B0502040204020203" pitchFamily="34" charset="0"/>
              </a:rPr>
              <a:t>ဂျက်စီကာ</a:t>
            </a:r>
            <a:endParaRPr lang="en-US" sz="3200" b="1" dirty="0">
              <a:solidFill>
                <a:schemeClr val="bg1"/>
              </a:solidFill>
              <a:latin typeface="Pyidaungsu" panose="020B0502040204020203" pitchFamily="34" charset="0"/>
              <a:ea typeface="Osaka" charset="0"/>
              <a:cs typeface="Pyidaungsu" panose="020B0502040204020203" pitchFamily="34" charset="0"/>
            </a:endParaRPr>
          </a:p>
        </p:txBody>
      </p:sp>
      <p:sp>
        <p:nvSpPr>
          <p:cNvPr id="6" name="Text Box 7"/>
          <p:cNvSpPr txBox="1">
            <a:spLocks noChangeArrowheads="1"/>
          </p:cNvSpPr>
          <p:nvPr/>
        </p:nvSpPr>
        <p:spPr bwMode="auto">
          <a:xfrm>
            <a:off x="0" y="3962400"/>
            <a:ext cx="1633781" cy="769441"/>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4400" b="1" dirty="0" err="1">
                <a:solidFill>
                  <a:schemeClr val="bg1"/>
                </a:solidFill>
                <a:latin typeface="Pyidaungsu" panose="020B0502040204020203" pitchFamily="34" charset="0"/>
                <a:ea typeface="Osaka" charset="0"/>
                <a:cs typeface="Pyidaungsu" panose="020B0502040204020203" pitchFamily="34" charset="0"/>
              </a:rPr>
              <a:t>လုကာ</a:t>
            </a:r>
            <a:endParaRPr lang="en-US" sz="3200" b="1" dirty="0">
              <a:solidFill>
                <a:schemeClr val="bg1"/>
              </a:solidFill>
              <a:latin typeface="Pyidaungsu" panose="020B0502040204020203" pitchFamily="34" charset="0"/>
              <a:ea typeface="Osaka" charset="0"/>
              <a:cs typeface="Pyidaungsu" panose="020B0502040204020203" pitchFamily="34" charset="0"/>
            </a:endParaRPr>
          </a:p>
        </p:txBody>
      </p:sp>
      <p:sp>
        <p:nvSpPr>
          <p:cNvPr id="7" name="Text Box 8"/>
          <p:cNvSpPr txBox="1">
            <a:spLocks noChangeArrowheads="1"/>
          </p:cNvSpPr>
          <p:nvPr/>
        </p:nvSpPr>
        <p:spPr bwMode="auto">
          <a:xfrm>
            <a:off x="459259" y="283295"/>
            <a:ext cx="2168525" cy="769441"/>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4400" b="1" dirty="0" err="1">
                <a:solidFill>
                  <a:schemeClr val="bg1"/>
                </a:solidFill>
                <a:latin typeface="Pyidaungsu" panose="020B0502040204020203" pitchFamily="34" charset="0"/>
                <a:ea typeface="Osaka" charset="0"/>
                <a:cs typeface="Pyidaungsu" panose="020B0502040204020203" pitchFamily="34" charset="0"/>
              </a:rPr>
              <a:t>ရိုန</a:t>
            </a:r>
            <a:r>
              <a:rPr lang="en-US" sz="4400" b="1" dirty="0">
                <a:solidFill>
                  <a:schemeClr val="bg1"/>
                </a:solidFill>
                <a:latin typeface="Pyidaungsu" panose="020B0502040204020203" pitchFamily="34" charset="0"/>
                <a:ea typeface="Osaka" charset="0"/>
                <a:cs typeface="Pyidaungsu" panose="020B0502040204020203" pitchFamily="34" charset="0"/>
              </a:rPr>
              <a:t>်</a:t>
            </a:r>
            <a:endParaRPr lang="en-US" sz="3200" b="1" dirty="0">
              <a:solidFill>
                <a:schemeClr val="bg1"/>
              </a:solidFill>
              <a:latin typeface="Pyidaungsu" panose="020B0502040204020203" pitchFamily="34" charset="0"/>
              <a:ea typeface="Osaka" charset="0"/>
              <a:cs typeface="Pyidaungsu" panose="020B0502040204020203" pitchFamily="34" charset="0"/>
            </a:endParaRPr>
          </a:p>
        </p:txBody>
      </p:sp>
      <p:sp>
        <p:nvSpPr>
          <p:cNvPr id="9" name="Text Box 5"/>
          <p:cNvSpPr txBox="1">
            <a:spLocks noChangeArrowheads="1"/>
          </p:cNvSpPr>
          <p:nvPr/>
        </p:nvSpPr>
        <p:spPr bwMode="auto">
          <a:xfrm>
            <a:off x="1524000" y="5781675"/>
            <a:ext cx="1377300" cy="769441"/>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defRPr/>
            </a:pPr>
            <a:r>
              <a:rPr lang="en-US" sz="4400" b="1" dirty="0" err="1">
                <a:solidFill>
                  <a:schemeClr val="bg1"/>
                </a:solidFill>
                <a:latin typeface="Pyidaungsu" panose="020B0502040204020203" pitchFamily="34" charset="0"/>
                <a:ea typeface="Osaka" charset="0"/>
                <a:cs typeface="Pyidaungsu" panose="020B0502040204020203" pitchFamily="34" charset="0"/>
              </a:rPr>
              <a:t>ဟိုလီ</a:t>
            </a:r>
            <a:endParaRPr lang="en-US" sz="3200" b="1" dirty="0">
              <a:solidFill>
                <a:schemeClr val="bg1"/>
              </a:solidFill>
              <a:latin typeface="Pyidaungsu" panose="020B0502040204020203" pitchFamily="34" charset="0"/>
              <a:ea typeface="Osaka" charset="0"/>
              <a:cs typeface="Pyidaungsu"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sz="3200" dirty="0" err="1">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ကြိုတင်ပြင်ဆင်ချက်များကို</a:t>
            </a:r>
            <a:r>
              <a:rPr lang="en-US" sz="3200" dirty="0">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a:t>
            </a:r>
            <a:r>
              <a:rPr lang="en-US" sz="3200" dirty="0" err="1">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ရုပ်ပုံဖြင</a:t>
            </a:r>
            <a:r>
              <a:rPr lang="en-US" sz="3200" dirty="0">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 </a:t>
            </a:r>
            <a:r>
              <a:rPr lang="en-US" sz="3200" dirty="0" err="1">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rPr>
              <a:t>ဖော်ပြခြင်း</a:t>
            </a:r>
            <a:endParaRPr lang="en-US" sz="3200" dirty="0">
              <a:effectLst>
                <a:outerShdw blurRad="38100" dist="38100" dir="2700000" algn="tl">
                  <a:srgbClr val="000000"/>
                </a:outerShdw>
              </a:effectLst>
              <a:latin typeface="Pyidaungsu" panose="020B0502040204020203" pitchFamily="34" charset="0"/>
              <a:ea typeface="ＭＳ Ｐゴシック" charset="0"/>
              <a:cs typeface="Pyidaungsu" panose="020B0502040204020203" pitchFamily="34" charset="0"/>
            </a:endParaRPr>
          </a:p>
        </p:txBody>
      </p:sp>
      <p:sp>
        <p:nvSpPr>
          <p:cNvPr id="327682" name="Subtitle 2"/>
          <p:cNvSpPr>
            <a:spLocks noGrp="1"/>
          </p:cNvSpPr>
          <p:nvPr>
            <p:ph type="subTitle" idx="1"/>
          </p:nvPr>
        </p:nvSpPr>
        <p:spPr/>
        <p:txBody>
          <a:bodyPr/>
          <a:lstStyle/>
          <a:p>
            <a:pPr>
              <a:buFont typeface="Wingdings" charset="0"/>
              <a:buNone/>
            </a:pPr>
            <a:r>
              <a:rPr lang="en-US" sz="4800" dirty="0" err="1">
                <a:latin typeface="Pyidaungsu" panose="020B0502040204020203" pitchFamily="34" charset="0"/>
                <a:ea typeface="ＭＳ Ｐゴシック" charset="0"/>
                <a:cs typeface="Pyidaungsu" panose="020B0502040204020203" pitchFamily="34" charset="0"/>
              </a:rPr>
              <a:t>ဘယ်လိုပြုလုပ်ရမလဲ</a:t>
            </a:r>
            <a:r>
              <a:rPr lang="en-US" sz="4800" dirty="0">
                <a:latin typeface="Pyidaungsu" panose="020B0502040204020203" pitchFamily="34" charset="0"/>
                <a:ea typeface="ＭＳ Ｐゴシック" charset="0"/>
                <a:cs typeface="Pyidaungsu" panose="020B0502040204020203" pitchFamily="34" charset="0"/>
              </a:rPr>
              <a:t>….</a:t>
            </a:r>
          </a:p>
        </p:txBody>
      </p:sp>
      <p:sp>
        <p:nvSpPr>
          <p:cNvPr id="327683"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000000"/>
                  </a:outerShdw>
                </a:effectLst>
                <a:latin typeface="Zawgyi-One" charset="0"/>
                <a:ea typeface="ＭＳ Ｐゴシック" charset="0"/>
                <a:cs typeface="Zawgyi-One" charset="0"/>
              </a:rPr>
              <a:t>ရုပ္ပံုျဖင္႔ေဖာ္ျပျခင္းပံုစံ</a:t>
            </a:r>
          </a:p>
        </p:txBody>
      </p:sp>
      <p:sp>
        <p:nvSpPr>
          <p:cNvPr id="5" name="Title 1"/>
          <p:cNvSpPr txBox="1">
            <a:spLocks/>
          </p:cNvSpPr>
          <p:nvPr/>
        </p:nvSpPr>
        <p:spPr bwMode="auto">
          <a:xfrm>
            <a:off x="611188" y="1773238"/>
            <a:ext cx="7848600" cy="4464050"/>
          </a:xfrm>
          <a:prstGeom prst="rect">
            <a:avLst/>
          </a:prstGeom>
          <a:noFill/>
          <a:ln>
            <a:noFill/>
          </a:ln>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nSpc>
                <a:spcPct val="90000"/>
              </a:lnSpc>
              <a:defRPr/>
            </a:pPr>
            <a:r>
              <a:rPr lang="my-MM" sz="4400" b="1" dirty="0">
                <a:solidFill>
                  <a:schemeClr val="tx2"/>
                </a:solidFill>
                <a:effectLst>
                  <a:outerShdw blurRad="38100" dist="38100" dir="2700000" algn="tl">
                    <a:srgbClr val="000000"/>
                  </a:outerShdw>
                </a:effectLst>
                <a:latin typeface="Pyidaungsu" panose="020B0502040204020203" pitchFamily="34" charset="0"/>
                <a:cs typeface="Pyidaungsu" panose="020B0502040204020203" pitchFamily="34" charset="0"/>
              </a:rPr>
              <a:t>က.မာတိကာ</a:t>
            </a:r>
          </a:p>
          <a:p>
            <a:pPr>
              <a:lnSpc>
                <a:spcPct val="90000"/>
              </a:lnSpc>
              <a:defRPr/>
            </a:pPr>
            <a:r>
              <a:rPr lang="my-MM" sz="4400" b="1" dirty="0">
                <a:solidFill>
                  <a:schemeClr val="tx2"/>
                </a:solidFill>
                <a:effectLst>
                  <a:outerShdw blurRad="38100" dist="38100" dir="2700000" algn="tl">
                    <a:srgbClr val="000000"/>
                  </a:outerShdw>
                </a:effectLst>
                <a:latin typeface="Pyidaungsu" panose="020B0502040204020203" pitchFamily="34" charset="0"/>
                <a:cs typeface="Pyidaungsu" panose="020B0502040204020203" pitchFamily="34" charset="0"/>
              </a:rPr>
              <a:t>ခ. ရေးနည်းရေးဟန်</a:t>
            </a:r>
          </a:p>
          <a:p>
            <a:pPr>
              <a:lnSpc>
                <a:spcPct val="90000"/>
              </a:lnSpc>
              <a:defRPr/>
            </a:pPr>
            <a:r>
              <a:rPr lang="my-MM" sz="4400" b="1" dirty="0">
                <a:solidFill>
                  <a:schemeClr val="tx2"/>
                </a:solidFill>
                <a:effectLst>
                  <a:outerShdw blurRad="38100" dist="38100" dir="2700000" algn="tl">
                    <a:srgbClr val="000000"/>
                  </a:outerShdw>
                </a:effectLst>
                <a:latin typeface="Pyidaungsu" panose="020B0502040204020203" pitchFamily="34" charset="0"/>
                <a:cs typeface="Pyidaungsu" panose="020B0502040204020203" pitchFamily="34" charset="0"/>
              </a:rPr>
              <a:t>ဂ. ကိုးကားချက်များ</a:t>
            </a:r>
          </a:p>
          <a:p>
            <a:pPr>
              <a:lnSpc>
                <a:spcPct val="90000"/>
              </a:lnSpc>
              <a:defRPr/>
            </a:pPr>
            <a:r>
              <a:rPr lang="my-MM" sz="4400" b="1" dirty="0">
                <a:solidFill>
                  <a:schemeClr val="tx2"/>
                </a:solidFill>
                <a:effectLst>
                  <a:outerShdw blurRad="38100" dist="38100" dir="2700000" algn="tl">
                    <a:srgbClr val="000000"/>
                  </a:outerShdw>
                </a:effectLst>
                <a:latin typeface="Pyidaungsu" panose="020B0502040204020203" pitchFamily="34" charset="0"/>
                <a:cs typeface="Pyidaungsu" panose="020B0502040204020203" pitchFamily="34" charset="0"/>
              </a:rPr>
              <a:t>ဃ.ပုံစံအချိုးအစား</a:t>
            </a:r>
          </a:p>
          <a:p>
            <a:pPr>
              <a:lnSpc>
                <a:spcPct val="90000"/>
              </a:lnSpc>
              <a:defRPr/>
            </a:pPr>
            <a:r>
              <a:rPr lang="my-MM" sz="4400" b="1" dirty="0">
                <a:solidFill>
                  <a:schemeClr val="tx2"/>
                </a:solidFill>
                <a:effectLst>
                  <a:outerShdw blurRad="38100" dist="38100" dir="2700000" algn="tl">
                    <a:srgbClr val="000000"/>
                  </a:outerShdw>
                </a:effectLst>
                <a:latin typeface="Pyidaungsu" panose="020B0502040204020203" pitchFamily="34" charset="0"/>
                <a:cs typeface="Pyidaungsu" panose="020B0502040204020203" pitchFamily="34" charset="0"/>
              </a:rPr>
              <a:t>င. ပြုလုပ်ပုံ လုပ်နည်း</a:t>
            </a:r>
            <a:endParaRPr lang="en-US" sz="4400" b="1" dirty="0">
              <a:solidFill>
                <a:schemeClr val="tx2"/>
              </a:solidFill>
              <a:effectLst>
                <a:outerShdw blurRad="38100" dist="38100" dir="2700000" algn="tl">
                  <a:srgbClr val="000000"/>
                </a:outerShdw>
              </a:effectLst>
              <a:latin typeface="Zawgyi-One" charset="0"/>
              <a:cs typeface="Zawgyi-One" charset="0"/>
            </a:endParaRPr>
          </a:p>
        </p:txBody>
      </p:sp>
      <p:sp>
        <p:nvSpPr>
          <p:cNvPr id="328707"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ctrTitle"/>
          </p:nvPr>
        </p:nvSpPr>
        <p:spPr>
          <a:xfrm>
            <a:off x="615950" y="169863"/>
            <a:ext cx="7772400" cy="1098550"/>
          </a:xfrm>
        </p:spPr>
        <p:txBody>
          <a:bodyPr/>
          <a:lstStyle/>
          <a:p>
            <a:r>
              <a:rPr lang="en-US" dirty="0" err="1">
                <a:latin typeface="Pyidaungsu" panose="020B0502040204020203" pitchFamily="34" charset="0"/>
                <a:ea typeface="ＭＳ Ｐゴシック" charset="0"/>
                <a:cs typeface="Pyidaungsu" panose="020B0502040204020203" pitchFamily="34" charset="0"/>
              </a:rPr>
              <a:t>ရိုးရှင်းသော</a:t>
            </a:r>
            <a:r>
              <a:rPr lang="en-US" dirty="0">
                <a:latin typeface="Pyidaungsu" panose="020B0502040204020203" pitchFamily="34" charset="0"/>
                <a:ea typeface="ＭＳ Ｐゴシック" charset="0"/>
                <a:cs typeface="Pyidaungsu" panose="020B0502040204020203" pitchFamily="34" charset="0"/>
              </a:rPr>
              <a:t> </a:t>
            </a:r>
            <a:r>
              <a:rPr lang="en-US" dirty="0" err="1">
                <a:latin typeface="Pyidaungsu" panose="020B0502040204020203" pitchFamily="34" charset="0"/>
                <a:ea typeface="ＭＳ Ｐゴシック" charset="0"/>
                <a:cs typeface="Pyidaungsu" panose="020B0502040204020203" pitchFamily="34" charset="0"/>
              </a:rPr>
              <a:t>ပုံဖြင</a:t>
            </a:r>
            <a:r>
              <a:rPr lang="en-US" dirty="0">
                <a:latin typeface="Pyidaungsu" panose="020B0502040204020203" pitchFamily="34" charset="0"/>
                <a:ea typeface="ＭＳ Ｐゴシック" charset="0"/>
                <a:cs typeface="Pyidaungsu" panose="020B0502040204020203" pitchFamily="34" charset="0"/>
              </a:rPr>
              <a:t>့်</a:t>
            </a:r>
            <a:r>
              <a:rPr lang="en-US" dirty="0" err="1">
                <a:latin typeface="Pyidaungsu" panose="020B0502040204020203" pitchFamily="34" charset="0"/>
                <a:ea typeface="ＭＳ Ｐゴシック" charset="0"/>
                <a:cs typeface="Pyidaungsu" panose="020B0502040204020203" pitchFamily="34" charset="0"/>
              </a:rPr>
              <a:t>ဖော်ပြမှု</a:t>
            </a:r>
            <a:endParaRPr lang="en-US" dirty="0">
              <a:latin typeface="Pyidaungsu" panose="020B0502040204020203" pitchFamily="34" charset="0"/>
              <a:ea typeface="ＭＳ Ｐゴシック" charset="0"/>
              <a:cs typeface="Pyidaungsu" panose="020B0502040204020203" pitchFamily="34" charset="0"/>
            </a:endParaRPr>
          </a:p>
        </p:txBody>
      </p:sp>
      <p:graphicFrame>
        <p:nvGraphicFramePr>
          <p:cNvPr id="329730" name="Object 3"/>
          <p:cNvGraphicFramePr>
            <a:graphicFrameLocks noChangeAspect="1"/>
          </p:cNvGraphicFramePr>
          <p:nvPr/>
        </p:nvGraphicFramePr>
        <p:xfrm>
          <a:off x="0" y="1484313"/>
          <a:ext cx="9583738" cy="5329237"/>
        </p:xfrm>
        <a:graphic>
          <a:graphicData uri="http://schemas.openxmlformats.org/presentationml/2006/ole">
            <mc:AlternateContent xmlns:mc="http://schemas.openxmlformats.org/markup-compatibility/2006">
              <mc:Choice xmlns:v="urn:schemas-microsoft-com:vml" Requires="v">
                <p:oleObj name="Document" r:id="rId2" imgW="6121175" imgH="3403475" progId="Word.Document.12">
                  <p:embed/>
                </p:oleObj>
              </mc:Choice>
              <mc:Fallback>
                <p:oleObj name="Document" r:id="rId2" imgW="6121175" imgH="3403475" progId="Word.Document.1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583738"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29731"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65100"/>
            <a:ext cx="7772400" cy="1031875"/>
          </a:xfrm>
        </p:spPr>
        <p:txBody>
          <a:bodyPr/>
          <a:lstStyle/>
          <a:p>
            <a:pPr>
              <a:defRPr/>
            </a:pPr>
            <a:r>
              <a:rPr lang="en-US" sz="4800" dirty="0" err="1">
                <a:latin typeface="Pyidaungsu" panose="020B0502040204020203" pitchFamily="34" charset="0"/>
                <a:ea typeface="Osaka" charset="0"/>
                <a:cs typeface="Pyidaungsu" panose="020B0502040204020203" pitchFamily="34" charset="0"/>
              </a:rPr>
              <a:t>ဥပမာ</a:t>
            </a:r>
            <a:r>
              <a:rPr lang="en-US" sz="4800" dirty="0">
                <a:latin typeface="Pyidaungsu" panose="020B0502040204020203" pitchFamily="34" charset="0"/>
                <a:ea typeface="Osaka" charset="0"/>
                <a:cs typeface="Pyidaungsu" panose="020B0502040204020203" pitchFamily="34" charset="0"/>
              </a:rPr>
              <a:t> </a:t>
            </a:r>
            <a:r>
              <a:rPr lang="en-US" sz="4800" dirty="0" err="1">
                <a:latin typeface="Pyidaungsu" panose="020B0502040204020203" pitchFamily="34" charset="0"/>
                <a:ea typeface="Osaka" charset="0"/>
                <a:cs typeface="Pyidaungsu" panose="020B0502040204020203" pitchFamily="34" charset="0"/>
              </a:rPr>
              <a:t>အုပ်စုခွဲခြင်း</a:t>
            </a:r>
            <a:endParaRPr lang="en-US" sz="4800" dirty="0">
              <a:latin typeface="Pyidaungsu" panose="020B0502040204020203" pitchFamily="34" charset="0"/>
              <a:ea typeface="Osaka" charset="0"/>
              <a:cs typeface="Pyidaungsu" panose="020B05020402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41498736"/>
              </p:ext>
            </p:extLst>
          </p:nvPr>
        </p:nvGraphicFramePr>
        <p:xfrm>
          <a:off x="34925" y="1341438"/>
          <a:ext cx="9109075" cy="4591099"/>
        </p:xfrm>
        <a:graphic>
          <a:graphicData uri="http://schemas.openxmlformats.org/drawingml/2006/table">
            <a:tbl>
              <a:tblPr/>
              <a:tblGrid>
                <a:gridCol w="1743075">
                  <a:extLst>
                    <a:ext uri="{9D8B030D-6E8A-4147-A177-3AD203B41FA5}">
                      <a16:colId xmlns:a16="http://schemas.microsoft.com/office/drawing/2014/main" val="20000"/>
                    </a:ext>
                  </a:extLst>
                </a:gridCol>
                <a:gridCol w="3773488">
                  <a:extLst>
                    <a:ext uri="{9D8B030D-6E8A-4147-A177-3AD203B41FA5}">
                      <a16:colId xmlns:a16="http://schemas.microsoft.com/office/drawing/2014/main" val="20001"/>
                    </a:ext>
                  </a:extLst>
                </a:gridCol>
                <a:gridCol w="3592512">
                  <a:extLst>
                    <a:ext uri="{9D8B030D-6E8A-4147-A177-3AD203B41FA5}">
                      <a16:colId xmlns:a16="http://schemas.microsoft.com/office/drawing/2014/main" val="20002"/>
                    </a:ext>
                  </a:extLst>
                </a:gridCol>
              </a:tblGrid>
              <a:tr h="73147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66"/>
                          </a:solidFill>
                          <a:effectLst/>
                          <a:latin typeface="Pyidaungsu" panose="020B0502040204020203" pitchFamily="34" charset="0"/>
                          <a:ea typeface="Times New Roman" charset="0"/>
                          <a:cs typeface="Pyidaungsu" panose="020B0502040204020203" pitchFamily="34" charset="0"/>
                        </a:rPr>
                        <a:t>အတိုချုံးခြင်း</a:t>
                      </a:r>
                      <a:endParaRPr kumimoji="0" lang="en-US" sz="2800" b="1" i="0" u="none" strike="noStrike" cap="none" normalizeH="0" baseline="0" dirty="0">
                        <a:ln>
                          <a:noFill/>
                        </a:ln>
                        <a:solidFill>
                          <a:srgbClr val="FFFF66"/>
                        </a:solidFill>
                        <a:effectLst/>
                        <a:latin typeface="Pyidaungsu" panose="020B0502040204020203" pitchFamily="34" charset="0"/>
                        <a:ea typeface="Times New Roman" charset="0"/>
                        <a:cs typeface="Pyidaungsu" panose="020B0502040204020203" pitchFamily="34"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66"/>
                          </a:solidFill>
                          <a:effectLst/>
                          <a:latin typeface="Pyidaungsu" panose="020B0502040204020203" pitchFamily="34" charset="0"/>
                          <a:ea typeface="Times New Roman" charset="0"/>
                          <a:cs typeface="Pyidaungsu" panose="020B0502040204020203" pitchFamily="34" charset="0"/>
                        </a:rPr>
                        <a:t>ခေါင်းစဉ်ဟောင်းနှင</a:t>
                      </a:r>
                      <a:r>
                        <a:rPr kumimoji="0" lang="en-US" sz="2400" b="1" i="0" u="none" strike="noStrike" cap="none" normalizeH="0" baseline="0" dirty="0">
                          <a:ln>
                            <a:noFill/>
                          </a:ln>
                          <a:solidFill>
                            <a:srgbClr val="FFFF66"/>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FFFF66"/>
                          </a:solidFill>
                          <a:effectLst/>
                          <a:latin typeface="Pyidaungsu" panose="020B0502040204020203" pitchFamily="34" charset="0"/>
                          <a:ea typeface="Times New Roman" charset="0"/>
                          <a:cs typeface="Pyidaungsu" panose="020B0502040204020203" pitchFamily="34" charset="0"/>
                        </a:rPr>
                        <a:t>ခေါင်းစဉ်ခွဲ</a:t>
                      </a:r>
                      <a:endParaRPr kumimoji="0" lang="en-US" sz="2800" b="1" i="0" u="none" strike="noStrike" cap="none" normalizeH="0" baseline="0" dirty="0">
                        <a:ln>
                          <a:noFill/>
                        </a:ln>
                        <a:solidFill>
                          <a:srgbClr val="FFFF66"/>
                        </a:solidFill>
                        <a:effectLst/>
                        <a:latin typeface="Pyidaungsu" panose="020B0502040204020203" pitchFamily="34" charset="0"/>
                        <a:ea typeface="Times New Roman" charset="0"/>
                        <a:cs typeface="Pyidaungsu" panose="020B0502040204020203" pitchFamily="34"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FFFF66"/>
                          </a:solidFill>
                          <a:effectLst/>
                          <a:latin typeface="Pyidaungsu" panose="020B0502040204020203" pitchFamily="34" charset="0"/>
                          <a:ea typeface="Times New Roman" charset="0"/>
                          <a:cs typeface="Pyidaungsu" panose="020B0502040204020203" pitchFamily="34" charset="0"/>
                        </a:rPr>
                        <a:t>ပိုကောင်းတဲ</a:t>
                      </a:r>
                      <a:r>
                        <a:rPr kumimoji="0" lang="en-US" sz="2400" b="1" i="0" u="none" strike="noStrike" cap="none" normalizeH="0" baseline="0" dirty="0">
                          <a:ln>
                            <a:noFill/>
                          </a:ln>
                          <a:solidFill>
                            <a:srgbClr val="FFFF66"/>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FFFF66"/>
                          </a:solidFill>
                          <a:effectLst/>
                          <a:latin typeface="Pyidaungsu" panose="020B0502040204020203" pitchFamily="34" charset="0"/>
                          <a:ea typeface="Times New Roman" charset="0"/>
                          <a:cs typeface="Pyidaungsu" panose="020B0502040204020203" pitchFamily="34" charset="0"/>
                        </a:rPr>
                        <a:t>ကူးပြောင်းခြင်း</a:t>
                      </a:r>
                      <a:endParaRPr kumimoji="0" lang="en-US" sz="2800" b="1" i="0" u="none" strike="noStrike" cap="none" normalizeH="0" baseline="0" dirty="0">
                        <a:ln>
                          <a:noFill/>
                        </a:ln>
                        <a:solidFill>
                          <a:srgbClr val="FFFF66"/>
                        </a:solidFill>
                        <a:effectLst/>
                        <a:latin typeface="Pyidaungsu" panose="020B0502040204020203" pitchFamily="34" charset="0"/>
                        <a:ea typeface="Times New Roman" charset="0"/>
                        <a:cs typeface="Pyidaungsu" panose="020B0502040204020203" pitchFamily="34"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4629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TC/TI/SD</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ဘုရားသခင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အလိုတော်ကို</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သိခြင်း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မှိတ်တုတ်မှိတ်တုတ</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ဖြစ်နေတဲ့အလင်း</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ဘုရားသခင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ကောင်းမြတ်ခြင်းကို</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ဆုံးဖြတ်ပြီးမှသိ</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extLst>
                  <a:ext uri="{0D108BD9-81ED-4DB2-BD59-A6C34878D82A}">
                    <a16:rowId xmlns:a16="http://schemas.microsoft.com/office/drawing/2014/main" val="10001"/>
                  </a:ext>
                </a:extLst>
              </a:tr>
              <a:tr h="11983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TI/SD</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စမ်းသပ်ခြင်း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စွန</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့်လွှ</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တ်သလို</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ယုံကြည်သူများတွင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စုံစမ်းခြင်းအကျိုး</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extLst>
                  <a:ext uri="{0D108BD9-81ED-4DB2-BD59-A6C34878D82A}">
                    <a16:rowId xmlns:a16="http://schemas.microsoft.com/office/drawing/2014/main" val="10002"/>
                  </a:ext>
                </a:extLst>
              </a:tr>
              <a:tr h="11983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Zawgyi-One" charset="0"/>
                          <a:ea typeface="Times New Roman" charset="0"/>
                          <a:cs typeface="Zawgyi-One" charset="0"/>
                        </a:rPr>
                        <a:t>TI/SP</a:t>
                      </a:r>
                      <a:endParaRPr kumimoji="0" lang="en-US" sz="2800" b="1" i="0" u="none" strike="noStrike" cap="none" normalizeH="0" baseline="0">
                        <a:ln>
                          <a:noFill/>
                        </a:ln>
                        <a:solidFill>
                          <a:srgbClr val="000000"/>
                        </a:solidFill>
                        <a:effectLst/>
                        <a:latin typeface="Zawgyi-One" charset="0"/>
                        <a:ea typeface="Times New Roman" charset="0"/>
                        <a:cs typeface="Zawgyi-One"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ငိုက</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ေးခြင်းစာတန်အနိုင်ယူခံရ</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ကျရှုံးခြင်းအဖြေက</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 </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အဆင</a:t>
                      </a:r>
                      <a:r>
                        <a:rPr kumimoji="0" lang="en-US" sz="24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rPr>
                        <a:t>့်</a:t>
                      </a:r>
                      <a:r>
                        <a:rPr kumimoji="0" lang="en-US" sz="2400" b="1" i="0" u="none" strike="noStrike" cap="none" normalizeH="0" baseline="0" dirty="0" err="1">
                          <a:ln>
                            <a:noFill/>
                          </a:ln>
                          <a:solidFill>
                            <a:srgbClr val="000000"/>
                          </a:solidFill>
                          <a:effectLst/>
                          <a:latin typeface="Pyidaungsu" panose="020B0502040204020203" pitchFamily="34" charset="0"/>
                          <a:ea typeface="Times New Roman" charset="0"/>
                          <a:cs typeface="Pyidaungsu" panose="020B0502040204020203" pitchFamily="34" charset="0"/>
                        </a:rPr>
                        <a:t>တက်ခြင်းကိုတားဆီး</a:t>
                      </a:r>
                      <a:endParaRPr kumimoji="0" lang="en-US" sz="2800" b="1" i="0" u="none" strike="noStrike" cap="none" normalizeH="0" baseline="0" dirty="0">
                        <a:ln>
                          <a:noFill/>
                        </a:ln>
                        <a:solidFill>
                          <a:srgbClr val="000000"/>
                        </a:solidFill>
                        <a:effectLst/>
                        <a:latin typeface="Pyidaungsu" panose="020B0502040204020203" pitchFamily="34" charset="0"/>
                        <a:ea typeface="Times New Roman" charset="0"/>
                        <a:cs typeface="Pyidaungsu" panose="020B0502040204020203"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extLst>
                  <a:ext uri="{0D108BD9-81ED-4DB2-BD59-A6C34878D82A}">
                    <a16:rowId xmlns:a16="http://schemas.microsoft.com/office/drawing/2014/main" val="10003"/>
                  </a:ext>
                </a:extLst>
              </a:tr>
            </a:tbl>
          </a:graphicData>
        </a:graphic>
      </p:graphicFrame>
      <p:sp>
        <p:nvSpPr>
          <p:cNvPr id="330776" name="Text Box 4"/>
          <p:cNvSpPr txBox="1">
            <a:spLocks noChangeArrowheads="1"/>
          </p:cNvSpPr>
          <p:nvPr/>
        </p:nvSpPr>
        <p:spPr bwMode="auto">
          <a:xfrm>
            <a:off x="8459788"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D8F10-6A1D-5340-B6D4-BC348B19428B}"/>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A7DBC774-9E12-6788-2142-D0B4384979EC}"/>
              </a:ext>
            </a:extLst>
          </p:cNvPr>
          <p:cNvSpPr>
            <a:spLocks noGrp="1" noChangeArrowheads="1"/>
          </p:cNvSpPr>
          <p:nvPr>
            <p:ph type="ctrTitle"/>
          </p:nvPr>
        </p:nvSpPr>
        <p:spPr>
          <a:xfrm>
            <a:off x="0" y="6237312"/>
            <a:ext cx="9144000" cy="685800"/>
          </a:xfrm>
        </p:spPr>
        <p:txBody>
          <a:bodyPr/>
          <a:lstStyle/>
          <a:p>
            <a:pPr eaLnBrk="1" hangingPunct="1">
              <a:defRPr/>
            </a:pPr>
            <a:r>
              <a:rPr lang="en-US" sz="2400" dirty="0" err="1">
                <a:latin typeface="Zawgyi-One" charset="0"/>
                <a:ea typeface="ＭＳ Ｐゴシック" charset="0"/>
                <a:cs typeface="Zawgyi-One" charset="0"/>
              </a:rPr>
              <a:t>တရားေဟာျခင္းအ</a:t>
            </a:r>
            <a:r>
              <a:rPr lang="en-US" sz="2400" dirty="0">
                <a:latin typeface="Zawgyi-One" charset="0"/>
                <a:ea typeface="ＭＳ Ｐゴシック" charset="0"/>
                <a:cs typeface="Zawgyi-One" charset="0"/>
              </a:rPr>
              <a:t> </a:t>
            </a:r>
            <a:r>
              <a:rPr lang="en-US" sz="2400" dirty="0" err="1">
                <a:latin typeface="Zawgyi-One" charset="0"/>
                <a:ea typeface="ＭＳ Ｐゴシック" charset="0"/>
                <a:cs typeface="Zawgyi-One" charset="0"/>
              </a:rPr>
              <a:t>တတ္ပညာ</a:t>
            </a:r>
            <a:r>
              <a:rPr lang="en-US" sz="2400" dirty="0">
                <a:latin typeface="Zawgyi-One" charset="0"/>
                <a:ea typeface="ＭＳ Ｐゴシック" charset="0"/>
                <a:cs typeface="Zawgyi-One" charset="0"/>
              </a:rPr>
              <a:t> </a:t>
            </a:r>
            <a:r>
              <a:rPr lang="en-US" sz="2400" b="1" dirty="0">
                <a:ea typeface="ＭＳ Ｐゴシック" charset="0"/>
                <a:cs typeface="Arial"/>
              </a:rPr>
              <a:t>•</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pic>
        <p:nvPicPr>
          <p:cNvPr id="8" name="Picture 7" descr="Screen Shot 2016-02-02 at 5.41.18 PM.png">
            <a:extLst>
              <a:ext uri="{FF2B5EF4-FFF2-40B4-BE49-F238E27FC236}">
                <a16:creationId xmlns:a16="http://schemas.microsoft.com/office/drawing/2014/main" id="{87103E14-0BFD-1383-A389-88F1C5563C42}"/>
              </a:ext>
            </a:extLst>
          </p:cNvPr>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a:extLst>
              <a:ext uri="{FF2B5EF4-FFF2-40B4-BE49-F238E27FC236}">
                <a16:creationId xmlns:a16="http://schemas.microsoft.com/office/drawing/2014/main" id="{0B941D56-D722-0F34-444D-372D18F7B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321732"/>
            <a:ext cx="6153212" cy="3483594"/>
          </a:xfrm>
          <a:prstGeom prst="rect">
            <a:avLst/>
          </a:prstGeom>
        </p:spPr>
      </p:pic>
      <p:sp>
        <p:nvSpPr>
          <p:cNvPr id="99331" name="Rectangle 1026">
            <a:extLst>
              <a:ext uri="{FF2B5EF4-FFF2-40B4-BE49-F238E27FC236}">
                <a16:creationId xmlns:a16="http://schemas.microsoft.com/office/drawing/2014/main" id="{F74E3A0F-9991-DE79-770C-A4BD14311CD4}"/>
              </a:ext>
            </a:extLst>
          </p:cNvPr>
          <p:cNvSpPr txBox="1">
            <a:spLocks noChangeArrowheads="1"/>
          </p:cNvSpPr>
          <p:nvPr/>
        </p:nvSpPr>
        <p:spPr bwMode="auto">
          <a:xfrm>
            <a:off x="0" y="4462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y-MM" sz="3200" b="0" i="0" u="none" strike="noStrike" kern="1200" cap="none" spc="0" normalizeH="0" baseline="0" noProof="0" dirty="0">
                <a:ln>
                  <a:noFill/>
                </a:ln>
                <a:solidFill>
                  <a:srgbClr val="FFFFFF"/>
                </a:solidFill>
                <a:effectLst/>
                <a:uLnTx/>
                <a:uFillTx/>
                <a:latin typeface="Pyidaungsu" panose="020B0502040204020203" pitchFamily="34" charset="0"/>
                <a:ea typeface="ＭＳ Ｐゴシック" charset="0"/>
                <a:cs typeface="Pyidaungsu" panose="020B0502040204020203" pitchFamily="34" charset="0"/>
              </a:rPr>
              <a:t>အခမဲ့အဘို့ဤတင်ပြချက်</a:t>
            </a:r>
            <a:endParaRPr kumimoji="0" lang="en-US" sz="1100" b="1" i="0" u="none" strike="noStrike" kern="1200" cap="none" spc="0" normalizeH="0" baseline="0" noProof="0" dirty="0">
              <a:ln>
                <a:noFill/>
              </a:ln>
              <a:solidFill>
                <a:srgbClr val="FFFFFF"/>
              </a:solidFill>
              <a:effectLst/>
              <a:uLnTx/>
              <a:uFillTx/>
              <a:latin typeface="Pyidaungsu" panose="020B0502040204020203" pitchFamily="34" charset="0"/>
              <a:ea typeface="ＭＳ Ｐゴシック" charset="0"/>
              <a:cs typeface="Pyidaungsu" panose="020B0502040204020203" pitchFamily="34" charset="0"/>
            </a:endParaRPr>
          </a:p>
        </p:txBody>
      </p:sp>
    </p:spTree>
    <p:extLst>
      <p:ext uri="{BB962C8B-B14F-4D97-AF65-F5344CB8AC3E}">
        <p14:creationId xmlns:p14="http://schemas.microsoft.com/office/powerpoint/2010/main" val="23547041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IMG_04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41667" name="Picture 2" descr="Stephen Pilot Kenmore Uniform.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980728"/>
            <a:ext cx="5328591" cy="5877273"/>
          </a:xfrm>
          <a:ln>
            <a:miter lim="800000"/>
            <a:headEnd/>
            <a:tailEnd/>
          </a:ln>
        </p:spPr>
        <p:txBody>
          <a:bodyPr/>
          <a:lstStyle/>
          <a:p>
            <a:pPr>
              <a:defRPr/>
            </a:pPr>
            <a:r>
              <a:rPr lang="my-MM"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စတီဗင</a:t>
            </a:r>
            <a:r>
              <a:rPr lang="en-US"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်က</a:t>
            </a:r>
            <a:r>
              <a:rPr lang="my-MM"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ဆီယက်တဲလ်၊ ဘိုးအင်း ဖီ</a:t>
            </a:r>
            <a:r>
              <a:rPr lang="en-US" sz="4000"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းမှာရှိတဲ</a:t>
            </a:r>
            <a:r>
              <a:rPr lang="en-US"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a:t>
            </a:r>
            <a:r>
              <a:rPr lang="my-MM"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ကင်မိုး လေကြောင်းလိုင်</a:t>
            </a:r>
            <a:r>
              <a:rPr lang="en-US" sz="4000"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းနဲ့အတူ</a:t>
            </a:r>
            <a:r>
              <a:rPr lang="my-MM"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စတင် ပျံသန်း</a:t>
            </a:r>
            <a:r>
              <a:rPr lang="en-US" sz="4000"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နေ</a:t>
            </a:r>
            <a:r>
              <a:rPr lang="my-MM"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သ</a:t>
            </a:r>
            <a:r>
              <a:rPr lang="en-US"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ည်</a:t>
            </a:r>
            <a:endPar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9034964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IMG_10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44450"/>
            <a:ext cx="7846640" cy="1800374"/>
          </a:xfrm>
          <a:ln>
            <a:miter lim="800000"/>
            <a:headEnd/>
            <a:tailEnd/>
          </a:ln>
        </p:spPr>
        <p:txBody>
          <a:bodyPr/>
          <a:lstStyle/>
          <a:p>
            <a:pPr>
              <a:defRPr/>
            </a:pPr>
            <a:r>
              <a:rPr lang="en-US" sz="4000"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ဝေဟင်ထက်မ</a:t>
            </a:r>
            <a:r>
              <a:rPr lang="en-US"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a:t>
            </a:r>
            <a:r>
              <a:rPr lang="en-US" sz="4000" b="1" dirty="0" err="1">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ဆီယက်တဲလ်မြို့မြင်ကွင်း</a:t>
            </a:r>
            <a:r>
              <a:rPr lang="en-US" sz="4000"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 </a:t>
            </a:r>
          </a:p>
        </p:txBody>
      </p:sp>
      <p:sp>
        <p:nvSpPr>
          <p:cNvPr id="4" name="Rectangle 3"/>
          <p:cNvSpPr txBox="1">
            <a:spLocks noChangeArrowheads="1"/>
          </p:cNvSpPr>
          <p:nvPr/>
        </p:nvSpPr>
        <p:spPr bwMode="auto">
          <a:xfrm>
            <a:off x="8411882" y="204119"/>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Zawgyi-One" pitchFamily="34" charset="0"/>
                <a:cs typeface="Zawgyi-One" pitchFamily="34" charset="0"/>
              </a:rPr>
              <a:t>၆</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rPr>
              <a:t>6</a:t>
            </a:r>
          </a:p>
        </p:txBody>
      </p:sp>
      <p:pic>
        <p:nvPicPr>
          <p:cNvPr id="243714" name="Picture 2" descr="Kenmore Loca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725144"/>
            <a:ext cx="9144000" cy="1844825"/>
          </a:xfrm>
          <a:solidFill>
            <a:srgbClr val="000000"/>
          </a:solidFill>
          <a:ln>
            <a:miter lim="800000"/>
            <a:headEnd/>
            <a:tailEnd/>
          </a:ln>
        </p:spPr>
        <p:txBody>
          <a:bodyPr/>
          <a:lstStyle/>
          <a:p>
            <a:pPr>
              <a:defRPr/>
            </a:pPr>
            <a:r>
              <a:rPr lang="my-MM"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ကင်မိုလေကြောင်းလိုင်းဖြင့်ဆန်ကျူကျွန်းမှစတီဗင်ပျံသန်းရသောခရီးစဉ်များ </a:t>
            </a:r>
            <a:endPar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IMG_1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476250"/>
            <a:ext cx="7772400" cy="1656606"/>
          </a:xfrm>
          <a:solidFill>
            <a:srgbClr val="000000"/>
          </a:solidFill>
          <a:ln>
            <a:miter lim="800000"/>
            <a:headEnd/>
            <a:tailEnd/>
          </a:ln>
        </p:spPr>
        <p:txBody>
          <a:bodyPr/>
          <a:lstStyle/>
          <a:p>
            <a:pPr>
              <a:defRPr/>
            </a:pPr>
            <a:br>
              <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br>
            <a:r>
              <a:rPr lang="my-MM"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rPr>
              <a:t>ဘိုင်အိုလာတက္ကသိုလ်၌ ဂျွန် </a:t>
            </a:r>
            <a:endParaRPr lang="en-US" b="1" dirty="0">
              <a:solidFill>
                <a:schemeClr val="tx1"/>
              </a:solidFill>
              <a:effectLst>
                <a:glow rad="266700">
                  <a:schemeClr val="bg1">
                    <a:alpha val="75000"/>
                  </a:schemeClr>
                </a:glow>
              </a:effectLst>
              <a:latin typeface="Pyidaungsu" panose="020B0502040204020203" pitchFamily="34" charset="0"/>
              <a:cs typeface="Pyidaungsu" panose="020B0502040204020203" pitchFamily="34" charset="0"/>
            </a:endParaRPr>
          </a:p>
        </p:txBody>
      </p:sp>
    </p:spTree>
  </p:cSld>
  <p:clrMapOvr>
    <a:masterClrMapping/>
  </p:clrMapOvr>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12747</TotalTime>
  <Pages>1</Pages>
  <Words>4768</Words>
  <Application>Microsoft Macintosh PowerPoint</Application>
  <PresentationFormat>On-screen Show (4:3)</PresentationFormat>
  <Paragraphs>462</Paragraphs>
  <Slides>60</Slides>
  <Notes>42</Notes>
  <HiddenSlides>0</HiddenSlides>
  <MMClips>0</MMClips>
  <ScaleCrop>false</ScaleCrop>
  <HeadingPairs>
    <vt:vector size="10" baseType="variant">
      <vt:variant>
        <vt:lpstr>Fonts Used</vt:lpstr>
      </vt:variant>
      <vt:variant>
        <vt:i4>16</vt:i4>
      </vt:variant>
      <vt:variant>
        <vt:lpstr>Theme</vt:lpstr>
      </vt:variant>
      <vt:variant>
        <vt:i4>21</vt:i4>
      </vt:variant>
      <vt:variant>
        <vt:lpstr>Links</vt:lpstr>
      </vt:variant>
      <vt:variant>
        <vt:i4>1</vt:i4>
      </vt:variant>
      <vt:variant>
        <vt:lpstr>Embedded OLE Servers</vt:lpstr>
      </vt:variant>
      <vt:variant>
        <vt:i4>2</vt:i4>
      </vt:variant>
      <vt:variant>
        <vt:lpstr>Slide Titles</vt:lpstr>
      </vt:variant>
      <vt:variant>
        <vt:i4>60</vt:i4>
      </vt:variant>
    </vt:vector>
  </HeadingPairs>
  <TitlesOfParts>
    <vt:vector size="100" baseType="lpstr">
      <vt:lpstr>26</vt:lpstr>
      <vt:lpstr>ＭＳ Ｐゴシック</vt:lpstr>
      <vt:lpstr>Osaka</vt:lpstr>
      <vt:lpstr>Pyidaungsu</vt:lpstr>
      <vt:lpstr>Times</vt:lpstr>
      <vt:lpstr>Arial</vt:lpstr>
      <vt:lpstr>Century Gothic</vt:lpstr>
      <vt:lpstr>Comic Sans MS</vt:lpstr>
      <vt:lpstr>Helvetica</vt:lpstr>
      <vt:lpstr>Monotype Sorts</vt:lpstr>
      <vt:lpstr>Tahoma</vt:lpstr>
      <vt:lpstr>Times New Roman</vt:lpstr>
      <vt:lpstr>Trebuchet MS</vt:lpstr>
      <vt:lpstr>Verdana</vt:lpstr>
      <vt:lpstr>Wingdings</vt:lpstr>
      <vt:lpstr>Zawgyi-One</vt:lpstr>
      <vt:lpstr>Candybar</vt:lpstr>
      <vt:lpstr>1_Default Design</vt:lpstr>
      <vt:lpstr>Calm</vt:lpstr>
      <vt:lpstr>Blank Presentation</vt:lpstr>
      <vt:lpstr>Crumple</vt:lpstr>
      <vt:lpstr>Bridge in Fog</vt:lpstr>
      <vt:lpstr>Bold Stripes</vt:lpstr>
      <vt:lpstr>Gleam</vt:lpstr>
      <vt:lpstr>Light Fountain</vt:lpstr>
      <vt:lpstr>1_Blank Presentation</vt:lpstr>
      <vt:lpstr>2_Light Fountain</vt:lpstr>
      <vt:lpstr>2_Blank Presentation</vt:lpstr>
      <vt:lpstr>3_Default Design</vt:lpstr>
      <vt:lpstr>3_Blank Presentation</vt:lpstr>
      <vt:lpstr>4_Blank Presentation</vt:lpstr>
      <vt:lpstr>1_Bold Stripes</vt:lpstr>
      <vt:lpstr>Beach</vt:lpstr>
      <vt:lpstr>1_Calm</vt:lpstr>
      <vt:lpstr>2_Bold Stripes</vt:lpstr>
      <vt:lpstr>Orbit</vt:lpstr>
      <vt:lpstr>5_Default Design</vt:lpstr>
      <vt:lpstr>file:///\\localhost\Users\griffith\Documents\All%20PPT\DVDs%20&amp;%20CDs%20Burned\DVD%2013%20Translations%20of%20SBC%20PPT\Burmese%20SBC-7\Homiletics%20Burmese-7\Rick%20HD:All%20PPT:DVDs%20&amp;%20CDs%20Burned:DVD%201%20OT%20Songs%20Theology:%20Courses%20in%20pdf%20&amp;%20Word:Homiletics%20Folder:Syllabi:SCM%20Preaching%20Lab%20Syllabus%202010-1.doc!OLE_LINK1</vt:lpstr>
      <vt:lpstr>Document</vt:lpstr>
      <vt:lpstr>Slide</vt:lpstr>
      <vt:lpstr>တရားဟောခြင်း အတတ်ပညာ  နှုတ်ကပတ်တော် ဖွင့်ပြခြင်း အတတ်ပညာ</vt:lpstr>
      <vt:lpstr>ဂရီဖိတ်မိသားစု ၂၀၁၂ ဒီဇင်ဘာ </vt:lpstr>
      <vt:lpstr>ခူး က စျေးကွက်နှင့် IT အလုပ်လုပ်တယ္ </vt:lpstr>
      <vt:lpstr>စတီဗင်က လေယာဉ်မောင်</vt:lpstr>
      <vt:lpstr>Stephen the Pilot</vt:lpstr>
      <vt:lpstr>စတီဗင်က ဆီယက်တဲလ်၊ ဘိုးအင်း ဖီးမှာရှိတဲ့ ကင်မိုး လေကြောင်းလိုင်းနဲ့အတူ စတင် ပျံသန်းနေသည်</vt:lpstr>
      <vt:lpstr>ဝေဟင်ထက်မှ ဆီယက်တဲလ်မြို့မြင်ကွင်း </vt:lpstr>
      <vt:lpstr>ကင်မိုလေကြောင်းလိုင်းဖြင့်ဆန်ကျူကျွန်းမှစတီဗင်ပျံသန်းရသောခရီးစဉ်များ </vt:lpstr>
      <vt:lpstr> ဘိုင်အိုလာတက္ကသိုလ်၌ ဂျွန် </vt:lpstr>
      <vt:lpstr>John at Biola University</vt:lpstr>
      <vt:lpstr>Our People</vt:lpstr>
      <vt:lpstr>CICFamily.com</vt:lpstr>
      <vt:lpstr>Our Goal: To Bridge the Gap!</vt:lpstr>
      <vt:lpstr>သင်ခန်းစာရေးသားဖော်ပြချက်</vt:lpstr>
      <vt:lpstr>သင်ခန်းစာ၏ရည်ရွယ်ချက်များ</vt:lpstr>
      <vt:lpstr>တရားဟောချက်တစ်ခုအတွက် ရည်ရွယ်ချက်လေးခု </vt:lpstr>
      <vt:lpstr>သင်ခန်းစာအတွက် လိုအပ်ချက်များ</vt:lpstr>
      <vt:lpstr>SBC သင်ခန်းစာအတွက် လိုအပ်ချက်များ</vt:lpstr>
      <vt:lpstr>တရားေဟာျခင္းအ တတ္ပညာ • BibleStudyDownloads.org</vt:lpstr>
      <vt:lpstr>https://biblestudydownloads.org/resources/preaching/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ရေးသားရမည့် ကြိုတင်ပြင်ဆင်ချက် ၁၂ခု</vt:lpstr>
      <vt:lpstr>ဘာဖြစ်လို့ သက်သေခံချက်ဝေငှရတာလဲ</vt:lpstr>
      <vt:lpstr>သက်သေခံချက်ဝေငှရန်အဆင့်ဆင့်</vt:lpstr>
      <vt:lpstr>SBC  ဟောပြောသူများနှင့် ဝေဖန်သူများ</vt:lpstr>
      <vt:lpstr>Epistle Sermon Verses (15 min.)</vt:lpstr>
      <vt:lpstr>Epistle Sermon Verses (15 min.)</vt:lpstr>
      <vt:lpstr>Epistle Sermon Verses (15 min.)</vt:lpstr>
      <vt:lpstr>Epistle Sermon Verses (15 min.)</vt:lpstr>
      <vt:lpstr>Epistle Sermon Verses (15 min.)</vt:lpstr>
      <vt:lpstr>ကျေးဇူးပြု၍ဒီနှစ်ခုကိုခွင့်ပြုပါ ၁၅ မိနစ်တရားဟောချက်များ…</vt:lpstr>
      <vt:lpstr>သင့်ရဲ့ ကြိုတင်ပြင်ဆင်ချက် မရှင်းလင်းဖြစ်နေပါသလား အကူအညီတောင်းပါ</vt:lpstr>
      <vt:lpstr>ကျေးဇူးပြု၍ ကြိုတင်ပြင်ဆင်ချက်များကို ကွန်ပြူတာဖြင့်ရေးပါ</vt:lpstr>
      <vt:lpstr>အခြားအကြောင်းအရာများ</vt:lpstr>
      <vt:lpstr>Black</vt:lpstr>
      <vt:lpstr>LBCေဟာေျပာခ်က္မ်ား&amp; သံုးသတ္ခ်က္မ်ား</vt:lpstr>
      <vt:lpstr>SBC ဟောပြောချက်များ&amp; သုံးသပ်ချက်များ</vt:lpstr>
      <vt:lpstr>SBC ဟောပြောချက်များ &amp; သုံးသပ်ချက်များ</vt:lpstr>
      <vt:lpstr>SBC ဟောပြောချက်များ &amp; သုံးသပ်ချက်များ</vt:lpstr>
      <vt:lpstr>HGST Speakers &amp; Evaluators</vt:lpstr>
      <vt:lpstr>SCM ဟောပြောချက်များ &amp; သုံးသပ်ချက်များ</vt:lpstr>
      <vt:lpstr>HGSTသင်ခန်းစာအတွက် လိုအပ်ချက်များ</vt:lpstr>
      <vt:lpstr>LBC သင်ခန်းစာအတွက်လိုအပ်ချက်များ</vt:lpstr>
      <vt:lpstr>SCM သင်ခန်းစာအတွက် လိုအပ်ချက်များ</vt:lpstr>
      <vt:lpstr>စတင်လေး မိသားစု</vt:lpstr>
      <vt:lpstr>ရှေးဖ်လန်း မိသားစု</vt:lpstr>
      <vt:lpstr>ကြိုတင်ပြင်ဆင်ချက်များကို ရုပ်ပုံဖြင့် ဖော်ပြခြင်း</vt:lpstr>
      <vt:lpstr>ရုပ္ပံုျဖင္႔ေဖာ္ျပျခင္းပံုစံ</vt:lpstr>
      <vt:lpstr>ရိုးရှင်းသော ပုံဖြင့်ဖော်ပြမှု</vt:lpstr>
      <vt:lpstr>ဥပမာ အုပ်စုခွဲခြင်း</vt:lpstr>
      <vt:lpstr>တရားေဟာျခင္းအ တတ္ပညာ •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Rick Griffith</cp:lastModifiedBy>
  <cp:revision>510</cp:revision>
  <cp:lastPrinted>2000-03-23T06:37:09Z</cp:lastPrinted>
  <dcterms:created xsi:type="dcterms:W3CDTF">2009-03-16T03:42:55Z</dcterms:created>
  <dcterms:modified xsi:type="dcterms:W3CDTF">2025-01-30T13:07:32Z</dcterms:modified>
</cp:coreProperties>
</file>